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6.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7.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8.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0.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11.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13.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4.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15.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16.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17.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18.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19.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20.xml" ContentType="application/vnd.openxmlformats-officedocument.presentationml.notesSlid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21.xml" ContentType="application/vnd.openxmlformats-officedocument.presentationml.notesSlid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notesSlides/notesSlide22.xml" ContentType="application/vnd.openxmlformats-officedocument.presentationml.notesSlide+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23.xml" ContentType="application/vnd.openxmlformats-officedocument.presentationml.notesSlid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24.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notesSlides/notesSlide25.xml" ContentType="application/vnd.openxmlformats-officedocument.presentationml.notesSlide+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notesSlides/notesSlide26.xml" ContentType="application/vnd.openxmlformats-officedocument.presentationml.notesSlide+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notesSlides/notesSlide27.xml" ContentType="application/vnd.openxmlformats-officedocument.presentationml.notesSlide+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notesSlides/notesSlide28.xml" ContentType="application/vnd.openxmlformats-officedocument.presentationml.notesSlide+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notesSlides/notesSlide29.xml" ContentType="application/vnd.openxmlformats-officedocument.presentationml.notesSlide+xml"/>
  <Override PartName="/ppt/tags/tag305.xml" ContentType="application/vnd.openxmlformats-officedocument.presentationml.tags+xml"/>
  <Override PartName="/ppt/tags/tag306.xml" ContentType="application/vnd.openxmlformats-officedocument.presentationml.tags+xml"/>
  <Override PartName="/ppt/notesSlides/notesSlide30.xml" ContentType="application/vnd.openxmlformats-officedocument.presentationml.notesSlid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31.xml" ContentType="application/vnd.openxmlformats-officedocument.presentationml.notesSlid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32.xml" ContentType="application/vnd.openxmlformats-officedocument.presentationml.notesSlid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33.xml" ContentType="application/vnd.openxmlformats-officedocument.presentationml.notesSlid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34.xml" ContentType="application/vnd.openxmlformats-officedocument.presentationml.notesSlid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notesSlides/notesSlide35.xml" ContentType="application/vnd.openxmlformats-officedocument.presentationml.notesSlide+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36.xml" ContentType="application/vnd.openxmlformats-officedocument.presentationml.notesSlid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notesSlides/notesSlide37.xml" ContentType="application/vnd.openxmlformats-officedocument.presentationml.notesSlide+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notesSlides/notesSlide38.xml" ContentType="application/vnd.openxmlformats-officedocument.presentationml.notesSlide+xml"/>
  <Override PartName="/ppt/tags/tag372.xml" ContentType="application/vnd.openxmlformats-officedocument.presentationml.tags+xml"/>
  <Override PartName="/ppt/tags/tag373.xml" ContentType="application/vnd.openxmlformats-officedocument.presentationml.tags+xml"/>
  <Override PartName="/ppt/notesSlides/notesSlide39.xml" ContentType="application/vnd.openxmlformats-officedocument.presentationml.notesSlide+xml"/>
  <Override PartName="/ppt/tags/tag374.xml" ContentType="application/vnd.openxmlformats-officedocument.presentationml.tags+xml"/>
  <Override PartName="/ppt/notesSlides/notesSlide40.xml" ContentType="application/vnd.openxmlformats-officedocument.presentationml.notesSlide+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notesSlides/notesSlide41.xml" ContentType="application/vnd.openxmlformats-officedocument.presentationml.notesSlide+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42.xml" ContentType="application/vnd.openxmlformats-officedocument.presentationml.notesSlid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43.xml" ContentType="application/vnd.openxmlformats-officedocument.presentationml.notesSlid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44.xml" ContentType="application/vnd.openxmlformats-officedocument.presentationml.notesSlide+xml"/>
  <Override PartName="/ppt/tags/tag434.xml" ContentType="application/vnd.openxmlformats-officedocument.presentationml.tags+xml"/>
  <Override PartName="/ppt/tags/tag435.xml" ContentType="application/vnd.openxmlformats-officedocument.presentationml.tags+xml"/>
  <Override PartName="/ppt/notesSlides/notesSlide45.xml" ContentType="application/vnd.openxmlformats-officedocument.presentationml.notesSlid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46.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47.xml" ContentType="application/vnd.openxmlformats-officedocument.presentationml.notesSlid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notesSlides/notesSlide48.xml" ContentType="application/vnd.openxmlformats-officedocument.presentationml.notesSlide+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notesSlides/notesSlide49.xml" ContentType="application/vnd.openxmlformats-officedocument.presentationml.notesSlide+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notesSlides/notesSlide50.xml" ContentType="application/vnd.openxmlformats-officedocument.presentationml.notesSlide+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notesSlides/notesSlide51.xml" ContentType="application/vnd.openxmlformats-officedocument.presentationml.notesSlide+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notesSlides/notesSlide52.xml" ContentType="application/vnd.openxmlformats-officedocument.presentationml.notesSlide+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notesSlides/notesSlide53.xml" ContentType="application/vnd.openxmlformats-officedocument.presentationml.notesSlide+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notesSlides/notesSlide54.xml" ContentType="application/vnd.openxmlformats-officedocument.presentationml.notesSlide+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notesSlides/notesSlide55.xml" ContentType="application/vnd.openxmlformats-officedocument.presentationml.notesSlide+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notesSlides/notesSlide56.xml" ContentType="application/vnd.openxmlformats-officedocument.presentationml.notesSlide+xml"/>
  <Override PartName="/ppt/tags/tag546.xml" ContentType="application/vnd.openxmlformats-officedocument.presentationml.tags+xml"/>
  <Override PartName="/ppt/tags/tag547.xml" ContentType="application/vnd.openxmlformats-officedocument.presentationml.tags+xml"/>
  <Override PartName="/ppt/notesSlides/notesSlide57.xml" ContentType="application/vnd.openxmlformats-officedocument.presentationml.notesSlide+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notesSlides/notesSlide58.xml" ContentType="application/vnd.openxmlformats-officedocument.presentationml.notesSlide+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notesSlides/notesSlide59.xml" ContentType="application/vnd.openxmlformats-officedocument.presentationml.notesSlide+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notesSlides/notesSlide60.xml" ContentType="application/vnd.openxmlformats-officedocument.presentationml.notesSlide+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notesSlides/notesSlide61.xml" ContentType="application/vnd.openxmlformats-officedocument.presentationml.notesSlide+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notesSlides/notesSlide62.xml" ContentType="application/vnd.openxmlformats-officedocument.presentationml.notesSlide+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notesSlides/notesSlide63.xml" ContentType="application/vnd.openxmlformats-officedocument.presentationml.notesSlide+xml"/>
  <Override PartName="/ppt/tags/tag623.xml" ContentType="application/vnd.openxmlformats-officedocument.presentationml.tags+xml"/>
  <Override PartName="/ppt/tags/tag624.xml" ContentType="application/vnd.openxmlformats-officedocument.presentationml.tags+xml"/>
  <Override PartName="/ppt/notesSlides/notesSlide64.xml" ContentType="application/vnd.openxmlformats-officedocument.presentationml.notesSlide+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notesSlides/notesSlide65.xml" ContentType="application/vnd.openxmlformats-officedocument.presentationml.notesSlide+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notesSlides/notesSlide6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notesSlides/notesSlide67.xml" ContentType="application/vnd.openxmlformats-officedocument.presentationml.notesSlide+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notesSlides/notesSlide68.xml" ContentType="application/vnd.openxmlformats-officedocument.presentationml.notesSlide+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notesSlides/notesSlide69.xml" ContentType="application/vnd.openxmlformats-officedocument.presentationml.notesSlide+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notesSlides/notesSlide70.xml" ContentType="application/vnd.openxmlformats-officedocument.presentationml.notesSlide+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notesSlides/notesSlide71.xml" ContentType="application/vnd.openxmlformats-officedocument.presentationml.notesSlide+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notesSlides/notesSlide72.xml" ContentType="application/vnd.openxmlformats-officedocument.presentationml.notesSlide+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notesSlides/notesSlide73.xml" ContentType="application/vnd.openxmlformats-officedocument.presentationml.notesSlide+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notesSlides/notesSlide74.xml" ContentType="application/vnd.openxmlformats-officedocument.presentationml.notesSlide+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notesSlides/notesSlide75.xml" ContentType="application/vnd.openxmlformats-officedocument.presentationml.notesSlide+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notesSlides/notesSlide76.xml" ContentType="application/vnd.openxmlformats-officedocument.presentationml.notesSlide+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notesSlides/notesSlide77.xml" ContentType="application/vnd.openxmlformats-officedocument.presentationml.notesSlide+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notesSlides/notesSlide78.xml" ContentType="application/vnd.openxmlformats-officedocument.presentationml.notesSlide+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notesSlides/notesSlide79.xml" ContentType="application/vnd.openxmlformats-officedocument.presentationml.notesSlide+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notesSlides/notesSlide80.xml" ContentType="application/vnd.openxmlformats-officedocument.presentationml.notesSlide+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notesSlides/notesSlide81.xml" ContentType="application/vnd.openxmlformats-officedocument.presentationml.notesSlide+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notesSlides/notesSlide82.xml" ContentType="application/vnd.openxmlformats-officedocument.presentationml.notesSlide+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notesSlides/notesSlide83.xml" ContentType="application/vnd.openxmlformats-officedocument.presentationml.notesSlide+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notesSlides/notesSlide84.xml" ContentType="application/vnd.openxmlformats-officedocument.presentationml.notesSlide+xml"/>
  <Override PartName="/ppt/tags/tag898.xml" ContentType="application/vnd.openxmlformats-officedocument.presentationml.tags+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notesSlides/notesSlide85.xml" ContentType="application/vnd.openxmlformats-officedocument.presentationml.notesSlide+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notesSlides/notesSlide86.xml" ContentType="application/vnd.openxmlformats-officedocument.presentationml.notesSlide+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notesSlides/notesSlide87.xml" ContentType="application/vnd.openxmlformats-officedocument.presentationml.notesSlide+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notesSlides/notesSlide88.xml" ContentType="application/vnd.openxmlformats-officedocument.presentationml.notesSlide+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notesSlides/notesSlide89.xml" ContentType="application/vnd.openxmlformats-officedocument.presentationml.notesSlide+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notesSlides/notesSlide90.xml" ContentType="application/vnd.openxmlformats-officedocument.presentationml.notesSlide+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notesSlides/notesSlide91.xml" ContentType="application/vnd.openxmlformats-officedocument.presentationml.notesSlide+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notesSlides/notesSlide92.xml" ContentType="application/vnd.openxmlformats-officedocument.presentationml.notesSlide+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notesSlides/notesSlide93.xml" ContentType="application/vnd.openxmlformats-officedocument.presentationml.notesSlide+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notesSlides/notesSlide9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 id="2147483661" r:id="rId5"/>
  </p:sldMasterIdLst>
  <p:notesMasterIdLst>
    <p:notesMasterId r:id="rId113"/>
  </p:notesMasterIdLst>
  <p:sldIdLst>
    <p:sldId id="256" r:id="rId6"/>
    <p:sldId id="261" r:id="rId7"/>
    <p:sldId id="257" r:id="rId8"/>
    <p:sldId id="1465" r:id="rId9"/>
    <p:sldId id="525" r:id="rId10"/>
    <p:sldId id="1460" r:id="rId11"/>
    <p:sldId id="1467" r:id="rId12"/>
    <p:sldId id="259" r:id="rId13"/>
    <p:sldId id="260" r:id="rId14"/>
    <p:sldId id="263" r:id="rId15"/>
    <p:sldId id="264" r:id="rId16"/>
    <p:sldId id="265" r:id="rId17"/>
    <p:sldId id="527" r:id="rId18"/>
    <p:sldId id="267" r:id="rId19"/>
    <p:sldId id="268" r:id="rId20"/>
    <p:sldId id="269" r:id="rId21"/>
    <p:sldId id="270" r:id="rId22"/>
    <p:sldId id="271" r:id="rId23"/>
    <p:sldId id="387" r:id="rId24"/>
    <p:sldId id="388" r:id="rId25"/>
    <p:sldId id="389" r:id="rId26"/>
    <p:sldId id="390" r:id="rId27"/>
    <p:sldId id="391" r:id="rId28"/>
    <p:sldId id="392" r:id="rId29"/>
    <p:sldId id="393" r:id="rId30"/>
    <p:sldId id="394" r:id="rId31"/>
    <p:sldId id="395" r:id="rId32"/>
    <p:sldId id="396" r:id="rId33"/>
    <p:sldId id="397" r:id="rId34"/>
    <p:sldId id="398" r:id="rId35"/>
    <p:sldId id="301" r:id="rId36"/>
    <p:sldId id="307" r:id="rId37"/>
    <p:sldId id="306" r:id="rId38"/>
    <p:sldId id="302" r:id="rId39"/>
    <p:sldId id="505" r:id="rId40"/>
    <p:sldId id="1459" r:id="rId41"/>
    <p:sldId id="304" r:id="rId42"/>
    <p:sldId id="504" r:id="rId43"/>
    <p:sldId id="530" r:id="rId44"/>
    <p:sldId id="311" r:id="rId45"/>
    <p:sldId id="312" r:id="rId46"/>
    <p:sldId id="313" r:id="rId47"/>
    <p:sldId id="468" r:id="rId48"/>
    <p:sldId id="314" r:id="rId49"/>
    <p:sldId id="315" r:id="rId50"/>
    <p:sldId id="516" r:id="rId51"/>
    <p:sldId id="316" r:id="rId52"/>
    <p:sldId id="528" r:id="rId53"/>
    <p:sldId id="320" r:id="rId54"/>
    <p:sldId id="321" r:id="rId55"/>
    <p:sldId id="322" r:id="rId56"/>
    <p:sldId id="324" r:id="rId57"/>
    <p:sldId id="325" r:id="rId58"/>
    <p:sldId id="326" r:id="rId59"/>
    <p:sldId id="495" r:id="rId60"/>
    <p:sldId id="496" r:id="rId61"/>
    <p:sldId id="330" r:id="rId62"/>
    <p:sldId id="331" r:id="rId63"/>
    <p:sldId id="529" r:id="rId64"/>
    <p:sldId id="512" r:id="rId65"/>
    <p:sldId id="380" r:id="rId66"/>
    <p:sldId id="381" r:id="rId67"/>
    <p:sldId id="382" r:id="rId68"/>
    <p:sldId id="336" r:id="rId69"/>
    <p:sldId id="337" r:id="rId70"/>
    <p:sldId id="1456" r:id="rId71"/>
    <p:sldId id="1455" r:id="rId72"/>
    <p:sldId id="469" r:id="rId73"/>
    <p:sldId id="1464" r:id="rId74"/>
    <p:sldId id="339" r:id="rId75"/>
    <p:sldId id="341" r:id="rId76"/>
    <p:sldId id="470" r:id="rId77"/>
    <p:sldId id="1466" r:id="rId78"/>
    <p:sldId id="349" r:id="rId79"/>
    <p:sldId id="471" r:id="rId80"/>
    <p:sldId id="472" r:id="rId81"/>
    <p:sldId id="473" r:id="rId82"/>
    <p:sldId id="477" r:id="rId83"/>
    <p:sldId id="475" r:id="rId84"/>
    <p:sldId id="474" r:id="rId85"/>
    <p:sldId id="476" r:id="rId86"/>
    <p:sldId id="479" r:id="rId87"/>
    <p:sldId id="356" r:id="rId88"/>
    <p:sldId id="491" r:id="rId89"/>
    <p:sldId id="480" r:id="rId90"/>
    <p:sldId id="358" r:id="rId91"/>
    <p:sldId id="359" r:id="rId92"/>
    <p:sldId id="361" r:id="rId93"/>
    <p:sldId id="362" r:id="rId94"/>
    <p:sldId id="363" r:id="rId95"/>
    <p:sldId id="360" r:id="rId96"/>
    <p:sldId id="485" r:id="rId97"/>
    <p:sldId id="483" r:id="rId98"/>
    <p:sldId id="492" r:id="rId99"/>
    <p:sldId id="377" r:id="rId100"/>
    <p:sldId id="378" r:id="rId101"/>
    <p:sldId id="379" r:id="rId102"/>
    <p:sldId id="498" r:id="rId103"/>
    <p:sldId id="500" r:id="rId104"/>
    <p:sldId id="502" r:id="rId105"/>
    <p:sldId id="385" r:id="rId106"/>
    <p:sldId id="1469" r:id="rId107"/>
    <p:sldId id="1468" r:id="rId108"/>
    <p:sldId id="1472" r:id="rId109"/>
    <p:sldId id="1470" r:id="rId110"/>
    <p:sldId id="1471" r:id="rId111"/>
    <p:sldId id="386" r:id="rId112"/>
  </p:sldIdLst>
  <p:sldSz cx="12192000" cy="6858000"/>
  <p:notesSz cx="6858000" cy="9144000"/>
  <p:embeddedFontLst>
    <p:embeddedFont>
      <p:font typeface="Arial Narrow" panose="020B0606020202030204" pitchFamily="34" charset="0"/>
      <p:regular r:id="rId114"/>
      <p:bold r:id="rId115"/>
      <p:italic r:id="rId116"/>
      <p:boldItalic r:id="rId117"/>
    </p:embeddedFont>
    <p:embeddedFont>
      <p:font typeface="Canva Sans 1 Bold" panose="020B0604020202020204" charset="0"/>
      <p:regular r:id="rId118"/>
    </p:embeddedFont>
    <p:embeddedFont>
      <p:font typeface="Canva Sans 2 Bold" panose="020B0604020202020204" charset="0"/>
      <p:regular r:id="rId119"/>
    </p:embeddedFont>
    <p:embeddedFont>
      <p:font typeface="Open Sans Bold" panose="020B0604020202020204" charset="0"/>
      <p:regular r:id="rId120"/>
    </p:embeddedFont>
    <p:embeddedFont>
      <p:font typeface="Verdana" panose="020B0604030504040204" pitchFamily="34" charset="0"/>
      <p:regular r:id="rId121"/>
      <p:bold r:id="rId122"/>
      <p:italic r:id="rId123"/>
      <p:boldItalic r:id="rId1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567"/>
    <a:srgbClr val="7B92F8"/>
    <a:srgbClr val="B76AFF"/>
    <a:srgbClr val="EF9A09"/>
    <a:srgbClr val="00D0B1"/>
    <a:srgbClr val="FFDF89"/>
    <a:srgbClr val="BFBFBF"/>
    <a:srgbClr val="E9EFF7"/>
    <a:srgbClr val="D0DEEF"/>
    <a:srgbClr val="E6C1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79C125-F789-4E46-9D75-B9ABC62623FD}" v="22" dt="2024-10-06T10:47:05.501"/>
  </p1510:revLst>
</p1510:revInfo>
</file>

<file path=ppt/tableStyles.xml><?xml version="1.0" encoding="utf-8"?>
<a:tblStyleLst xmlns:a="http://schemas.openxmlformats.org/drawingml/2006/main" def="{F582DBFD-0ACD-4BD1-97DE-2A96398CCCA2}">
  <a:tblStyle styleId="{F582DBFD-0ACD-4BD1-97DE-2A96398CCCA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b="off" i="off"/>
      <a:tcStyle>
        <a:tcBdr/>
      </a:tcStyle>
    </a:neCell>
    <a:nwCell>
      <a:tcTxStyle b="off" i="off"/>
      <a:tcStyle>
        <a:tcBdr/>
      </a:tcStyle>
    </a:nwCell>
  </a:tblStyle>
  <a:tblStyle styleId="{B891859A-EAB1-49D7-BB16-3B73DBD8C13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45AF0B8A-E70D-4B54-BD22-39D1910E3F5F}" styleName="Table_2">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82820" autoAdjust="0"/>
  </p:normalViewPr>
  <p:slideViewPr>
    <p:cSldViewPr snapToGrid="0">
      <p:cViewPr varScale="1">
        <p:scale>
          <a:sx n="87" d="100"/>
          <a:sy n="87" d="100"/>
        </p:scale>
        <p:origin x="751" y="55"/>
      </p:cViewPr>
      <p:guideLst/>
    </p:cSldViewPr>
  </p:slideViewPr>
  <p:notesTextViewPr>
    <p:cViewPr>
      <p:scale>
        <a:sx n="3" d="2"/>
        <a:sy n="3" d="2"/>
      </p:scale>
      <p:origin x="0" y="0"/>
    </p:cViewPr>
  </p:notesTextViewPr>
  <p:notesViewPr>
    <p:cSldViewPr snapToGrid="0">
      <p:cViewPr varScale="1">
        <p:scale>
          <a:sx n="67" d="100"/>
          <a:sy n="67" d="100"/>
        </p:scale>
        <p:origin x="2829" y="3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4.fntdata"/><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font" Target="fonts/font10.fntdata"/><Relationship Id="rId128" Type="http://schemas.openxmlformats.org/officeDocument/2006/relationships/tableStyles" Target="tableStyle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notesMaster" Target="notesMasters/notesMaster1.xml"/><Relationship Id="rId118" Type="http://schemas.openxmlformats.org/officeDocument/2006/relationships/font" Target="fonts/font5.fntdata"/><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font" Target="fonts/font11.fntdata"/><Relationship Id="rId129" Type="http://schemas.microsoft.com/office/2015/10/relationships/revisionInfo" Target="revisionInfo.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font" Target="fonts/font1.fntdata"/><Relationship Id="rId119" Type="http://schemas.openxmlformats.org/officeDocument/2006/relationships/font" Target="fonts/font6.fntdata"/><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font" Target="fonts/font7.fntdata"/><Relationship Id="rId125"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font" Target="fonts/font2.fntdata"/><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font" Target="fonts/font8.fntdata"/><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font" Target="fonts/font3.fntdata"/><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66756C-9931-49D9-9D93-30281EA42630}" type="doc">
      <dgm:prSet loTypeId="urn:microsoft.com/office/officeart/2011/layout/HexagonRadial" loCatId="cycle" qsTypeId="urn:microsoft.com/office/officeart/2005/8/quickstyle/simple1" qsCatId="simple" csTypeId="urn:microsoft.com/office/officeart/2005/8/colors/colorful4" csCatId="colorful" phldr="1"/>
      <dgm:spPr/>
      <dgm:t>
        <a:bodyPr/>
        <a:lstStyle/>
        <a:p>
          <a:endParaRPr lang="fr-FR"/>
        </a:p>
      </dgm:t>
    </dgm:pt>
    <dgm:pt modelId="{4A5CD9F6-FD2D-4717-82B6-D717974B983C}">
      <dgm:prSet phldrT="[Texte]"/>
      <dgm:spPr>
        <a:solidFill>
          <a:srgbClr val="C00000"/>
        </a:solidFill>
      </dgm:spPr>
      <dgm:t>
        <a:bodyPr/>
        <a:lstStyle/>
        <a:p>
          <a:r>
            <a:rPr lang="fr-FR" b="1" dirty="0"/>
            <a:t>PICSOU</a:t>
          </a:r>
        </a:p>
      </dgm:t>
    </dgm:pt>
    <dgm:pt modelId="{BDDA93C5-EF75-4775-ADF2-79F2C738BD55}" type="parTrans" cxnId="{B6D28074-3C18-4D98-91E9-7E12FC62E364}">
      <dgm:prSet/>
      <dgm:spPr/>
      <dgm:t>
        <a:bodyPr/>
        <a:lstStyle/>
        <a:p>
          <a:endParaRPr lang="fr-FR"/>
        </a:p>
      </dgm:t>
    </dgm:pt>
    <dgm:pt modelId="{198F5573-F099-4F60-B7F7-29CB1919BD5F}" type="sibTrans" cxnId="{B6D28074-3C18-4D98-91E9-7E12FC62E364}">
      <dgm:prSet/>
      <dgm:spPr/>
      <dgm:t>
        <a:bodyPr/>
        <a:lstStyle/>
        <a:p>
          <a:endParaRPr lang="fr-FR"/>
        </a:p>
      </dgm:t>
    </dgm:pt>
    <dgm:pt modelId="{34F873A6-B1E2-42EE-9A7D-AB0EEF62D202}">
      <dgm:prSet phldrT="[Texte]"/>
      <dgm:spPr/>
      <dgm:t>
        <a:bodyPr/>
        <a:lstStyle/>
        <a:p>
          <a:r>
            <a:rPr lang="fr-FR" b="1" dirty="0">
              <a:solidFill>
                <a:schemeClr val="tx1"/>
              </a:solidFill>
            </a:rPr>
            <a:t>Prêt d’intention</a:t>
          </a:r>
        </a:p>
      </dgm:t>
    </dgm:pt>
    <dgm:pt modelId="{6F0A7A12-0A7D-4FF6-8A8A-B41D8D27BC29}" type="parTrans" cxnId="{639A9DFB-747F-4909-B61A-A807E570A095}">
      <dgm:prSet/>
      <dgm:spPr/>
      <dgm:t>
        <a:bodyPr/>
        <a:lstStyle/>
        <a:p>
          <a:endParaRPr lang="fr-FR"/>
        </a:p>
      </dgm:t>
    </dgm:pt>
    <dgm:pt modelId="{5BE90825-3C22-4AC7-9456-9F692645510A}" type="sibTrans" cxnId="{639A9DFB-747F-4909-B61A-A807E570A095}">
      <dgm:prSet/>
      <dgm:spPr/>
      <dgm:t>
        <a:bodyPr/>
        <a:lstStyle/>
        <a:p>
          <a:endParaRPr lang="fr-FR"/>
        </a:p>
      </dgm:t>
    </dgm:pt>
    <dgm:pt modelId="{8F462D65-CD7C-423D-B4DB-25099A5E40F3}">
      <dgm:prSet phldrT="[Texte]"/>
      <dgm:spPr/>
      <dgm:t>
        <a:bodyPr/>
        <a:lstStyle/>
        <a:p>
          <a:r>
            <a:rPr lang="fr-FR" b="1" dirty="0">
              <a:solidFill>
                <a:schemeClr val="tx1"/>
              </a:solidFill>
            </a:rPr>
            <a:t>Interprétation</a:t>
          </a:r>
        </a:p>
      </dgm:t>
    </dgm:pt>
    <dgm:pt modelId="{934D49B1-A8F9-40A6-85DD-4A918A00CB0D}" type="parTrans" cxnId="{CFB4840A-2AF9-42AE-945A-2F4FF70E5C9A}">
      <dgm:prSet/>
      <dgm:spPr/>
      <dgm:t>
        <a:bodyPr/>
        <a:lstStyle/>
        <a:p>
          <a:endParaRPr lang="fr-FR"/>
        </a:p>
      </dgm:t>
    </dgm:pt>
    <dgm:pt modelId="{3A4404CC-6B4E-450C-9AA8-53B712962CCE}" type="sibTrans" cxnId="{CFB4840A-2AF9-42AE-945A-2F4FF70E5C9A}">
      <dgm:prSet/>
      <dgm:spPr/>
      <dgm:t>
        <a:bodyPr/>
        <a:lstStyle/>
        <a:p>
          <a:endParaRPr lang="fr-FR"/>
        </a:p>
      </dgm:t>
    </dgm:pt>
    <dgm:pt modelId="{BD1A152F-84D6-44B3-9230-8B8D5A8982AA}">
      <dgm:prSet phldrT="[Texte]"/>
      <dgm:spPr/>
      <dgm:t>
        <a:bodyPr/>
        <a:lstStyle/>
        <a:p>
          <a:r>
            <a:rPr lang="fr-FR" b="1" dirty="0">
              <a:solidFill>
                <a:schemeClr val="tx1"/>
              </a:solidFill>
            </a:rPr>
            <a:t>Contraintes</a:t>
          </a:r>
        </a:p>
      </dgm:t>
    </dgm:pt>
    <dgm:pt modelId="{0923118E-B4A2-4287-8FCB-BD8054AA7AAE}" type="parTrans" cxnId="{0F75D787-F0A8-4415-A709-AE7C33F67A69}">
      <dgm:prSet/>
      <dgm:spPr/>
      <dgm:t>
        <a:bodyPr/>
        <a:lstStyle/>
        <a:p>
          <a:endParaRPr lang="fr-FR"/>
        </a:p>
      </dgm:t>
    </dgm:pt>
    <dgm:pt modelId="{FCA8299E-3103-40F4-8175-A54A25BF52C3}" type="sibTrans" cxnId="{0F75D787-F0A8-4415-A709-AE7C33F67A69}">
      <dgm:prSet/>
      <dgm:spPr/>
      <dgm:t>
        <a:bodyPr/>
        <a:lstStyle/>
        <a:p>
          <a:endParaRPr lang="fr-FR"/>
        </a:p>
      </dgm:t>
    </dgm:pt>
    <dgm:pt modelId="{742E5DD2-0397-4509-A5C6-79EB74012C2B}">
      <dgm:prSet phldrT="[Texte]"/>
      <dgm:spPr/>
      <dgm:t>
        <a:bodyPr/>
        <a:lstStyle/>
        <a:p>
          <a:r>
            <a:rPr lang="fr-FR" b="1" dirty="0">
              <a:solidFill>
                <a:schemeClr val="tx1"/>
              </a:solidFill>
            </a:rPr>
            <a:t>Sentiments</a:t>
          </a:r>
        </a:p>
      </dgm:t>
    </dgm:pt>
    <dgm:pt modelId="{5C0B4CC9-3D85-4794-AB2F-5329FC6EE4AD}" type="parTrans" cxnId="{EE4D112F-1BB3-4D13-836C-71CDB947039A}">
      <dgm:prSet/>
      <dgm:spPr/>
      <dgm:t>
        <a:bodyPr/>
        <a:lstStyle/>
        <a:p>
          <a:endParaRPr lang="fr-FR"/>
        </a:p>
      </dgm:t>
    </dgm:pt>
    <dgm:pt modelId="{26A2F09C-CE75-438A-ACE6-4BBC6DEE0A7D}" type="sibTrans" cxnId="{EE4D112F-1BB3-4D13-836C-71CDB947039A}">
      <dgm:prSet/>
      <dgm:spPr/>
      <dgm:t>
        <a:bodyPr/>
        <a:lstStyle/>
        <a:p>
          <a:endParaRPr lang="fr-FR"/>
        </a:p>
      </dgm:t>
    </dgm:pt>
    <dgm:pt modelId="{00E8D9A5-E0B3-4613-B391-DBB0C15F0AFF}">
      <dgm:prSet phldrT="[Texte]"/>
      <dgm:spPr/>
      <dgm:t>
        <a:bodyPr/>
        <a:lstStyle/>
        <a:p>
          <a:r>
            <a:rPr lang="fr-FR" b="1" dirty="0">
              <a:solidFill>
                <a:schemeClr val="tx1"/>
              </a:solidFill>
            </a:rPr>
            <a:t>Opinions</a:t>
          </a:r>
        </a:p>
      </dgm:t>
    </dgm:pt>
    <dgm:pt modelId="{A8F384D0-7190-430F-8C00-0281D2EBB69F}" type="parTrans" cxnId="{733ADCC9-7A6C-46EC-BFB3-A98274DBF138}">
      <dgm:prSet/>
      <dgm:spPr/>
      <dgm:t>
        <a:bodyPr/>
        <a:lstStyle/>
        <a:p>
          <a:endParaRPr lang="fr-FR"/>
        </a:p>
      </dgm:t>
    </dgm:pt>
    <dgm:pt modelId="{F612BB04-5A73-428F-8CB7-6DE6D1649BBC}" type="sibTrans" cxnId="{733ADCC9-7A6C-46EC-BFB3-A98274DBF138}">
      <dgm:prSet/>
      <dgm:spPr/>
      <dgm:t>
        <a:bodyPr/>
        <a:lstStyle/>
        <a:p>
          <a:endParaRPr lang="fr-FR"/>
        </a:p>
      </dgm:t>
    </dgm:pt>
    <dgm:pt modelId="{3C1EF550-BED7-403A-87F3-A58974DE298E}">
      <dgm:prSet phldrT="[Texte]"/>
      <dgm:spPr/>
      <dgm:t>
        <a:bodyPr/>
        <a:lstStyle/>
        <a:p>
          <a:r>
            <a:rPr lang="fr-FR" b="1" dirty="0">
              <a:solidFill>
                <a:schemeClr val="tx1"/>
              </a:solidFill>
            </a:rPr>
            <a:t>Urgence</a:t>
          </a:r>
        </a:p>
      </dgm:t>
    </dgm:pt>
    <dgm:pt modelId="{E46AE468-3D8A-4408-9909-CDCA29196CD9}" type="parTrans" cxnId="{40675C0D-6B6E-4212-AD59-2BEDEAFDBC01}">
      <dgm:prSet/>
      <dgm:spPr/>
      <dgm:t>
        <a:bodyPr/>
        <a:lstStyle/>
        <a:p>
          <a:endParaRPr lang="fr-FR"/>
        </a:p>
      </dgm:t>
    </dgm:pt>
    <dgm:pt modelId="{C5F4136D-D713-4A91-8656-72CBC08A4771}" type="sibTrans" cxnId="{40675C0D-6B6E-4212-AD59-2BEDEAFDBC01}">
      <dgm:prSet/>
      <dgm:spPr/>
      <dgm:t>
        <a:bodyPr/>
        <a:lstStyle/>
        <a:p>
          <a:endParaRPr lang="fr-FR"/>
        </a:p>
      </dgm:t>
    </dgm:pt>
    <dgm:pt modelId="{2E3A09F8-9F5C-40DF-BE46-3879CF62C580}" type="pres">
      <dgm:prSet presAssocID="{0266756C-9931-49D9-9D93-30281EA42630}" presName="Name0" presStyleCnt="0">
        <dgm:presLayoutVars>
          <dgm:chMax val="1"/>
          <dgm:chPref val="1"/>
          <dgm:dir/>
          <dgm:animOne val="branch"/>
          <dgm:animLvl val="lvl"/>
        </dgm:presLayoutVars>
      </dgm:prSet>
      <dgm:spPr/>
    </dgm:pt>
    <dgm:pt modelId="{05F8E8E8-964B-4AAF-A89F-101DCA42001C}" type="pres">
      <dgm:prSet presAssocID="{4A5CD9F6-FD2D-4717-82B6-D717974B983C}" presName="Parent" presStyleLbl="node0" presStyleIdx="0" presStyleCnt="1">
        <dgm:presLayoutVars>
          <dgm:chMax val="6"/>
          <dgm:chPref val="6"/>
        </dgm:presLayoutVars>
      </dgm:prSet>
      <dgm:spPr/>
    </dgm:pt>
    <dgm:pt modelId="{40E8548A-A686-42D9-BCE2-55E20DD07705}" type="pres">
      <dgm:prSet presAssocID="{34F873A6-B1E2-42EE-9A7D-AB0EEF62D202}" presName="Accent1" presStyleCnt="0"/>
      <dgm:spPr/>
    </dgm:pt>
    <dgm:pt modelId="{1143282E-B6D2-4916-872E-BC0F87E15061}" type="pres">
      <dgm:prSet presAssocID="{34F873A6-B1E2-42EE-9A7D-AB0EEF62D202}" presName="Accent" presStyleLbl="bgShp" presStyleIdx="0" presStyleCnt="6"/>
      <dgm:spPr/>
    </dgm:pt>
    <dgm:pt modelId="{44FD05C9-51F4-44EA-8CD0-0E5F7B990FA1}" type="pres">
      <dgm:prSet presAssocID="{34F873A6-B1E2-42EE-9A7D-AB0EEF62D202}" presName="Child1" presStyleLbl="node1" presStyleIdx="0" presStyleCnt="6">
        <dgm:presLayoutVars>
          <dgm:chMax val="0"/>
          <dgm:chPref val="0"/>
          <dgm:bulletEnabled val="1"/>
        </dgm:presLayoutVars>
      </dgm:prSet>
      <dgm:spPr/>
    </dgm:pt>
    <dgm:pt modelId="{1D50DB4E-01A4-4D6E-B4A1-C7B567ADC1E4}" type="pres">
      <dgm:prSet presAssocID="{8F462D65-CD7C-423D-B4DB-25099A5E40F3}" presName="Accent2" presStyleCnt="0"/>
      <dgm:spPr/>
    </dgm:pt>
    <dgm:pt modelId="{DF7407A7-F8D5-4E25-8EC9-DD73E2681E75}" type="pres">
      <dgm:prSet presAssocID="{8F462D65-CD7C-423D-B4DB-25099A5E40F3}" presName="Accent" presStyleLbl="bgShp" presStyleIdx="1" presStyleCnt="6"/>
      <dgm:spPr/>
    </dgm:pt>
    <dgm:pt modelId="{A43F1625-381D-4E55-BB1D-B5297AF76B53}" type="pres">
      <dgm:prSet presAssocID="{8F462D65-CD7C-423D-B4DB-25099A5E40F3}" presName="Child2" presStyleLbl="node1" presStyleIdx="1" presStyleCnt="6">
        <dgm:presLayoutVars>
          <dgm:chMax val="0"/>
          <dgm:chPref val="0"/>
          <dgm:bulletEnabled val="1"/>
        </dgm:presLayoutVars>
      </dgm:prSet>
      <dgm:spPr/>
    </dgm:pt>
    <dgm:pt modelId="{3BC5C100-FCA0-4D43-81B7-19F987F08EC0}" type="pres">
      <dgm:prSet presAssocID="{BD1A152F-84D6-44B3-9230-8B8D5A8982AA}" presName="Accent3" presStyleCnt="0"/>
      <dgm:spPr/>
    </dgm:pt>
    <dgm:pt modelId="{2B86BB05-C4AA-4E39-9427-A4FEC5793C93}" type="pres">
      <dgm:prSet presAssocID="{BD1A152F-84D6-44B3-9230-8B8D5A8982AA}" presName="Accent" presStyleLbl="bgShp" presStyleIdx="2" presStyleCnt="6"/>
      <dgm:spPr/>
    </dgm:pt>
    <dgm:pt modelId="{C336B516-8E60-469B-98B8-558EDAB6F0B1}" type="pres">
      <dgm:prSet presAssocID="{BD1A152F-84D6-44B3-9230-8B8D5A8982AA}" presName="Child3" presStyleLbl="node1" presStyleIdx="2" presStyleCnt="6">
        <dgm:presLayoutVars>
          <dgm:chMax val="0"/>
          <dgm:chPref val="0"/>
          <dgm:bulletEnabled val="1"/>
        </dgm:presLayoutVars>
      </dgm:prSet>
      <dgm:spPr/>
    </dgm:pt>
    <dgm:pt modelId="{0EFE6FB1-D7CD-4AD4-8962-601D69CF0D48}" type="pres">
      <dgm:prSet presAssocID="{742E5DD2-0397-4509-A5C6-79EB74012C2B}" presName="Accent4" presStyleCnt="0"/>
      <dgm:spPr/>
    </dgm:pt>
    <dgm:pt modelId="{3D7C49C9-A6DA-47D0-AF2C-70646FDE5361}" type="pres">
      <dgm:prSet presAssocID="{742E5DD2-0397-4509-A5C6-79EB74012C2B}" presName="Accent" presStyleLbl="bgShp" presStyleIdx="3" presStyleCnt="6"/>
      <dgm:spPr/>
    </dgm:pt>
    <dgm:pt modelId="{D85D9C72-E75A-4DCE-A2BF-73DB55048B5C}" type="pres">
      <dgm:prSet presAssocID="{742E5DD2-0397-4509-A5C6-79EB74012C2B}" presName="Child4" presStyleLbl="node1" presStyleIdx="3" presStyleCnt="6">
        <dgm:presLayoutVars>
          <dgm:chMax val="0"/>
          <dgm:chPref val="0"/>
          <dgm:bulletEnabled val="1"/>
        </dgm:presLayoutVars>
      </dgm:prSet>
      <dgm:spPr/>
    </dgm:pt>
    <dgm:pt modelId="{5D73CD24-8017-4F02-A25B-060BD18E0265}" type="pres">
      <dgm:prSet presAssocID="{00E8D9A5-E0B3-4613-B391-DBB0C15F0AFF}" presName="Accent5" presStyleCnt="0"/>
      <dgm:spPr/>
    </dgm:pt>
    <dgm:pt modelId="{BF0E9C9F-1EC5-49A6-83D2-9C138764A957}" type="pres">
      <dgm:prSet presAssocID="{00E8D9A5-E0B3-4613-B391-DBB0C15F0AFF}" presName="Accent" presStyleLbl="bgShp" presStyleIdx="4" presStyleCnt="6"/>
      <dgm:spPr/>
    </dgm:pt>
    <dgm:pt modelId="{DB82DE61-C5A4-49D9-9824-8374D49EF0FB}" type="pres">
      <dgm:prSet presAssocID="{00E8D9A5-E0B3-4613-B391-DBB0C15F0AFF}" presName="Child5" presStyleLbl="node1" presStyleIdx="4" presStyleCnt="6">
        <dgm:presLayoutVars>
          <dgm:chMax val="0"/>
          <dgm:chPref val="0"/>
          <dgm:bulletEnabled val="1"/>
        </dgm:presLayoutVars>
      </dgm:prSet>
      <dgm:spPr/>
    </dgm:pt>
    <dgm:pt modelId="{5528E5A6-46E1-4DA0-A631-027EB5BF896A}" type="pres">
      <dgm:prSet presAssocID="{3C1EF550-BED7-403A-87F3-A58974DE298E}" presName="Accent6" presStyleCnt="0"/>
      <dgm:spPr/>
    </dgm:pt>
    <dgm:pt modelId="{4608FD89-D228-4422-AD2A-C3E34F889700}" type="pres">
      <dgm:prSet presAssocID="{3C1EF550-BED7-403A-87F3-A58974DE298E}" presName="Accent" presStyleLbl="bgShp" presStyleIdx="5" presStyleCnt="6"/>
      <dgm:spPr/>
    </dgm:pt>
    <dgm:pt modelId="{36790BFE-FD25-4593-9941-A5903118CDDE}" type="pres">
      <dgm:prSet presAssocID="{3C1EF550-BED7-403A-87F3-A58974DE298E}" presName="Child6" presStyleLbl="node1" presStyleIdx="5" presStyleCnt="6">
        <dgm:presLayoutVars>
          <dgm:chMax val="0"/>
          <dgm:chPref val="0"/>
          <dgm:bulletEnabled val="1"/>
        </dgm:presLayoutVars>
      </dgm:prSet>
      <dgm:spPr/>
    </dgm:pt>
  </dgm:ptLst>
  <dgm:cxnLst>
    <dgm:cxn modelId="{D13DE901-C82D-42E4-A2D3-5071C52FAE41}" type="presOf" srcId="{8F462D65-CD7C-423D-B4DB-25099A5E40F3}" destId="{A43F1625-381D-4E55-BB1D-B5297AF76B53}" srcOrd="0" destOrd="0" presId="urn:microsoft.com/office/officeart/2011/layout/HexagonRadial"/>
    <dgm:cxn modelId="{CFB4840A-2AF9-42AE-945A-2F4FF70E5C9A}" srcId="{4A5CD9F6-FD2D-4717-82B6-D717974B983C}" destId="{8F462D65-CD7C-423D-B4DB-25099A5E40F3}" srcOrd="1" destOrd="0" parTransId="{934D49B1-A8F9-40A6-85DD-4A918A00CB0D}" sibTransId="{3A4404CC-6B4E-450C-9AA8-53B712962CCE}"/>
    <dgm:cxn modelId="{40675C0D-6B6E-4212-AD59-2BEDEAFDBC01}" srcId="{4A5CD9F6-FD2D-4717-82B6-D717974B983C}" destId="{3C1EF550-BED7-403A-87F3-A58974DE298E}" srcOrd="5" destOrd="0" parTransId="{E46AE468-3D8A-4408-9909-CDCA29196CD9}" sibTransId="{C5F4136D-D713-4A91-8656-72CBC08A4771}"/>
    <dgm:cxn modelId="{63D85D1B-6252-4530-9C69-049C178ECA0D}" type="presOf" srcId="{34F873A6-B1E2-42EE-9A7D-AB0EEF62D202}" destId="{44FD05C9-51F4-44EA-8CD0-0E5F7B990FA1}" srcOrd="0" destOrd="0" presId="urn:microsoft.com/office/officeart/2011/layout/HexagonRadial"/>
    <dgm:cxn modelId="{EE4D112F-1BB3-4D13-836C-71CDB947039A}" srcId="{4A5CD9F6-FD2D-4717-82B6-D717974B983C}" destId="{742E5DD2-0397-4509-A5C6-79EB74012C2B}" srcOrd="3" destOrd="0" parTransId="{5C0B4CC9-3D85-4794-AB2F-5329FC6EE4AD}" sibTransId="{26A2F09C-CE75-438A-ACE6-4BBC6DEE0A7D}"/>
    <dgm:cxn modelId="{413C2D36-CA68-40C9-B83F-EA1BA8D09B94}" type="presOf" srcId="{BD1A152F-84D6-44B3-9230-8B8D5A8982AA}" destId="{C336B516-8E60-469B-98B8-558EDAB6F0B1}" srcOrd="0" destOrd="0" presId="urn:microsoft.com/office/officeart/2011/layout/HexagonRadial"/>
    <dgm:cxn modelId="{96FB374F-30AB-40E1-B71D-E500228112D0}" type="presOf" srcId="{0266756C-9931-49D9-9D93-30281EA42630}" destId="{2E3A09F8-9F5C-40DF-BE46-3879CF62C580}" srcOrd="0" destOrd="0" presId="urn:microsoft.com/office/officeart/2011/layout/HexagonRadial"/>
    <dgm:cxn modelId="{B6D28074-3C18-4D98-91E9-7E12FC62E364}" srcId="{0266756C-9931-49D9-9D93-30281EA42630}" destId="{4A5CD9F6-FD2D-4717-82B6-D717974B983C}" srcOrd="0" destOrd="0" parTransId="{BDDA93C5-EF75-4775-ADF2-79F2C738BD55}" sibTransId="{198F5573-F099-4F60-B7F7-29CB1919BD5F}"/>
    <dgm:cxn modelId="{0744717D-7BE0-431F-ABB2-7FC36E9F4A1E}" type="presOf" srcId="{3C1EF550-BED7-403A-87F3-A58974DE298E}" destId="{36790BFE-FD25-4593-9941-A5903118CDDE}" srcOrd="0" destOrd="0" presId="urn:microsoft.com/office/officeart/2011/layout/HexagonRadial"/>
    <dgm:cxn modelId="{0F75D787-F0A8-4415-A709-AE7C33F67A69}" srcId="{4A5CD9F6-FD2D-4717-82B6-D717974B983C}" destId="{BD1A152F-84D6-44B3-9230-8B8D5A8982AA}" srcOrd="2" destOrd="0" parTransId="{0923118E-B4A2-4287-8FCB-BD8054AA7AAE}" sibTransId="{FCA8299E-3103-40F4-8175-A54A25BF52C3}"/>
    <dgm:cxn modelId="{ADC08E96-3433-45B4-9B0B-7CF2A3B49B26}" type="presOf" srcId="{4A5CD9F6-FD2D-4717-82B6-D717974B983C}" destId="{05F8E8E8-964B-4AAF-A89F-101DCA42001C}" srcOrd="0" destOrd="0" presId="urn:microsoft.com/office/officeart/2011/layout/HexagonRadial"/>
    <dgm:cxn modelId="{CAD73498-43B5-4AE6-AF1E-8CFA83DACC7B}" type="presOf" srcId="{00E8D9A5-E0B3-4613-B391-DBB0C15F0AFF}" destId="{DB82DE61-C5A4-49D9-9824-8374D49EF0FB}" srcOrd="0" destOrd="0" presId="urn:microsoft.com/office/officeart/2011/layout/HexagonRadial"/>
    <dgm:cxn modelId="{733ADCC9-7A6C-46EC-BFB3-A98274DBF138}" srcId="{4A5CD9F6-FD2D-4717-82B6-D717974B983C}" destId="{00E8D9A5-E0B3-4613-B391-DBB0C15F0AFF}" srcOrd="4" destOrd="0" parTransId="{A8F384D0-7190-430F-8C00-0281D2EBB69F}" sibTransId="{F612BB04-5A73-428F-8CB7-6DE6D1649BBC}"/>
    <dgm:cxn modelId="{691974CC-BCB5-4E55-B8F8-844DB27B8067}" type="presOf" srcId="{742E5DD2-0397-4509-A5C6-79EB74012C2B}" destId="{D85D9C72-E75A-4DCE-A2BF-73DB55048B5C}" srcOrd="0" destOrd="0" presId="urn:microsoft.com/office/officeart/2011/layout/HexagonRadial"/>
    <dgm:cxn modelId="{639A9DFB-747F-4909-B61A-A807E570A095}" srcId="{4A5CD9F6-FD2D-4717-82B6-D717974B983C}" destId="{34F873A6-B1E2-42EE-9A7D-AB0EEF62D202}" srcOrd="0" destOrd="0" parTransId="{6F0A7A12-0A7D-4FF6-8A8A-B41D8D27BC29}" sibTransId="{5BE90825-3C22-4AC7-9456-9F692645510A}"/>
    <dgm:cxn modelId="{10BCB006-3821-474A-B519-C9EDAAB07D5A}" type="presParOf" srcId="{2E3A09F8-9F5C-40DF-BE46-3879CF62C580}" destId="{05F8E8E8-964B-4AAF-A89F-101DCA42001C}" srcOrd="0" destOrd="0" presId="urn:microsoft.com/office/officeart/2011/layout/HexagonRadial"/>
    <dgm:cxn modelId="{8E0F5619-0B37-4F9D-8672-D81120A21840}" type="presParOf" srcId="{2E3A09F8-9F5C-40DF-BE46-3879CF62C580}" destId="{40E8548A-A686-42D9-BCE2-55E20DD07705}" srcOrd="1" destOrd="0" presId="urn:microsoft.com/office/officeart/2011/layout/HexagonRadial"/>
    <dgm:cxn modelId="{56F11E44-BAAC-496A-BE77-9410701BD4C3}" type="presParOf" srcId="{40E8548A-A686-42D9-BCE2-55E20DD07705}" destId="{1143282E-B6D2-4916-872E-BC0F87E15061}" srcOrd="0" destOrd="0" presId="urn:microsoft.com/office/officeart/2011/layout/HexagonRadial"/>
    <dgm:cxn modelId="{67DA8C76-D64A-49BC-A249-B0CD74C1719C}" type="presParOf" srcId="{2E3A09F8-9F5C-40DF-BE46-3879CF62C580}" destId="{44FD05C9-51F4-44EA-8CD0-0E5F7B990FA1}" srcOrd="2" destOrd="0" presId="urn:microsoft.com/office/officeart/2011/layout/HexagonRadial"/>
    <dgm:cxn modelId="{0E754E7E-5DA5-4DD3-A10F-307455631B11}" type="presParOf" srcId="{2E3A09F8-9F5C-40DF-BE46-3879CF62C580}" destId="{1D50DB4E-01A4-4D6E-B4A1-C7B567ADC1E4}" srcOrd="3" destOrd="0" presId="urn:microsoft.com/office/officeart/2011/layout/HexagonRadial"/>
    <dgm:cxn modelId="{09DA506F-F2C9-4287-A14A-277A0BA5650E}" type="presParOf" srcId="{1D50DB4E-01A4-4D6E-B4A1-C7B567ADC1E4}" destId="{DF7407A7-F8D5-4E25-8EC9-DD73E2681E75}" srcOrd="0" destOrd="0" presId="urn:microsoft.com/office/officeart/2011/layout/HexagonRadial"/>
    <dgm:cxn modelId="{B6E493AF-DE90-41DA-887F-CB32302F0517}" type="presParOf" srcId="{2E3A09F8-9F5C-40DF-BE46-3879CF62C580}" destId="{A43F1625-381D-4E55-BB1D-B5297AF76B53}" srcOrd="4" destOrd="0" presId="urn:microsoft.com/office/officeart/2011/layout/HexagonRadial"/>
    <dgm:cxn modelId="{A1214B5E-2199-4DFB-85F1-A14107A8F405}" type="presParOf" srcId="{2E3A09F8-9F5C-40DF-BE46-3879CF62C580}" destId="{3BC5C100-FCA0-4D43-81B7-19F987F08EC0}" srcOrd="5" destOrd="0" presId="urn:microsoft.com/office/officeart/2011/layout/HexagonRadial"/>
    <dgm:cxn modelId="{F09E0A5F-38BB-445C-90F0-C44A064512BC}" type="presParOf" srcId="{3BC5C100-FCA0-4D43-81B7-19F987F08EC0}" destId="{2B86BB05-C4AA-4E39-9427-A4FEC5793C93}" srcOrd="0" destOrd="0" presId="urn:microsoft.com/office/officeart/2011/layout/HexagonRadial"/>
    <dgm:cxn modelId="{9ED4A5F0-3C99-41D8-BD29-380C00901DEF}" type="presParOf" srcId="{2E3A09F8-9F5C-40DF-BE46-3879CF62C580}" destId="{C336B516-8E60-469B-98B8-558EDAB6F0B1}" srcOrd="6" destOrd="0" presId="urn:microsoft.com/office/officeart/2011/layout/HexagonRadial"/>
    <dgm:cxn modelId="{26B1B9F4-BCB4-4389-BF8D-81F151FF92FE}" type="presParOf" srcId="{2E3A09F8-9F5C-40DF-BE46-3879CF62C580}" destId="{0EFE6FB1-D7CD-4AD4-8962-601D69CF0D48}" srcOrd="7" destOrd="0" presId="urn:microsoft.com/office/officeart/2011/layout/HexagonRadial"/>
    <dgm:cxn modelId="{F4772A52-59D4-459B-B646-9F5A585312E1}" type="presParOf" srcId="{0EFE6FB1-D7CD-4AD4-8962-601D69CF0D48}" destId="{3D7C49C9-A6DA-47D0-AF2C-70646FDE5361}" srcOrd="0" destOrd="0" presId="urn:microsoft.com/office/officeart/2011/layout/HexagonRadial"/>
    <dgm:cxn modelId="{1104B153-0977-4C30-AE94-8E1423C47E98}" type="presParOf" srcId="{2E3A09F8-9F5C-40DF-BE46-3879CF62C580}" destId="{D85D9C72-E75A-4DCE-A2BF-73DB55048B5C}" srcOrd="8" destOrd="0" presId="urn:microsoft.com/office/officeart/2011/layout/HexagonRadial"/>
    <dgm:cxn modelId="{C977C191-9339-4FDB-A1D6-220773FAFF09}" type="presParOf" srcId="{2E3A09F8-9F5C-40DF-BE46-3879CF62C580}" destId="{5D73CD24-8017-4F02-A25B-060BD18E0265}" srcOrd="9" destOrd="0" presId="urn:microsoft.com/office/officeart/2011/layout/HexagonRadial"/>
    <dgm:cxn modelId="{ADF94B7A-85CC-4D0E-8121-A230A2CABCD2}" type="presParOf" srcId="{5D73CD24-8017-4F02-A25B-060BD18E0265}" destId="{BF0E9C9F-1EC5-49A6-83D2-9C138764A957}" srcOrd="0" destOrd="0" presId="urn:microsoft.com/office/officeart/2011/layout/HexagonRadial"/>
    <dgm:cxn modelId="{94AB360B-370E-4D8E-9FE9-19FC6437BD8C}" type="presParOf" srcId="{2E3A09F8-9F5C-40DF-BE46-3879CF62C580}" destId="{DB82DE61-C5A4-49D9-9824-8374D49EF0FB}" srcOrd="10" destOrd="0" presId="urn:microsoft.com/office/officeart/2011/layout/HexagonRadial"/>
    <dgm:cxn modelId="{CC1EFADF-AE2D-4F94-8191-23EB8DDEBFA7}" type="presParOf" srcId="{2E3A09F8-9F5C-40DF-BE46-3879CF62C580}" destId="{5528E5A6-46E1-4DA0-A631-027EB5BF896A}" srcOrd="11" destOrd="0" presId="urn:microsoft.com/office/officeart/2011/layout/HexagonRadial"/>
    <dgm:cxn modelId="{DED037F6-7C0A-4739-BB15-16DE45B7052C}" type="presParOf" srcId="{5528E5A6-46E1-4DA0-A631-027EB5BF896A}" destId="{4608FD89-D228-4422-AD2A-C3E34F889700}" srcOrd="0" destOrd="0" presId="urn:microsoft.com/office/officeart/2011/layout/HexagonRadial"/>
    <dgm:cxn modelId="{1E0FD43B-72EF-47A2-9125-179AFD068A5F}" type="presParOf" srcId="{2E3A09F8-9F5C-40DF-BE46-3879CF62C580}" destId="{36790BFE-FD25-4593-9941-A5903118CDDE}"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BE8F4B-D59A-4479-8B80-219594FD022B}" type="doc">
      <dgm:prSet loTypeId="urn:microsoft.com/office/officeart/2009/3/layout/StepUpProcess" loCatId="process" qsTypeId="urn:microsoft.com/office/officeart/2005/8/quickstyle/simple3" qsCatId="simple" csTypeId="urn:microsoft.com/office/officeart/2005/8/colors/accent5_1" csCatId="accent5" phldr="1"/>
      <dgm:spPr/>
      <dgm:t>
        <a:bodyPr/>
        <a:lstStyle/>
        <a:p>
          <a:endParaRPr lang="fr-FR"/>
        </a:p>
      </dgm:t>
    </dgm:pt>
    <dgm:pt modelId="{6BCD4CCB-7916-4790-9369-BE434F66DD0F}">
      <dgm:prSet phldrT="[Texte]" custT="1"/>
      <dgm:spPr/>
      <dgm:t>
        <a:bodyPr/>
        <a:lstStyle/>
        <a:p>
          <a:r>
            <a:rPr lang="fr-FR" sz="1400" dirty="0"/>
            <a:t>Biais perceptuel</a:t>
          </a:r>
        </a:p>
      </dgm:t>
    </dgm:pt>
    <dgm:pt modelId="{7B48077A-B025-4D7D-A1EF-027AC0999A23}" type="parTrans" cxnId="{BDEA4006-4359-4581-BB5B-43A4C58EDFCE}">
      <dgm:prSet/>
      <dgm:spPr/>
      <dgm:t>
        <a:bodyPr/>
        <a:lstStyle/>
        <a:p>
          <a:endParaRPr lang="fr-FR"/>
        </a:p>
      </dgm:t>
    </dgm:pt>
    <dgm:pt modelId="{6A807AAD-1B45-4675-B36E-7061723664F9}" type="sibTrans" cxnId="{BDEA4006-4359-4581-BB5B-43A4C58EDFCE}">
      <dgm:prSet/>
      <dgm:spPr/>
      <dgm:t>
        <a:bodyPr/>
        <a:lstStyle/>
        <a:p>
          <a:endParaRPr lang="fr-FR"/>
        </a:p>
      </dgm:t>
    </dgm:pt>
    <dgm:pt modelId="{AEE9BE9D-15C1-4ED1-A7EF-85A6E0466DBB}">
      <dgm:prSet phldrT="[Texte]" custT="1"/>
      <dgm:spPr/>
      <dgm:t>
        <a:bodyPr/>
        <a:lstStyle/>
        <a:p>
          <a:r>
            <a:rPr lang="fr-FR" sz="1400"/>
            <a:t>Simplification</a:t>
          </a:r>
          <a:endParaRPr lang="fr-FR" sz="1400" dirty="0"/>
        </a:p>
      </dgm:t>
    </dgm:pt>
    <dgm:pt modelId="{ABCFA568-F9D6-4FCC-B6BF-9A16A1FAEA83}" type="parTrans" cxnId="{E1C0A7E4-2171-4EBE-AA65-732F083E4944}">
      <dgm:prSet/>
      <dgm:spPr/>
      <dgm:t>
        <a:bodyPr/>
        <a:lstStyle/>
        <a:p>
          <a:endParaRPr lang="fr-FR"/>
        </a:p>
      </dgm:t>
    </dgm:pt>
    <dgm:pt modelId="{35F922AC-D426-4A51-8D95-11511DF0E771}" type="sibTrans" cxnId="{E1C0A7E4-2171-4EBE-AA65-732F083E4944}">
      <dgm:prSet/>
      <dgm:spPr/>
      <dgm:t>
        <a:bodyPr/>
        <a:lstStyle/>
        <a:p>
          <a:endParaRPr lang="fr-FR"/>
        </a:p>
      </dgm:t>
    </dgm:pt>
    <dgm:pt modelId="{1DF73E70-FB55-4112-9A35-A8CEF43ABBBA}">
      <dgm:prSet phldrT="[Texte]" custT="1"/>
      <dgm:spPr/>
      <dgm:t>
        <a:bodyPr/>
        <a:lstStyle/>
        <a:p>
          <a:r>
            <a:rPr lang="fr-FR" sz="1400" dirty="0"/>
            <a:t>    Rupture</a:t>
          </a:r>
        </a:p>
      </dgm:t>
    </dgm:pt>
    <dgm:pt modelId="{51BEF00E-A9F7-4BAD-A178-AEFE037B7C2E}" type="parTrans" cxnId="{0479F0AC-38D9-416C-9BE2-F47D4B65EBCD}">
      <dgm:prSet/>
      <dgm:spPr/>
      <dgm:t>
        <a:bodyPr/>
        <a:lstStyle/>
        <a:p>
          <a:endParaRPr lang="fr-FR"/>
        </a:p>
      </dgm:t>
    </dgm:pt>
    <dgm:pt modelId="{68916259-4AEF-4777-A2EC-9C342EAA7BA8}" type="sibTrans" cxnId="{0479F0AC-38D9-416C-9BE2-F47D4B65EBCD}">
      <dgm:prSet/>
      <dgm:spPr/>
      <dgm:t>
        <a:bodyPr/>
        <a:lstStyle/>
        <a:p>
          <a:endParaRPr lang="fr-FR"/>
        </a:p>
      </dgm:t>
    </dgm:pt>
    <dgm:pt modelId="{61CAB9E9-B481-4ABB-B01C-30F9AFAFA0DD}">
      <dgm:prSet phldrT="[Texte]" custT="1"/>
      <dgm:spPr/>
      <dgm:t>
        <a:bodyPr/>
        <a:lstStyle/>
        <a:p>
          <a:r>
            <a:rPr lang="fr-FR" sz="1400" dirty="0"/>
            <a:t>Stratégies d’alliance</a:t>
          </a:r>
        </a:p>
      </dgm:t>
    </dgm:pt>
    <dgm:pt modelId="{9175CD4F-ECFD-4EC0-A78C-9243BFDE0D85}" type="parTrans" cxnId="{C4814CAB-570A-4A84-8357-FEBD11EF0650}">
      <dgm:prSet/>
      <dgm:spPr/>
      <dgm:t>
        <a:bodyPr/>
        <a:lstStyle/>
        <a:p>
          <a:endParaRPr lang="fr-FR"/>
        </a:p>
      </dgm:t>
    </dgm:pt>
    <dgm:pt modelId="{45D73FCC-6E3A-4699-845A-6C044E1D553F}" type="sibTrans" cxnId="{C4814CAB-570A-4A84-8357-FEBD11EF0650}">
      <dgm:prSet/>
      <dgm:spPr/>
      <dgm:t>
        <a:bodyPr/>
        <a:lstStyle/>
        <a:p>
          <a:endParaRPr lang="fr-FR"/>
        </a:p>
      </dgm:t>
    </dgm:pt>
    <dgm:pt modelId="{F15215DC-6F69-415D-9B43-A512AA4137C0}">
      <dgm:prSet phldrT="[Texte]" custT="1"/>
      <dgm:spPr/>
      <dgm:t>
        <a:bodyPr/>
        <a:lstStyle/>
        <a:p>
          <a:r>
            <a:rPr lang="fr-FR" sz="1400" dirty="0"/>
            <a:t>Perte de l’objectif</a:t>
          </a:r>
        </a:p>
      </dgm:t>
    </dgm:pt>
    <dgm:pt modelId="{1D2E5A46-017F-4C4A-8A62-5031445D4F65}" type="parTrans" cxnId="{D67999EB-CB49-46C9-96A4-EFE32E4D41BF}">
      <dgm:prSet/>
      <dgm:spPr/>
      <dgm:t>
        <a:bodyPr/>
        <a:lstStyle/>
        <a:p>
          <a:endParaRPr lang="fr-FR"/>
        </a:p>
      </dgm:t>
    </dgm:pt>
    <dgm:pt modelId="{1FB0D55A-BB86-43F9-AD59-9FEA3F0A796F}" type="sibTrans" cxnId="{D67999EB-CB49-46C9-96A4-EFE32E4D41BF}">
      <dgm:prSet/>
      <dgm:spPr/>
      <dgm:t>
        <a:bodyPr/>
        <a:lstStyle/>
        <a:p>
          <a:endParaRPr lang="fr-FR"/>
        </a:p>
      </dgm:t>
    </dgm:pt>
    <dgm:pt modelId="{D19B9D16-AC90-41BC-9077-DFAF9DCC6AE4}">
      <dgm:prSet phldrT="[Texte]" custT="1"/>
      <dgm:spPr/>
      <dgm:t>
        <a:bodyPr/>
        <a:lstStyle/>
        <a:p>
          <a:r>
            <a:rPr lang="fr-FR" sz="1400" dirty="0"/>
            <a:t>Equilibre des dommages</a:t>
          </a:r>
        </a:p>
      </dgm:t>
    </dgm:pt>
    <dgm:pt modelId="{5AD5CE28-BF35-491C-AFA8-D5CE5D8824F4}" type="parTrans" cxnId="{3CFE8DC6-16D4-4776-BF6C-4734BEAAFA0F}">
      <dgm:prSet/>
      <dgm:spPr/>
      <dgm:t>
        <a:bodyPr/>
        <a:lstStyle/>
        <a:p>
          <a:endParaRPr lang="fr-FR"/>
        </a:p>
      </dgm:t>
    </dgm:pt>
    <dgm:pt modelId="{E1E177F5-3D0C-41B9-8FCC-B8D9DF3D1C64}" type="sibTrans" cxnId="{3CFE8DC6-16D4-4776-BF6C-4734BEAAFA0F}">
      <dgm:prSet/>
      <dgm:spPr/>
      <dgm:t>
        <a:bodyPr/>
        <a:lstStyle/>
        <a:p>
          <a:endParaRPr lang="fr-FR"/>
        </a:p>
      </dgm:t>
    </dgm:pt>
    <dgm:pt modelId="{B577E900-3817-4454-81F8-665953EDCF5F}">
      <dgm:prSet phldrT="[Texte]" custT="1"/>
      <dgm:spPr>
        <a:solidFill>
          <a:schemeClr val="bg1"/>
        </a:solidFill>
      </dgm:spPr>
      <dgm:t>
        <a:bodyPr/>
        <a:lstStyle/>
        <a:p>
          <a:r>
            <a:rPr lang="fr-FR" sz="1400" dirty="0"/>
            <a:t>Incompatibilité</a:t>
          </a:r>
        </a:p>
      </dgm:t>
    </dgm:pt>
    <dgm:pt modelId="{D5FC6D75-E8CE-4FEA-82E3-BA9EEA530EC3}" type="parTrans" cxnId="{AADC7B3F-7753-4F5A-AF4C-061B7AF1F69A}">
      <dgm:prSet/>
      <dgm:spPr/>
      <dgm:t>
        <a:bodyPr/>
        <a:lstStyle/>
        <a:p>
          <a:endParaRPr lang="fr-FR"/>
        </a:p>
      </dgm:t>
    </dgm:pt>
    <dgm:pt modelId="{E26FCF86-07FB-4D43-872E-5393699C5BEE}" type="sibTrans" cxnId="{AADC7B3F-7753-4F5A-AF4C-061B7AF1F69A}">
      <dgm:prSet/>
      <dgm:spPr/>
      <dgm:t>
        <a:bodyPr/>
        <a:lstStyle/>
        <a:p>
          <a:endParaRPr lang="fr-FR"/>
        </a:p>
      </dgm:t>
    </dgm:pt>
    <dgm:pt modelId="{E2288035-72C4-48FB-B84A-B95E5C5EE321}" type="pres">
      <dgm:prSet presAssocID="{99BE8F4B-D59A-4479-8B80-219594FD022B}" presName="rootnode" presStyleCnt="0">
        <dgm:presLayoutVars>
          <dgm:chMax/>
          <dgm:chPref/>
          <dgm:dir/>
          <dgm:animLvl val="lvl"/>
        </dgm:presLayoutVars>
      </dgm:prSet>
      <dgm:spPr/>
    </dgm:pt>
    <dgm:pt modelId="{6E87DB26-0CE3-4B0E-9FD9-120C578EE540}" type="pres">
      <dgm:prSet presAssocID="{6BCD4CCB-7916-4790-9369-BE434F66DD0F}" presName="composite" presStyleCnt="0"/>
      <dgm:spPr/>
    </dgm:pt>
    <dgm:pt modelId="{ED353206-A045-4F73-989A-053E095B12FE}" type="pres">
      <dgm:prSet presAssocID="{6BCD4CCB-7916-4790-9369-BE434F66DD0F}" presName="LShape" presStyleLbl="alignNode1" presStyleIdx="0" presStyleCnt="13"/>
      <dgm:spPr>
        <a:solidFill>
          <a:srgbClr val="008790"/>
        </a:solidFill>
      </dgm:spPr>
    </dgm:pt>
    <dgm:pt modelId="{04F82FD2-C047-474F-A713-DAB610C3BF6F}" type="pres">
      <dgm:prSet presAssocID="{6BCD4CCB-7916-4790-9369-BE434F66DD0F}" presName="ParentText" presStyleLbl="revTx" presStyleIdx="0" presStyleCnt="7" custScaleX="147324" custLinFactNeighborX="27522">
        <dgm:presLayoutVars>
          <dgm:chMax val="0"/>
          <dgm:chPref val="0"/>
          <dgm:bulletEnabled val="1"/>
        </dgm:presLayoutVars>
      </dgm:prSet>
      <dgm:spPr/>
    </dgm:pt>
    <dgm:pt modelId="{525B7872-B7E5-4F88-8958-144D30546612}" type="pres">
      <dgm:prSet presAssocID="{6BCD4CCB-7916-4790-9369-BE434F66DD0F}" presName="Triangle" presStyleLbl="alignNode1" presStyleIdx="1" presStyleCnt="13"/>
      <dgm:spPr>
        <a:solidFill>
          <a:srgbClr val="008790"/>
        </a:solidFill>
      </dgm:spPr>
    </dgm:pt>
    <dgm:pt modelId="{F82F66FD-C888-4952-A7B8-E24F31F81DFC}" type="pres">
      <dgm:prSet presAssocID="{6A807AAD-1B45-4675-B36E-7061723664F9}" presName="sibTrans" presStyleCnt="0"/>
      <dgm:spPr/>
    </dgm:pt>
    <dgm:pt modelId="{348D0509-C246-4FFD-8827-E2B9EA00B274}" type="pres">
      <dgm:prSet presAssocID="{6A807AAD-1B45-4675-B36E-7061723664F9}" presName="space" presStyleCnt="0"/>
      <dgm:spPr/>
    </dgm:pt>
    <dgm:pt modelId="{F3D63294-4F53-415A-B45E-023C032E013B}" type="pres">
      <dgm:prSet presAssocID="{AEE9BE9D-15C1-4ED1-A7EF-85A6E0466DBB}" presName="composite" presStyleCnt="0"/>
      <dgm:spPr/>
    </dgm:pt>
    <dgm:pt modelId="{92BED611-72E9-40AE-B076-BF3DFC043DF9}" type="pres">
      <dgm:prSet presAssocID="{AEE9BE9D-15C1-4ED1-A7EF-85A6E0466DBB}" presName="LShape" presStyleLbl="alignNode1" presStyleIdx="2" presStyleCnt="13"/>
      <dgm:spPr>
        <a:solidFill>
          <a:srgbClr val="008790"/>
        </a:solidFill>
      </dgm:spPr>
    </dgm:pt>
    <dgm:pt modelId="{D7EB6810-DA5D-4013-8E15-BF2BAE3B4FDB}" type="pres">
      <dgm:prSet presAssocID="{AEE9BE9D-15C1-4ED1-A7EF-85A6E0466DBB}" presName="ParentText" presStyleLbl="revTx" presStyleIdx="1" presStyleCnt="7" custScaleX="165696" custLinFactNeighborX="27522">
        <dgm:presLayoutVars>
          <dgm:chMax val="0"/>
          <dgm:chPref val="0"/>
          <dgm:bulletEnabled val="1"/>
        </dgm:presLayoutVars>
      </dgm:prSet>
      <dgm:spPr/>
    </dgm:pt>
    <dgm:pt modelId="{74D2279A-8C8A-4583-AF97-582DBEBCE176}" type="pres">
      <dgm:prSet presAssocID="{AEE9BE9D-15C1-4ED1-A7EF-85A6E0466DBB}" presName="Triangle" presStyleLbl="alignNode1" presStyleIdx="3" presStyleCnt="13"/>
      <dgm:spPr>
        <a:solidFill>
          <a:srgbClr val="008790"/>
        </a:solidFill>
      </dgm:spPr>
    </dgm:pt>
    <dgm:pt modelId="{6AEE5B97-95B9-4B63-9E8A-12C16E9936E0}" type="pres">
      <dgm:prSet presAssocID="{35F922AC-D426-4A51-8D95-11511DF0E771}" presName="sibTrans" presStyleCnt="0"/>
      <dgm:spPr/>
    </dgm:pt>
    <dgm:pt modelId="{020FD491-E03F-4DF9-B12B-75D5BC59D67A}" type="pres">
      <dgm:prSet presAssocID="{35F922AC-D426-4A51-8D95-11511DF0E771}" presName="space" presStyleCnt="0"/>
      <dgm:spPr/>
    </dgm:pt>
    <dgm:pt modelId="{43D7255F-1A3A-4F65-995E-A8D1324565EB}" type="pres">
      <dgm:prSet presAssocID="{61CAB9E9-B481-4ABB-B01C-30F9AFAFA0DD}" presName="composite" presStyleCnt="0"/>
      <dgm:spPr/>
    </dgm:pt>
    <dgm:pt modelId="{B665B76B-8099-4904-8885-BD291D61500D}" type="pres">
      <dgm:prSet presAssocID="{61CAB9E9-B481-4ABB-B01C-30F9AFAFA0DD}" presName="LShape" presStyleLbl="alignNode1" presStyleIdx="4" presStyleCnt="13"/>
      <dgm:spPr>
        <a:solidFill>
          <a:srgbClr val="008790"/>
        </a:solidFill>
      </dgm:spPr>
    </dgm:pt>
    <dgm:pt modelId="{91DDA9C0-D0C1-4581-BCA7-E1AE3C0B2AF8}" type="pres">
      <dgm:prSet presAssocID="{61CAB9E9-B481-4ABB-B01C-30F9AFAFA0DD}" presName="ParentText" presStyleLbl="revTx" presStyleIdx="2" presStyleCnt="7" custScaleX="147324" custLinFactNeighborX="27522">
        <dgm:presLayoutVars>
          <dgm:chMax val="0"/>
          <dgm:chPref val="0"/>
          <dgm:bulletEnabled val="1"/>
        </dgm:presLayoutVars>
      </dgm:prSet>
      <dgm:spPr/>
    </dgm:pt>
    <dgm:pt modelId="{6CFCAC83-95DD-420B-BC80-0DA61DE5207A}" type="pres">
      <dgm:prSet presAssocID="{61CAB9E9-B481-4ABB-B01C-30F9AFAFA0DD}" presName="Triangle" presStyleLbl="alignNode1" presStyleIdx="5" presStyleCnt="13"/>
      <dgm:spPr>
        <a:solidFill>
          <a:srgbClr val="008790"/>
        </a:solidFill>
      </dgm:spPr>
    </dgm:pt>
    <dgm:pt modelId="{C1C8109E-204D-4BB1-8E51-B6A5990E9F30}" type="pres">
      <dgm:prSet presAssocID="{45D73FCC-6E3A-4699-845A-6C044E1D553F}" presName="sibTrans" presStyleCnt="0"/>
      <dgm:spPr/>
    </dgm:pt>
    <dgm:pt modelId="{302D8BA5-9AE1-424B-9D9C-82FA68D1B655}" type="pres">
      <dgm:prSet presAssocID="{45D73FCC-6E3A-4699-845A-6C044E1D553F}" presName="space" presStyleCnt="0"/>
      <dgm:spPr/>
    </dgm:pt>
    <dgm:pt modelId="{E275E9C1-79AA-47DB-A02B-649ECF16D5B2}" type="pres">
      <dgm:prSet presAssocID="{F15215DC-6F69-415D-9B43-A512AA4137C0}" presName="composite" presStyleCnt="0"/>
      <dgm:spPr/>
    </dgm:pt>
    <dgm:pt modelId="{396AD3DE-CBBB-46EB-89A2-9BFCD5AB66B6}" type="pres">
      <dgm:prSet presAssocID="{F15215DC-6F69-415D-9B43-A512AA4137C0}" presName="LShape" presStyleLbl="alignNode1" presStyleIdx="6" presStyleCnt="13"/>
      <dgm:spPr>
        <a:solidFill>
          <a:srgbClr val="FFC000"/>
        </a:solidFill>
        <a:ln>
          <a:solidFill>
            <a:schemeClr val="accent6"/>
          </a:solidFill>
        </a:ln>
      </dgm:spPr>
    </dgm:pt>
    <dgm:pt modelId="{C2CA8AEF-E5C9-40CF-A488-C8B3F465A7FE}" type="pres">
      <dgm:prSet presAssocID="{F15215DC-6F69-415D-9B43-A512AA4137C0}" presName="ParentText" presStyleLbl="revTx" presStyleIdx="3" presStyleCnt="7" custScaleX="147324" custLinFactNeighborX="27522">
        <dgm:presLayoutVars>
          <dgm:chMax val="0"/>
          <dgm:chPref val="0"/>
          <dgm:bulletEnabled val="1"/>
        </dgm:presLayoutVars>
      </dgm:prSet>
      <dgm:spPr/>
    </dgm:pt>
    <dgm:pt modelId="{D0D46390-3698-4126-BDC3-7E1C422D2CB6}" type="pres">
      <dgm:prSet presAssocID="{F15215DC-6F69-415D-9B43-A512AA4137C0}" presName="Triangle" presStyleLbl="alignNode1" presStyleIdx="7" presStyleCnt="13"/>
      <dgm:spPr>
        <a:solidFill>
          <a:srgbClr val="FFC000"/>
        </a:solidFill>
        <a:ln>
          <a:solidFill>
            <a:schemeClr val="accent6"/>
          </a:solidFill>
        </a:ln>
      </dgm:spPr>
    </dgm:pt>
    <dgm:pt modelId="{820A1D91-03BF-4C2A-A252-E79A75CBF119}" type="pres">
      <dgm:prSet presAssocID="{1FB0D55A-BB86-43F9-AD59-9FEA3F0A796F}" presName="sibTrans" presStyleCnt="0"/>
      <dgm:spPr/>
    </dgm:pt>
    <dgm:pt modelId="{2897BFA5-0498-4C77-9D8F-84E0B168AABC}" type="pres">
      <dgm:prSet presAssocID="{1FB0D55A-BB86-43F9-AD59-9FEA3F0A796F}" presName="space" presStyleCnt="0"/>
      <dgm:spPr/>
    </dgm:pt>
    <dgm:pt modelId="{423A3A24-B7CE-41C4-8BB8-5CE305DF6069}" type="pres">
      <dgm:prSet presAssocID="{D19B9D16-AC90-41BC-9077-DFAF9DCC6AE4}" presName="composite" presStyleCnt="0"/>
      <dgm:spPr/>
    </dgm:pt>
    <dgm:pt modelId="{8EC288AC-8E8D-47F8-B673-01F1EE2E9E40}" type="pres">
      <dgm:prSet presAssocID="{D19B9D16-AC90-41BC-9077-DFAF9DCC6AE4}" presName="LShape" presStyleLbl="alignNode1" presStyleIdx="8" presStyleCnt="13"/>
      <dgm:spPr>
        <a:solidFill>
          <a:srgbClr val="FF0000"/>
        </a:solidFill>
      </dgm:spPr>
    </dgm:pt>
    <dgm:pt modelId="{F55F6981-DD7B-4808-990B-8736656AC221}" type="pres">
      <dgm:prSet presAssocID="{D19B9D16-AC90-41BC-9077-DFAF9DCC6AE4}" presName="ParentText" presStyleLbl="revTx" presStyleIdx="4" presStyleCnt="7" custScaleX="147324" custLinFactNeighborX="27522">
        <dgm:presLayoutVars>
          <dgm:chMax val="0"/>
          <dgm:chPref val="0"/>
          <dgm:bulletEnabled val="1"/>
        </dgm:presLayoutVars>
      </dgm:prSet>
      <dgm:spPr/>
    </dgm:pt>
    <dgm:pt modelId="{155F4B9F-D080-4EDB-B1E9-8C518C8A9DC0}" type="pres">
      <dgm:prSet presAssocID="{D19B9D16-AC90-41BC-9077-DFAF9DCC6AE4}" presName="Triangle" presStyleLbl="alignNode1" presStyleIdx="9" presStyleCnt="13"/>
      <dgm:spPr>
        <a:solidFill>
          <a:srgbClr val="FF0000"/>
        </a:solidFill>
      </dgm:spPr>
    </dgm:pt>
    <dgm:pt modelId="{02B327C8-82A1-441A-AE8B-FB6A7DEF6CCB}" type="pres">
      <dgm:prSet presAssocID="{E1E177F5-3D0C-41B9-8FCC-B8D9DF3D1C64}" presName="sibTrans" presStyleCnt="0"/>
      <dgm:spPr/>
    </dgm:pt>
    <dgm:pt modelId="{6A92716D-512B-457F-A692-B62A7EF6A05C}" type="pres">
      <dgm:prSet presAssocID="{E1E177F5-3D0C-41B9-8FCC-B8D9DF3D1C64}" presName="space" presStyleCnt="0"/>
      <dgm:spPr/>
    </dgm:pt>
    <dgm:pt modelId="{30F7F513-DF05-472A-9EE2-5FB83278BB12}" type="pres">
      <dgm:prSet presAssocID="{B577E900-3817-4454-81F8-665953EDCF5F}" presName="composite" presStyleCnt="0"/>
      <dgm:spPr/>
    </dgm:pt>
    <dgm:pt modelId="{1F4A7481-2028-4675-AF7D-C7D15D025A5B}" type="pres">
      <dgm:prSet presAssocID="{B577E900-3817-4454-81F8-665953EDCF5F}" presName="LShape" presStyleLbl="alignNode1" presStyleIdx="10" presStyleCnt="13"/>
      <dgm:spPr>
        <a:solidFill>
          <a:srgbClr val="FF0000"/>
        </a:solidFill>
      </dgm:spPr>
    </dgm:pt>
    <dgm:pt modelId="{B21C36CD-0911-416C-BDA7-B82BAD5F0EC8}" type="pres">
      <dgm:prSet presAssocID="{B577E900-3817-4454-81F8-665953EDCF5F}" presName="ParentText" presStyleLbl="revTx" presStyleIdx="5" presStyleCnt="7" custScaleX="147324" custLinFactNeighborX="27522">
        <dgm:presLayoutVars>
          <dgm:chMax val="0"/>
          <dgm:chPref val="0"/>
          <dgm:bulletEnabled val="1"/>
        </dgm:presLayoutVars>
      </dgm:prSet>
      <dgm:spPr/>
    </dgm:pt>
    <dgm:pt modelId="{9B46EA0A-5969-4778-8A92-67C99F9C1204}" type="pres">
      <dgm:prSet presAssocID="{B577E900-3817-4454-81F8-665953EDCF5F}" presName="Triangle" presStyleLbl="alignNode1" presStyleIdx="11" presStyleCnt="13"/>
      <dgm:spPr>
        <a:solidFill>
          <a:srgbClr val="FF0000"/>
        </a:solidFill>
      </dgm:spPr>
    </dgm:pt>
    <dgm:pt modelId="{E09EA4CB-F91E-4C6D-B934-0E5339622A1A}" type="pres">
      <dgm:prSet presAssocID="{E26FCF86-07FB-4D43-872E-5393699C5BEE}" presName="sibTrans" presStyleCnt="0"/>
      <dgm:spPr/>
    </dgm:pt>
    <dgm:pt modelId="{E1CD003B-21A4-47F4-990E-2A90548BBAD8}" type="pres">
      <dgm:prSet presAssocID="{E26FCF86-07FB-4D43-872E-5393699C5BEE}" presName="space" presStyleCnt="0"/>
      <dgm:spPr/>
    </dgm:pt>
    <dgm:pt modelId="{F50961A4-A3A3-4ED7-8FF5-23CC96275853}" type="pres">
      <dgm:prSet presAssocID="{1DF73E70-FB55-4112-9A35-A8CEF43ABBBA}" presName="composite" presStyleCnt="0"/>
      <dgm:spPr/>
    </dgm:pt>
    <dgm:pt modelId="{B191AC2D-24C0-4971-8CA7-5E716AE5F911}" type="pres">
      <dgm:prSet presAssocID="{1DF73E70-FB55-4112-9A35-A8CEF43ABBBA}" presName="LShape" presStyleLbl="alignNode1" presStyleIdx="12" presStyleCnt="13"/>
      <dgm:spPr>
        <a:solidFill>
          <a:srgbClr val="FF0000"/>
        </a:solidFill>
      </dgm:spPr>
    </dgm:pt>
    <dgm:pt modelId="{9DC95E77-A72D-44E4-A192-4F6EFE5DA7C1}" type="pres">
      <dgm:prSet presAssocID="{1DF73E70-FB55-4112-9A35-A8CEF43ABBBA}" presName="ParentText" presStyleLbl="revTx" presStyleIdx="6" presStyleCnt="7" custScaleX="147324" custLinFactNeighborX="22050" custLinFactNeighborY="1361">
        <dgm:presLayoutVars>
          <dgm:chMax val="0"/>
          <dgm:chPref val="0"/>
          <dgm:bulletEnabled val="1"/>
        </dgm:presLayoutVars>
      </dgm:prSet>
      <dgm:spPr/>
    </dgm:pt>
  </dgm:ptLst>
  <dgm:cxnLst>
    <dgm:cxn modelId="{BDEA4006-4359-4581-BB5B-43A4C58EDFCE}" srcId="{99BE8F4B-D59A-4479-8B80-219594FD022B}" destId="{6BCD4CCB-7916-4790-9369-BE434F66DD0F}" srcOrd="0" destOrd="0" parTransId="{7B48077A-B025-4D7D-A1EF-027AC0999A23}" sibTransId="{6A807AAD-1B45-4675-B36E-7061723664F9}"/>
    <dgm:cxn modelId="{5BE0A209-7197-4298-B159-52363FEB174C}" type="presOf" srcId="{61CAB9E9-B481-4ABB-B01C-30F9AFAFA0DD}" destId="{91DDA9C0-D0C1-4581-BCA7-E1AE3C0B2AF8}" srcOrd="0" destOrd="0" presId="urn:microsoft.com/office/officeart/2009/3/layout/StepUpProcess"/>
    <dgm:cxn modelId="{A8DA1A30-12C0-4536-9B33-69192388483B}" type="presOf" srcId="{F15215DC-6F69-415D-9B43-A512AA4137C0}" destId="{C2CA8AEF-E5C9-40CF-A488-C8B3F465A7FE}" srcOrd="0" destOrd="0" presId="urn:microsoft.com/office/officeart/2009/3/layout/StepUpProcess"/>
    <dgm:cxn modelId="{AE6EE53D-04CE-4966-B0C4-647A48A2FC4C}" type="presOf" srcId="{1DF73E70-FB55-4112-9A35-A8CEF43ABBBA}" destId="{9DC95E77-A72D-44E4-A192-4F6EFE5DA7C1}" srcOrd="0" destOrd="0" presId="urn:microsoft.com/office/officeart/2009/3/layout/StepUpProcess"/>
    <dgm:cxn modelId="{AADC7B3F-7753-4F5A-AF4C-061B7AF1F69A}" srcId="{99BE8F4B-D59A-4479-8B80-219594FD022B}" destId="{B577E900-3817-4454-81F8-665953EDCF5F}" srcOrd="5" destOrd="0" parTransId="{D5FC6D75-E8CE-4FEA-82E3-BA9EEA530EC3}" sibTransId="{E26FCF86-07FB-4D43-872E-5393699C5BEE}"/>
    <dgm:cxn modelId="{FE454F4C-42E5-4417-A3ED-9F38163DDBA8}" type="presOf" srcId="{99BE8F4B-D59A-4479-8B80-219594FD022B}" destId="{E2288035-72C4-48FB-B84A-B95E5C5EE321}" srcOrd="0" destOrd="0" presId="urn:microsoft.com/office/officeart/2009/3/layout/StepUpProcess"/>
    <dgm:cxn modelId="{C03356A2-1AD4-435F-9F5A-8ACD3A5E0021}" type="presOf" srcId="{B577E900-3817-4454-81F8-665953EDCF5F}" destId="{B21C36CD-0911-416C-BDA7-B82BAD5F0EC8}" srcOrd="0" destOrd="0" presId="urn:microsoft.com/office/officeart/2009/3/layout/StepUpProcess"/>
    <dgm:cxn modelId="{C4814CAB-570A-4A84-8357-FEBD11EF0650}" srcId="{99BE8F4B-D59A-4479-8B80-219594FD022B}" destId="{61CAB9E9-B481-4ABB-B01C-30F9AFAFA0DD}" srcOrd="2" destOrd="0" parTransId="{9175CD4F-ECFD-4EC0-A78C-9243BFDE0D85}" sibTransId="{45D73FCC-6E3A-4699-845A-6C044E1D553F}"/>
    <dgm:cxn modelId="{0479F0AC-38D9-416C-9BE2-F47D4B65EBCD}" srcId="{99BE8F4B-D59A-4479-8B80-219594FD022B}" destId="{1DF73E70-FB55-4112-9A35-A8CEF43ABBBA}" srcOrd="6" destOrd="0" parTransId="{51BEF00E-A9F7-4BAD-A178-AEFE037B7C2E}" sibTransId="{68916259-4AEF-4777-A2EC-9C342EAA7BA8}"/>
    <dgm:cxn modelId="{599415AE-3140-448D-AE12-271876298C84}" type="presOf" srcId="{D19B9D16-AC90-41BC-9077-DFAF9DCC6AE4}" destId="{F55F6981-DD7B-4808-990B-8736656AC221}" srcOrd="0" destOrd="0" presId="urn:microsoft.com/office/officeart/2009/3/layout/StepUpProcess"/>
    <dgm:cxn modelId="{D2AB0CAF-586B-49A9-B930-12B2F2091F3E}" type="presOf" srcId="{AEE9BE9D-15C1-4ED1-A7EF-85A6E0466DBB}" destId="{D7EB6810-DA5D-4013-8E15-BF2BAE3B4FDB}" srcOrd="0" destOrd="0" presId="urn:microsoft.com/office/officeart/2009/3/layout/StepUpProcess"/>
    <dgm:cxn modelId="{86E97FBE-11B4-4532-9051-F379465818B7}" type="presOf" srcId="{6BCD4CCB-7916-4790-9369-BE434F66DD0F}" destId="{04F82FD2-C047-474F-A713-DAB610C3BF6F}" srcOrd="0" destOrd="0" presId="urn:microsoft.com/office/officeart/2009/3/layout/StepUpProcess"/>
    <dgm:cxn modelId="{3CFE8DC6-16D4-4776-BF6C-4734BEAAFA0F}" srcId="{99BE8F4B-D59A-4479-8B80-219594FD022B}" destId="{D19B9D16-AC90-41BC-9077-DFAF9DCC6AE4}" srcOrd="4" destOrd="0" parTransId="{5AD5CE28-BF35-491C-AFA8-D5CE5D8824F4}" sibTransId="{E1E177F5-3D0C-41B9-8FCC-B8D9DF3D1C64}"/>
    <dgm:cxn modelId="{E1C0A7E4-2171-4EBE-AA65-732F083E4944}" srcId="{99BE8F4B-D59A-4479-8B80-219594FD022B}" destId="{AEE9BE9D-15C1-4ED1-A7EF-85A6E0466DBB}" srcOrd="1" destOrd="0" parTransId="{ABCFA568-F9D6-4FCC-B6BF-9A16A1FAEA83}" sibTransId="{35F922AC-D426-4A51-8D95-11511DF0E771}"/>
    <dgm:cxn modelId="{D67999EB-CB49-46C9-96A4-EFE32E4D41BF}" srcId="{99BE8F4B-D59A-4479-8B80-219594FD022B}" destId="{F15215DC-6F69-415D-9B43-A512AA4137C0}" srcOrd="3" destOrd="0" parTransId="{1D2E5A46-017F-4C4A-8A62-5031445D4F65}" sibTransId="{1FB0D55A-BB86-43F9-AD59-9FEA3F0A796F}"/>
    <dgm:cxn modelId="{FCC254FD-DE55-49A8-AD61-D534C030B142}" type="presParOf" srcId="{E2288035-72C4-48FB-B84A-B95E5C5EE321}" destId="{6E87DB26-0CE3-4B0E-9FD9-120C578EE540}" srcOrd="0" destOrd="0" presId="urn:microsoft.com/office/officeart/2009/3/layout/StepUpProcess"/>
    <dgm:cxn modelId="{7BDA90CC-936C-4706-8203-D55FBF3467CB}" type="presParOf" srcId="{6E87DB26-0CE3-4B0E-9FD9-120C578EE540}" destId="{ED353206-A045-4F73-989A-053E095B12FE}" srcOrd="0" destOrd="0" presId="urn:microsoft.com/office/officeart/2009/3/layout/StepUpProcess"/>
    <dgm:cxn modelId="{F9FAF9C2-EC04-4DCA-8FCF-58B0835ABE89}" type="presParOf" srcId="{6E87DB26-0CE3-4B0E-9FD9-120C578EE540}" destId="{04F82FD2-C047-474F-A713-DAB610C3BF6F}" srcOrd="1" destOrd="0" presId="urn:microsoft.com/office/officeart/2009/3/layout/StepUpProcess"/>
    <dgm:cxn modelId="{931BE555-8615-47B1-BF12-3189A36D1363}" type="presParOf" srcId="{6E87DB26-0CE3-4B0E-9FD9-120C578EE540}" destId="{525B7872-B7E5-4F88-8958-144D30546612}" srcOrd="2" destOrd="0" presId="urn:microsoft.com/office/officeart/2009/3/layout/StepUpProcess"/>
    <dgm:cxn modelId="{CF467BC5-9A1A-4317-A451-13D3B7A104D3}" type="presParOf" srcId="{E2288035-72C4-48FB-B84A-B95E5C5EE321}" destId="{F82F66FD-C888-4952-A7B8-E24F31F81DFC}" srcOrd="1" destOrd="0" presId="urn:microsoft.com/office/officeart/2009/3/layout/StepUpProcess"/>
    <dgm:cxn modelId="{B302B1A2-73EC-4853-9ABB-A90A6E6B09FA}" type="presParOf" srcId="{F82F66FD-C888-4952-A7B8-E24F31F81DFC}" destId="{348D0509-C246-4FFD-8827-E2B9EA00B274}" srcOrd="0" destOrd="0" presId="urn:microsoft.com/office/officeart/2009/3/layout/StepUpProcess"/>
    <dgm:cxn modelId="{ABB954B5-4096-4F22-A08E-043BC505046E}" type="presParOf" srcId="{E2288035-72C4-48FB-B84A-B95E5C5EE321}" destId="{F3D63294-4F53-415A-B45E-023C032E013B}" srcOrd="2" destOrd="0" presId="urn:microsoft.com/office/officeart/2009/3/layout/StepUpProcess"/>
    <dgm:cxn modelId="{54A7445D-71B1-4933-B36B-B131680B9C9B}" type="presParOf" srcId="{F3D63294-4F53-415A-B45E-023C032E013B}" destId="{92BED611-72E9-40AE-B076-BF3DFC043DF9}" srcOrd="0" destOrd="0" presId="urn:microsoft.com/office/officeart/2009/3/layout/StepUpProcess"/>
    <dgm:cxn modelId="{488A6429-0791-4CC4-A82D-03E78931F81B}" type="presParOf" srcId="{F3D63294-4F53-415A-B45E-023C032E013B}" destId="{D7EB6810-DA5D-4013-8E15-BF2BAE3B4FDB}" srcOrd="1" destOrd="0" presId="urn:microsoft.com/office/officeart/2009/3/layout/StepUpProcess"/>
    <dgm:cxn modelId="{925D8988-B6F4-47A6-A966-42539FE631D8}" type="presParOf" srcId="{F3D63294-4F53-415A-B45E-023C032E013B}" destId="{74D2279A-8C8A-4583-AF97-582DBEBCE176}" srcOrd="2" destOrd="0" presId="urn:microsoft.com/office/officeart/2009/3/layout/StepUpProcess"/>
    <dgm:cxn modelId="{A2C15D2B-8104-4A02-868A-FFB653BBE24E}" type="presParOf" srcId="{E2288035-72C4-48FB-B84A-B95E5C5EE321}" destId="{6AEE5B97-95B9-4B63-9E8A-12C16E9936E0}" srcOrd="3" destOrd="0" presId="urn:microsoft.com/office/officeart/2009/3/layout/StepUpProcess"/>
    <dgm:cxn modelId="{382133B0-C8F6-471B-B229-A3B57D4B74FB}" type="presParOf" srcId="{6AEE5B97-95B9-4B63-9E8A-12C16E9936E0}" destId="{020FD491-E03F-4DF9-B12B-75D5BC59D67A}" srcOrd="0" destOrd="0" presId="urn:microsoft.com/office/officeart/2009/3/layout/StepUpProcess"/>
    <dgm:cxn modelId="{30EBFCD9-8A67-4567-A720-5AAC689CF868}" type="presParOf" srcId="{E2288035-72C4-48FB-B84A-B95E5C5EE321}" destId="{43D7255F-1A3A-4F65-995E-A8D1324565EB}" srcOrd="4" destOrd="0" presId="urn:microsoft.com/office/officeart/2009/3/layout/StepUpProcess"/>
    <dgm:cxn modelId="{304C3CAB-2CB2-4FB4-8372-FF033EFC64C2}" type="presParOf" srcId="{43D7255F-1A3A-4F65-995E-A8D1324565EB}" destId="{B665B76B-8099-4904-8885-BD291D61500D}" srcOrd="0" destOrd="0" presId="urn:microsoft.com/office/officeart/2009/3/layout/StepUpProcess"/>
    <dgm:cxn modelId="{4E126BEE-D923-4358-BC45-154E36C58C64}" type="presParOf" srcId="{43D7255F-1A3A-4F65-995E-A8D1324565EB}" destId="{91DDA9C0-D0C1-4581-BCA7-E1AE3C0B2AF8}" srcOrd="1" destOrd="0" presId="urn:microsoft.com/office/officeart/2009/3/layout/StepUpProcess"/>
    <dgm:cxn modelId="{16FE518F-2ED8-4691-A666-C8DF7226CAC2}" type="presParOf" srcId="{43D7255F-1A3A-4F65-995E-A8D1324565EB}" destId="{6CFCAC83-95DD-420B-BC80-0DA61DE5207A}" srcOrd="2" destOrd="0" presId="urn:microsoft.com/office/officeart/2009/3/layout/StepUpProcess"/>
    <dgm:cxn modelId="{61057558-958C-4DA5-A6FF-DB7972884F3B}" type="presParOf" srcId="{E2288035-72C4-48FB-B84A-B95E5C5EE321}" destId="{C1C8109E-204D-4BB1-8E51-B6A5990E9F30}" srcOrd="5" destOrd="0" presId="urn:microsoft.com/office/officeart/2009/3/layout/StepUpProcess"/>
    <dgm:cxn modelId="{38F21D11-D169-4189-A73F-1D7F931786A1}" type="presParOf" srcId="{C1C8109E-204D-4BB1-8E51-B6A5990E9F30}" destId="{302D8BA5-9AE1-424B-9D9C-82FA68D1B655}" srcOrd="0" destOrd="0" presId="urn:microsoft.com/office/officeart/2009/3/layout/StepUpProcess"/>
    <dgm:cxn modelId="{AFA0C18E-7877-4702-B6C0-85479C74AFD9}" type="presParOf" srcId="{E2288035-72C4-48FB-B84A-B95E5C5EE321}" destId="{E275E9C1-79AA-47DB-A02B-649ECF16D5B2}" srcOrd="6" destOrd="0" presId="urn:microsoft.com/office/officeart/2009/3/layout/StepUpProcess"/>
    <dgm:cxn modelId="{F4C08FBD-CCA3-4C6E-AF92-68C3BCF077C1}" type="presParOf" srcId="{E275E9C1-79AA-47DB-A02B-649ECF16D5B2}" destId="{396AD3DE-CBBB-46EB-89A2-9BFCD5AB66B6}" srcOrd="0" destOrd="0" presId="urn:microsoft.com/office/officeart/2009/3/layout/StepUpProcess"/>
    <dgm:cxn modelId="{FA1059A9-8D3E-4F06-BA9E-1CC3294EACEE}" type="presParOf" srcId="{E275E9C1-79AA-47DB-A02B-649ECF16D5B2}" destId="{C2CA8AEF-E5C9-40CF-A488-C8B3F465A7FE}" srcOrd="1" destOrd="0" presId="urn:microsoft.com/office/officeart/2009/3/layout/StepUpProcess"/>
    <dgm:cxn modelId="{FDAB9746-3CE4-4B0E-AA2A-9C01FB1E867C}" type="presParOf" srcId="{E275E9C1-79AA-47DB-A02B-649ECF16D5B2}" destId="{D0D46390-3698-4126-BDC3-7E1C422D2CB6}" srcOrd="2" destOrd="0" presId="urn:microsoft.com/office/officeart/2009/3/layout/StepUpProcess"/>
    <dgm:cxn modelId="{849E8249-3CCC-44CC-A15E-179F0AEE1925}" type="presParOf" srcId="{E2288035-72C4-48FB-B84A-B95E5C5EE321}" destId="{820A1D91-03BF-4C2A-A252-E79A75CBF119}" srcOrd="7" destOrd="0" presId="urn:microsoft.com/office/officeart/2009/3/layout/StepUpProcess"/>
    <dgm:cxn modelId="{6B71EF29-BBA1-4E15-B1AD-F577A9EE40FD}" type="presParOf" srcId="{820A1D91-03BF-4C2A-A252-E79A75CBF119}" destId="{2897BFA5-0498-4C77-9D8F-84E0B168AABC}" srcOrd="0" destOrd="0" presId="urn:microsoft.com/office/officeart/2009/3/layout/StepUpProcess"/>
    <dgm:cxn modelId="{820080B7-56F4-4E1A-B5E6-AFE5028C4938}" type="presParOf" srcId="{E2288035-72C4-48FB-B84A-B95E5C5EE321}" destId="{423A3A24-B7CE-41C4-8BB8-5CE305DF6069}" srcOrd="8" destOrd="0" presId="urn:microsoft.com/office/officeart/2009/3/layout/StepUpProcess"/>
    <dgm:cxn modelId="{19BC56F2-906D-487B-87D7-ECA655DA8FA5}" type="presParOf" srcId="{423A3A24-B7CE-41C4-8BB8-5CE305DF6069}" destId="{8EC288AC-8E8D-47F8-B673-01F1EE2E9E40}" srcOrd="0" destOrd="0" presId="urn:microsoft.com/office/officeart/2009/3/layout/StepUpProcess"/>
    <dgm:cxn modelId="{91207E28-0E23-4914-87E4-6E83209E80DD}" type="presParOf" srcId="{423A3A24-B7CE-41C4-8BB8-5CE305DF6069}" destId="{F55F6981-DD7B-4808-990B-8736656AC221}" srcOrd="1" destOrd="0" presId="urn:microsoft.com/office/officeart/2009/3/layout/StepUpProcess"/>
    <dgm:cxn modelId="{B5AF91F9-E9CB-4381-B82C-F32FCF899D3D}" type="presParOf" srcId="{423A3A24-B7CE-41C4-8BB8-5CE305DF6069}" destId="{155F4B9F-D080-4EDB-B1E9-8C518C8A9DC0}" srcOrd="2" destOrd="0" presId="urn:microsoft.com/office/officeart/2009/3/layout/StepUpProcess"/>
    <dgm:cxn modelId="{13854A26-E47A-40EC-8130-946C0BC9E5AC}" type="presParOf" srcId="{E2288035-72C4-48FB-B84A-B95E5C5EE321}" destId="{02B327C8-82A1-441A-AE8B-FB6A7DEF6CCB}" srcOrd="9" destOrd="0" presId="urn:microsoft.com/office/officeart/2009/3/layout/StepUpProcess"/>
    <dgm:cxn modelId="{1A543837-4147-42AB-A86E-FE2B43ED61F1}" type="presParOf" srcId="{02B327C8-82A1-441A-AE8B-FB6A7DEF6CCB}" destId="{6A92716D-512B-457F-A692-B62A7EF6A05C}" srcOrd="0" destOrd="0" presId="urn:microsoft.com/office/officeart/2009/3/layout/StepUpProcess"/>
    <dgm:cxn modelId="{E70E4AD2-B189-4E7A-ADFD-8275D50556C7}" type="presParOf" srcId="{E2288035-72C4-48FB-B84A-B95E5C5EE321}" destId="{30F7F513-DF05-472A-9EE2-5FB83278BB12}" srcOrd="10" destOrd="0" presId="urn:microsoft.com/office/officeart/2009/3/layout/StepUpProcess"/>
    <dgm:cxn modelId="{1D7D9EC0-DF1B-454A-AE7C-F4B37144CCB7}" type="presParOf" srcId="{30F7F513-DF05-472A-9EE2-5FB83278BB12}" destId="{1F4A7481-2028-4675-AF7D-C7D15D025A5B}" srcOrd="0" destOrd="0" presId="urn:microsoft.com/office/officeart/2009/3/layout/StepUpProcess"/>
    <dgm:cxn modelId="{6C4F345A-7AAD-4B02-BE58-9C36AF850665}" type="presParOf" srcId="{30F7F513-DF05-472A-9EE2-5FB83278BB12}" destId="{B21C36CD-0911-416C-BDA7-B82BAD5F0EC8}" srcOrd="1" destOrd="0" presId="urn:microsoft.com/office/officeart/2009/3/layout/StepUpProcess"/>
    <dgm:cxn modelId="{E42AC8B7-4F50-4871-98E2-7808FF0923A3}" type="presParOf" srcId="{30F7F513-DF05-472A-9EE2-5FB83278BB12}" destId="{9B46EA0A-5969-4778-8A92-67C99F9C1204}" srcOrd="2" destOrd="0" presId="urn:microsoft.com/office/officeart/2009/3/layout/StepUpProcess"/>
    <dgm:cxn modelId="{50199CB9-1B22-4E01-8B90-13DFA1C052D4}" type="presParOf" srcId="{E2288035-72C4-48FB-B84A-B95E5C5EE321}" destId="{E09EA4CB-F91E-4C6D-B934-0E5339622A1A}" srcOrd="11" destOrd="0" presId="urn:microsoft.com/office/officeart/2009/3/layout/StepUpProcess"/>
    <dgm:cxn modelId="{66FE42A9-55E3-4041-8E69-3D0E48C3AAF9}" type="presParOf" srcId="{E09EA4CB-F91E-4C6D-B934-0E5339622A1A}" destId="{E1CD003B-21A4-47F4-990E-2A90548BBAD8}" srcOrd="0" destOrd="0" presId="urn:microsoft.com/office/officeart/2009/3/layout/StepUpProcess"/>
    <dgm:cxn modelId="{56764F76-582D-4FDA-A540-A7422B01FB2F}" type="presParOf" srcId="{E2288035-72C4-48FB-B84A-B95E5C5EE321}" destId="{F50961A4-A3A3-4ED7-8FF5-23CC96275853}" srcOrd="12" destOrd="0" presId="urn:microsoft.com/office/officeart/2009/3/layout/StepUpProcess"/>
    <dgm:cxn modelId="{9D90875B-80FE-4163-B8D2-C6374B364A50}" type="presParOf" srcId="{F50961A4-A3A3-4ED7-8FF5-23CC96275853}" destId="{B191AC2D-24C0-4971-8CA7-5E716AE5F911}" srcOrd="0" destOrd="0" presId="urn:microsoft.com/office/officeart/2009/3/layout/StepUpProcess"/>
    <dgm:cxn modelId="{9B72B82F-7BC6-43D5-9ED4-5AA9F08A9B27}" type="presParOf" srcId="{F50961A4-A3A3-4ED7-8FF5-23CC96275853}" destId="{9DC95E77-A72D-44E4-A192-4F6EFE5DA7C1}"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8E8E8-964B-4AAF-A89F-101DCA42001C}">
      <dsp:nvSpPr>
        <dsp:cNvPr id="0" name=""/>
        <dsp:cNvSpPr/>
      </dsp:nvSpPr>
      <dsp:spPr>
        <a:xfrm>
          <a:off x="3159302" y="1749291"/>
          <a:ext cx="2223425" cy="1923352"/>
        </a:xfrm>
        <a:prstGeom prst="hexagon">
          <a:avLst>
            <a:gd name="adj" fmla="val 28570"/>
            <a:gd name="vf" fmla="val 11547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t>PICSOU</a:t>
          </a:r>
        </a:p>
      </dsp:txBody>
      <dsp:txXfrm>
        <a:off x="3527755" y="2068017"/>
        <a:ext cx="1486519" cy="1285900"/>
      </dsp:txXfrm>
    </dsp:sp>
    <dsp:sp modelId="{DF7407A7-F8D5-4E25-8EC9-DD73E2681E75}">
      <dsp:nvSpPr>
        <dsp:cNvPr id="0" name=""/>
        <dsp:cNvSpPr/>
      </dsp:nvSpPr>
      <dsp:spPr>
        <a:xfrm>
          <a:off x="4551594" y="829096"/>
          <a:ext cx="838891" cy="72281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FD05C9-51F4-44EA-8CD0-0E5F7B990FA1}">
      <dsp:nvSpPr>
        <dsp:cNvPr id="0" name=""/>
        <dsp:cNvSpPr/>
      </dsp:nvSpPr>
      <dsp:spPr>
        <a:xfrm>
          <a:off x="3364112" y="0"/>
          <a:ext cx="1822081" cy="1576314"/>
        </a:xfrm>
        <a:prstGeom prst="hexagon">
          <a:avLst>
            <a:gd name="adj" fmla="val 2857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chemeClr val="tx1"/>
              </a:solidFill>
            </a:rPr>
            <a:t>Prêt d’intention</a:t>
          </a:r>
        </a:p>
      </dsp:txBody>
      <dsp:txXfrm>
        <a:off x="3666070" y="261229"/>
        <a:ext cx="1218165" cy="1053856"/>
      </dsp:txXfrm>
    </dsp:sp>
    <dsp:sp modelId="{2B86BB05-C4AA-4E39-9427-A4FEC5793C93}">
      <dsp:nvSpPr>
        <dsp:cNvPr id="0" name=""/>
        <dsp:cNvSpPr/>
      </dsp:nvSpPr>
      <dsp:spPr>
        <a:xfrm>
          <a:off x="5530646" y="2180378"/>
          <a:ext cx="838891" cy="72281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3F1625-381D-4E55-BB1D-B5297AF76B53}">
      <dsp:nvSpPr>
        <dsp:cNvPr id="0" name=""/>
        <dsp:cNvSpPr/>
      </dsp:nvSpPr>
      <dsp:spPr>
        <a:xfrm>
          <a:off x="5035172" y="969539"/>
          <a:ext cx="1822081" cy="1576314"/>
        </a:xfrm>
        <a:prstGeom prst="hexagon">
          <a:avLst>
            <a:gd name="adj" fmla="val 28570"/>
            <a:gd name="vf" fmla="val 115470"/>
          </a:avLst>
        </a:prstGeom>
        <a:solidFill>
          <a:schemeClr val="accent4">
            <a:hueOff val="1960178"/>
            <a:satOff val="-8155"/>
            <a:lumOff val="1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chemeClr val="tx1"/>
              </a:solidFill>
            </a:rPr>
            <a:t>Interprétation</a:t>
          </a:r>
        </a:p>
      </dsp:txBody>
      <dsp:txXfrm>
        <a:off x="5337130" y="1230768"/>
        <a:ext cx="1218165" cy="1053856"/>
      </dsp:txXfrm>
    </dsp:sp>
    <dsp:sp modelId="{3D7C49C9-A6DA-47D0-AF2C-70646FDE5361}">
      <dsp:nvSpPr>
        <dsp:cNvPr id="0" name=""/>
        <dsp:cNvSpPr/>
      </dsp:nvSpPr>
      <dsp:spPr>
        <a:xfrm>
          <a:off x="4850533" y="3705721"/>
          <a:ext cx="838891" cy="72281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36B516-8E60-469B-98B8-558EDAB6F0B1}">
      <dsp:nvSpPr>
        <dsp:cNvPr id="0" name=""/>
        <dsp:cNvSpPr/>
      </dsp:nvSpPr>
      <dsp:spPr>
        <a:xfrm>
          <a:off x="5035172" y="2875540"/>
          <a:ext cx="1822081" cy="1576314"/>
        </a:xfrm>
        <a:prstGeom prst="hexagon">
          <a:avLst>
            <a:gd name="adj" fmla="val 28570"/>
            <a:gd name="vf" fmla="val 115470"/>
          </a:avLst>
        </a:prstGeom>
        <a:solidFill>
          <a:schemeClr val="accent4">
            <a:hueOff val="3920356"/>
            <a:satOff val="-16311"/>
            <a:lumOff val="3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chemeClr val="tx1"/>
              </a:solidFill>
            </a:rPr>
            <a:t>Contraintes</a:t>
          </a:r>
        </a:p>
      </dsp:txBody>
      <dsp:txXfrm>
        <a:off x="5337130" y="3136769"/>
        <a:ext cx="1218165" cy="1053856"/>
      </dsp:txXfrm>
    </dsp:sp>
    <dsp:sp modelId="{BF0E9C9F-1EC5-49A6-83D2-9C138764A957}">
      <dsp:nvSpPr>
        <dsp:cNvPr id="0" name=""/>
        <dsp:cNvSpPr/>
      </dsp:nvSpPr>
      <dsp:spPr>
        <a:xfrm>
          <a:off x="3163440" y="3864057"/>
          <a:ext cx="838891" cy="72281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5D9C72-E75A-4DCE-A2BF-73DB55048B5C}">
      <dsp:nvSpPr>
        <dsp:cNvPr id="0" name=""/>
        <dsp:cNvSpPr/>
      </dsp:nvSpPr>
      <dsp:spPr>
        <a:xfrm>
          <a:off x="3364112" y="3846163"/>
          <a:ext cx="1822081" cy="1576314"/>
        </a:xfrm>
        <a:prstGeom prst="hexagon">
          <a:avLst>
            <a:gd name="adj" fmla="val 28570"/>
            <a:gd name="vf" fmla="val 115470"/>
          </a:avLst>
        </a:prstGeom>
        <a:solidFill>
          <a:schemeClr val="accent4">
            <a:hueOff val="5880535"/>
            <a:satOff val="-24466"/>
            <a:lumOff val="5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chemeClr val="tx1"/>
              </a:solidFill>
            </a:rPr>
            <a:t>Sentiments</a:t>
          </a:r>
        </a:p>
      </dsp:txBody>
      <dsp:txXfrm>
        <a:off x="3666070" y="4107392"/>
        <a:ext cx="1218165" cy="1053856"/>
      </dsp:txXfrm>
    </dsp:sp>
    <dsp:sp modelId="{4608FD89-D228-4422-AD2A-C3E34F889700}">
      <dsp:nvSpPr>
        <dsp:cNvPr id="0" name=""/>
        <dsp:cNvSpPr/>
      </dsp:nvSpPr>
      <dsp:spPr>
        <a:xfrm>
          <a:off x="2168355" y="2513318"/>
          <a:ext cx="838891" cy="72281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82DE61-C5A4-49D9-9824-8374D49EF0FB}">
      <dsp:nvSpPr>
        <dsp:cNvPr id="0" name=""/>
        <dsp:cNvSpPr/>
      </dsp:nvSpPr>
      <dsp:spPr>
        <a:xfrm>
          <a:off x="1685294" y="2876624"/>
          <a:ext cx="1822081" cy="1576314"/>
        </a:xfrm>
        <a:prstGeom prst="hexagon">
          <a:avLst>
            <a:gd name="adj" fmla="val 28570"/>
            <a:gd name="vf" fmla="val 115470"/>
          </a:avLst>
        </a:prstGeom>
        <a:solidFill>
          <a:schemeClr val="accent4">
            <a:hueOff val="7840713"/>
            <a:satOff val="-32622"/>
            <a:lumOff val="7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chemeClr val="tx1"/>
              </a:solidFill>
            </a:rPr>
            <a:t>Opinions</a:t>
          </a:r>
        </a:p>
      </dsp:txBody>
      <dsp:txXfrm>
        <a:off x="1987252" y="3137853"/>
        <a:ext cx="1218165" cy="1053856"/>
      </dsp:txXfrm>
    </dsp:sp>
    <dsp:sp modelId="{36790BFE-FD25-4593-9941-A5903118CDDE}">
      <dsp:nvSpPr>
        <dsp:cNvPr id="0" name=""/>
        <dsp:cNvSpPr/>
      </dsp:nvSpPr>
      <dsp:spPr>
        <a:xfrm>
          <a:off x="1685294" y="967370"/>
          <a:ext cx="1822081" cy="1576314"/>
        </a:xfrm>
        <a:prstGeom prst="hexagon">
          <a:avLst>
            <a:gd name="adj" fmla="val 28570"/>
            <a:gd name="vf" fmla="val 115470"/>
          </a:avLst>
        </a:prstGeom>
        <a:solidFill>
          <a:schemeClr val="accent4">
            <a:hueOff val="9800891"/>
            <a:satOff val="-40777"/>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chemeClr val="tx1"/>
              </a:solidFill>
            </a:rPr>
            <a:t>Urgence</a:t>
          </a:r>
        </a:p>
      </dsp:txBody>
      <dsp:txXfrm>
        <a:off x="1987252" y="1228599"/>
        <a:ext cx="1218165" cy="10538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353206-A045-4F73-989A-053E095B12FE}">
      <dsp:nvSpPr>
        <dsp:cNvPr id="0" name=""/>
        <dsp:cNvSpPr/>
      </dsp:nvSpPr>
      <dsp:spPr>
        <a:xfrm rot="5400000">
          <a:off x="299554" y="3673594"/>
          <a:ext cx="566972" cy="943429"/>
        </a:xfrm>
        <a:prstGeom prst="corner">
          <a:avLst>
            <a:gd name="adj1" fmla="val 16120"/>
            <a:gd name="adj2" fmla="val 16110"/>
          </a:avLst>
        </a:prstGeom>
        <a:solidFill>
          <a:srgbClr val="00879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4F82FD2-C047-474F-A713-DAB610C3BF6F}">
      <dsp:nvSpPr>
        <dsp:cNvPr id="0" name=""/>
        <dsp:cNvSpPr/>
      </dsp:nvSpPr>
      <dsp:spPr>
        <a:xfrm>
          <a:off x="237789" y="3955476"/>
          <a:ext cx="1254807" cy="74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kern="1200" dirty="0"/>
            <a:t>Biais perceptuel</a:t>
          </a:r>
        </a:p>
      </dsp:txBody>
      <dsp:txXfrm>
        <a:off x="237789" y="3955476"/>
        <a:ext cx="1254807" cy="746594"/>
      </dsp:txXfrm>
    </dsp:sp>
    <dsp:sp modelId="{525B7872-B7E5-4F88-8958-144D30546612}">
      <dsp:nvSpPr>
        <dsp:cNvPr id="0" name=""/>
        <dsp:cNvSpPr/>
      </dsp:nvSpPr>
      <dsp:spPr>
        <a:xfrm>
          <a:off x="895941" y="3604137"/>
          <a:ext cx="160704" cy="160704"/>
        </a:xfrm>
        <a:prstGeom prst="triangle">
          <a:avLst>
            <a:gd name="adj" fmla="val 100000"/>
          </a:avLst>
        </a:prstGeom>
        <a:solidFill>
          <a:srgbClr val="00879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92BED611-72E9-40AE-B076-BF3DFC043DF9}">
      <dsp:nvSpPr>
        <dsp:cNvPr id="0" name=""/>
        <dsp:cNvSpPr/>
      </dsp:nvSpPr>
      <dsp:spPr>
        <a:xfrm rot="5400000">
          <a:off x="1729970" y="3415579"/>
          <a:ext cx="566972" cy="943429"/>
        </a:xfrm>
        <a:prstGeom prst="corner">
          <a:avLst>
            <a:gd name="adj1" fmla="val 16120"/>
            <a:gd name="adj2" fmla="val 16110"/>
          </a:avLst>
        </a:prstGeom>
        <a:solidFill>
          <a:srgbClr val="00879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D7EB6810-DA5D-4013-8E15-BF2BAE3B4FDB}">
      <dsp:nvSpPr>
        <dsp:cNvPr id="0" name=""/>
        <dsp:cNvSpPr/>
      </dsp:nvSpPr>
      <dsp:spPr>
        <a:xfrm>
          <a:off x="1589965" y="3697462"/>
          <a:ext cx="1411288" cy="74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kern="1200"/>
            <a:t>Simplification</a:t>
          </a:r>
          <a:endParaRPr lang="fr-FR" sz="1400" kern="1200" dirty="0"/>
        </a:p>
      </dsp:txBody>
      <dsp:txXfrm>
        <a:off x="1589965" y="3697462"/>
        <a:ext cx="1411288" cy="746594"/>
      </dsp:txXfrm>
    </dsp:sp>
    <dsp:sp modelId="{74D2279A-8C8A-4583-AF97-582DBEBCE176}">
      <dsp:nvSpPr>
        <dsp:cNvPr id="0" name=""/>
        <dsp:cNvSpPr/>
      </dsp:nvSpPr>
      <dsp:spPr>
        <a:xfrm>
          <a:off x="2326357" y="3346123"/>
          <a:ext cx="160704" cy="160704"/>
        </a:xfrm>
        <a:prstGeom prst="triangle">
          <a:avLst>
            <a:gd name="adj" fmla="val 100000"/>
          </a:avLst>
        </a:prstGeom>
        <a:solidFill>
          <a:srgbClr val="00879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665B76B-8099-4904-8885-BD291D61500D}">
      <dsp:nvSpPr>
        <dsp:cNvPr id="0" name=""/>
        <dsp:cNvSpPr/>
      </dsp:nvSpPr>
      <dsp:spPr>
        <a:xfrm rot="5400000">
          <a:off x="3003905" y="3157565"/>
          <a:ext cx="566972" cy="943429"/>
        </a:xfrm>
        <a:prstGeom prst="corner">
          <a:avLst>
            <a:gd name="adj1" fmla="val 16120"/>
            <a:gd name="adj2" fmla="val 16110"/>
          </a:avLst>
        </a:prstGeom>
        <a:solidFill>
          <a:srgbClr val="00879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91DDA9C0-D0C1-4581-BCA7-E1AE3C0B2AF8}">
      <dsp:nvSpPr>
        <dsp:cNvPr id="0" name=""/>
        <dsp:cNvSpPr/>
      </dsp:nvSpPr>
      <dsp:spPr>
        <a:xfrm>
          <a:off x="2942140" y="3439447"/>
          <a:ext cx="1254807" cy="74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kern="1200" dirty="0"/>
            <a:t>Stratégies d’alliance</a:t>
          </a:r>
        </a:p>
      </dsp:txBody>
      <dsp:txXfrm>
        <a:off x="2942140" y="3439447"/>
        <a:ext cx="1254807" cy="746594"/>
      </dsp:txXfrm>
    </dsp:sp>
    <dsp:sp modelId="{6CFCAC83-95DD-420B-BC80-0DA61DE5207A}">
      <dsp:nvSpPr>
        <dsp:cNvPr id="0" name=""/>
        <dsp:cNvSpPr/>
      </dsp:nvSpPr>
      <dsp:spPr>
        <a:xfrm>
          <a:off x="3600292" y="3088109"/>
          <a:ext cx="160704" cy="160704"/>
        </a:xfrm>
        <a:prstGeom prst="triangle">
          <a:avLst>
            <a:gd name="adj" fmla="val 100000"/>
          </a:avLst>
        </a:prstGeom>
        <a:solidFill>
          <a:srgbClr val="00879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396AD3DE-CBBB-46EB-89A2-9BFCD5AB66B6}">
      <dsp:nvSpPr>
        <dsp:cNvPr id="0" name=""/>
        <dsp:cNvSpPr/>
      </dsp:nvSpPr>
      <dsp:spPr>
        <a:xfrm rot="5400000">
          <a:off x="4356081" y="2899551"/>
          <a:ext cx="566972" cy="943429"/>
        </a:xfrm>
        <a:prstGeom prst="corner">
          <a:avLst>
            <a:gd name="adj1" fmla="val 16120"/>
            <a:gd name="adj2" fmla="val 16110"/>
          </a:avLst>
        </a:prstGeom>
        <a:solidFill>
          <a:srgbClr val="FFC000"/>
        </a:solidFill>
        <a:ln w="9525" cap="flat" cmpd="sng" algn="ctr">
          <a:solidFill>
            <a:schemeClr val="accent6"/>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2CA8AEF-E5C9-40CF-A488-C8B3F465A7FE}">
      <dsp:nvSpPr>
        <dsp:cNvPr id="0" name=""/>
        <dsp:cNvSpPr/>
      </dsp:nvSpPr>
      <dsp:spPr>
        <a:xfrm>
          <a:off x="4294316" y="3181433"/>
          <a:ext cx="1254807" cy="74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kern="1200" dirty="0"/>
            <a:t>Perte de l’objectif</a:t>
          </a:r>
        </a:p>
      </dsp:txBody>
      <dsp:txXfrm>
        <a:off x="4294316" y="3181433"/>
        <a:ext cx="1254807" cy="746594"/>
      </dsp:txXfrm>
    </dsp:sp>
    <dsp:sp modelId="{D0D46390-3698-4126-BDC3-7E1C422D2CB6}">
      <dsp:nvSpPr>
        <dsp:cNvPr id="0" name=""/>
        <dsp:cNvSpPr/>
      </dsp:nvSpPr>
      <dsp:spPr>
        <a:xfrm>
          <a:off x="4952468" y="2830095"/>
          <a:ext cx="160704" cy="160704"/>
        </a:xfrm>
        <a:prstGeom prst="triangle">
          <a:avLst>
            <a:gd name="adj" fmla="val 100000"/>
          </a:avLst>
        </a:prstGeom>
        <a:solidFill>
          <a:srgbClr val="FFC000"/>
        </a:solidFill>
        <a:ln w="9525" cap="flat" cmpd="sng" algn="ctr">
          <a:solidFill>
            <a:schemeClr val="accent6"/>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8EC288AC-8E8D-47F8-B673-01F1EE2E9E40}">
      <dsp:nvSpPr>
        <dsp:cNvPr id="0" name=""/>
        <dsp:cNvSpPr/>
      </dsp:nvSpPr>
      <dsp:spPr>
        <a:xfrm rot="5400000">
          <a:off x="5708257" y="2641537"/>
          <a:ext cx="566972" cy="943429"/>
        </a:xfrm>
        <a:prstGeom prst="corner">
          <a:avLst>
            <a:gd name="adj1" fmla="val 16120"/>
            <a:gd name="adj2" fmla="val 16110"/>
          </a:avLst>
        </a:prstGeom>
        <a:solidFill>
          <a:srgbClr val="FF000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F55F6981-DD7B-4808-990B-8736656AC221}">
      <dsp:nvSpPr>
        <dsp:cNvPr id="0" name=""/>
        <dsp:cNvSpPr/>
      </dsp:nvSpPr>
      <dsp:spPr>
        <a:xfrm>
          <a:off x="5646492" y="2923419"/>
          <a:ext cx="1254807" cy="74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kern="1200" dirty="0"/>
            <a:t>Equilibre des dommages</a:t>
          </a:r>
        </a:p>
      </dsp:txBody>
      <dsp:txXfrm>
        <a:off x="5646492" y="2923419"/>
        <a:ext cx="1254807" cy="746594"/>
      </dsp:txXfrm>
    </dsp:sp>
    <dsp:sp modelId="{155F4B9F-D080-4EDB-B1E9-8C518C8A9DC0}">
      <dsp:nvSpPr>
        <dsp:cNvPr id="0" name=""/>
        <dsp:cNvSpPr/>
      </dsp:nvSpPr>
      <dsp:spPr>
        <a:xfrm>
          <a:off x="6304644" y="2572080"/>
          <a:ext cx="160704" cy="160704"/>
        </a:xfrm>
        <a:prstGeom prst="triangle">
          <a:avLst>
            <a:gd name="adj" fmla="val 100000"/>
          </a:avLst>
        </a:prstGeom>
        <a:solidFill>
          <a:srgbClr val="FF000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1F4A7481-2028-4675-AF7D-C7D15D025A5B}">
      <dsp:nvSpPr>
        <dsp:cNvPr id="0" name=""/>
        <dsp:cNvSpPr/>
      </dsp:nvSpPr>
      <dsp:spPr>
        <a:xfrm rot="5400000">
          <a:off x="7060433" y="2383523"/>
          <a:ext cx="566972" cy="943429"/>
        </a:xfrm>
        <a:prstGeom prst="corner">
          <a:avLst>
            <a:gd name="adj1" fmla="val 16120"/>
            <a:gd name="adj2" fmla="val 16110"/>
          </a:avLst>
        </a:prstGeom>
        <a:solidFill>
          <a:srgbClr val="FF000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1C36CD-0911-416C-BDA7-B82BAD5F0EC8}">
      <dsp:nvSpPr>
        <dsp:cNvPr id="0" name=""/>
        <dsp:cNvSpPr/>
      </dsp:nvSpPr>
      <dsp:spPr>
        <a:xfrm>
          <a:off x="6998668" y="2665405"/>
          <a:ext cx="1254807" cy="746594"/>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kern="1200" dirty="0"/>
            <a:t>Incompatibilité</a:t>
          </a:r>
        </a:p>
      </dsp:txBody>
      <dsp:txXfrm>
        <a:off x="6998668" y="2665405"/>
        <a:ext cx="1254807" cy="746594"/>
      </dsp:txXfrm>
    </dsp:sp>
    <dsp:sp modelId="{9B46EA0A-5969-4778-8A92-67C99F9C1204}">
      <dsp:nvSpPr>
        <dsp:cNvPr id="0" name=""/>
        <dsp:cNvSpPr/>
      </dsp:nvSpPr>
      <dsp:spPr>
        <a:xfrm>
          <a:off x="7656820" y="2314066"/>
          <a:ext cx="160704" cy="160704"/>
        </a:xfrm>
        <a:prstGeom prst="triangle">
          <a:avLst>
            <a:gd name="adj" fmla="val 100000"/>
          </a:avLst>
        </a:prstGeom>
        <a:solidFill>
          <a:srgbClr val="FF000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191AC2D-24C0-4971-8CA7-5E716AE5F911}">
      <dsp:nvSpPr>
        <dsp:cNvPr id="0" name=""/>
        <dsp:cNvSpPr/>
      </dsp:nvSpPr>
      <dsp:spPr>
        <a:xfrm rot="5400000">
          <a:off x="8412609" y="2125508"/>
          <a:ext cx="566972" cy="943429"/>
        </a:xfrm>
        <a:prstGeom prst="corner">
          <a:avLst>
            <a:gd name="adj1" fmla="val 16120"/>
            <a:gd name="adj2" fmla="val 16110"/>
          </a:avLst>
        </a:prstGeom>
        <a:solidFill>
          <a:srgbClr val="FF0000"/>
        </a:solidFill>
        <a:ln w="9525"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9DC95E77-A72D-44E4-A192-4F6EFE5DA7C1}">
      <dsp:nvSpPr>
        <dsp:cNvPr id="0" name=""/>
        <dsp:cNvSpPr/>
      </dsp:nvSpPr>
      <dsp:spPr>
        <a:xfrm>
          <a:off x="8119805" y="2417552"/>
          <a:ext cx="1254807" cy="74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kern="1200" dirty="0"/>
            <a:t>    Rupture</a:t>
          </a:r>
        </a:p>
      </dsp:txBody>
      <dsp:txXfrm>
        <a:off x="8119805" y="2417552"/>
        <a:ext cx="1254807" cy="746594"/>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e radial"/>
  <dgm:desc val="Permet de représenter un processus séquentiel associé à une idée ou un thème central. Limité à six formes Niveau 2. Utilisation optimale avec de petites quantités de texte. Le texte non utilisé n’apparaît pas mais reste disponible si vous changez de disposition."/>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2542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53353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75555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9" name="Google Shape;23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2857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dirty="0"/>
              <a:t>Présenter un exemple d’inventaire </a:t>
            </a:r>
            <a:r>
              <a:rPr lang="fr-FR" dirty="0" err="1"/>
              <a:t>Agilis</a:t>
            </a:r>
            <a:r>
              <a:rPr lang="fr-FR" dirty="0"/>
              <a:t> Com et faire la distinction entre ce que l’on pense être (</a:t>
            </a:r>
            <a:r>
              <a:rPr lang="fr-FR" dirty="0" err="1"/>
              <a:t>autoperception</a:t>
            </a:r>
            <a:r>
              <a:rPr lang="fr-FR" dirty="0"/>
              <a:t>) et ce que l’on est. =&gt; Autorisez-vous à revoir le résultat de vos réponses au questionnaire</a:t>
            </a:r>
            <a:endParaRPr dirty="0"/>
          </a:p>
        </p:txBody>
      </p:sp>
      <p:sp>
        <p:nvSpPr>
          <p:cNvPr id="316" name="Google Shape;31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16</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2" name="Google Shape;402;p19: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dirty="0"/>
              <a:t>Présentation =&gt; Ce qui est Visible (présenter toute sa vie)</a:t>
            </a:r>
            <a:endParaRPr dirty="0"/>
          </a:p>
        </p:txBody>
      </p:sp>
      <p:sp>
        <p:nvSpPr>
          <p:cNvPr id="403" name="Google Shape;403;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19</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5" name="Google Shape;425;p2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dirty="0"/>
              <a:t>Il y a deux éléments qui rentre en résonnance !</a:t>
            </a:r>
            <a:endParaRPr dirty="0"/>
          </a:p>
        </p:txBody>
      </p:sp>
      <p:sp>
        <p:nvSpPr>
          <p:cNvPr id="426" name="Google Shape;42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20</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2" name="Google Shape;462;p2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3" name="Google Shape;46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21</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0" name="Google Shape;480;p26: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22</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7" name="Google Shape;517;p3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23</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5" name="Google Shape;535;p3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36" name="Google Shape;53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24</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2" name="Google Shape;572;p3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73" name="Google Shape;57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25</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0" name="Google Shape;590;p36: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1" name="Google Shape;591;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26</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7" name="Google Shape;627;p4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27</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5" name="Google Shape;645;p4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6" name="Google Shape;64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28</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5" name="Google Shape;675;p44: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6" name="Google Shape;676;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29</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3" name="Google Shape;693;p4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4" name="Google Shape;69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30</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4" name="Google Shape;784;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Question 1 : Y a-t-il communication ?</a:t>
            </a:r>
            <a:endParaRPr/>
          </a:p>
          <a:p>
            <a:pPr marL="0" lvl="0" indent="0" algn="l" rtl="0">
              <a:lnSpc>
                <a:spcPct val="100000"/>
              </a:lnSpc>
              <a:spcBef>
                <a:spcPts val="0"/>
              </a:spcBef>
              <a:spcAft>
                <a:spcPts val="0"/>
              </a:spcAft>
              <a:buSzPts val="1400"/>
              <a:buNone/>
            </a:pPr>
            <a:r>
              <a:rPr lang="fr-FR"/>
              <a:t>Question 2 : Quel est élément de personnalité de Anne Haney?</a:t>
            </a:r>
            <a:endParaRPr/>
          </a:p>
          <a:p>
            <a:pPr marL="0" marR="0" lvl="0" indent="0" algn="l" rtl="0">
              <a:lnSpc>
                <a:spcPct val="100000"/>
              </a:lnSpc>
              <a:spcBef>
                <a:spcPts val="0"/>
              </a:spcBef>
              <a:spcAft>
                <a:spcPts val="0"/>
              </a:spcAft>
              <a:buClr>
                <a:schemeClr val="dk1"/>
              </a:buClr>
              <a:buSzPts val="1200"/>
              <a:buFont typeface="Calibri"/>
              <a:buNone/>
            </a:pPr>
            <a:r>
              <a:rPr lang="fr-FR"/>
              <a:t>Question 3 : Quel est élément de personnalité de Robin Williams?</a:t>
            </a:r>
            <a:endParaRPr/>
          </a:p>
          <a:p>
            <a:pPr marL="0" lvl="0" indent="0" algn="l" rtl="0">
              <a:lnSpc>
                <a:spcPct val="100000"/>
              </a:lnSpc>
              <a:spcBef>
                <a:spcPts val="0"/>
              </a:spcBef>
              <a:spcAft>
                <a:spcPts val="0"/>
              </a:spcAft>
              <a:buSzPts val="1400"/>
              <a:buNone/>
            </a:pPr>
            <a:r>
              <a:rPr lang="fr-FR"/>
              <a:t>Question 4 : Question fondamentale de l’une et de l’autre et expliquer le cheminement de la pensée</a:t>
            </a:r>
            <a:endParaRPr/>
          </a:p>
          <a:p>
            <a:pPr marL="0" lvl="0" indent="0" algn="l" rtl="0">
              <a:lnSpc>
                <a:spcPct val="100000"/>
              </a:lnSpc>
              <a:spcBef>
                <a:spcPts val="0"/>
              </a:spcBef>
              <a:spcAft>
                <a:spcPts val="0"/>
              </a:spcAft>
              <a:buSzPts val="1400"/>
              <a:buNone/>
            </a:pPr>
            <a:r>
              <a:rPr lang="fr-FR"/>
              <a:t>Question 5 : Perception de l’une et de l’autre et expliquer les choses</a:t>
            </a:r>
            <a:endParaRPr/>
          </a:p>
          <a:p>
            <a:pPr marL="0" lvl="0" indent="0" algn="l" rtl="0">
              <a:lnSpc>
                <a:spcPct val="100000"/>
              </a:lnSpc>
              <a:spcBef>
                <a:spcPts val="0"/>
              </a:spcBef>
              <a:spcAft>
                <a:spcPts val="0"/>
              </a:spcAft>
              <a:buSzPts val="1400"/>
              <a:buNone/>
            </a:pPr>
            <a:r>
              <a:rPr lang="fr-FR"/>
              <a:t>Reboucler avec la Mé-communication créée par la perception négative généré par cette non synchronicité </a:t>
            </a:r>
            <a:endParaRPr/>
          </a:p>
        </p:txBody>
      </p:sp>
      <p:sp>
        <p:nvSpPr>
          <p:cNvPr id="785" name="Google Shape;785;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fr-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9" name="Google Shape;719;p47:notes"/>
          <p:cNvSpPr txBox="1">
            <a:spLocks noGrp="1"/>
          </p:cNvSpPr>
          <p:nvPr>
            <p:ph type="body" idx="1"/>
          </p:nvPr>
        </p:nvSpPr>
        <p:spPr>
          <a:xfrm>
            <a:off x="1029106" y="3645694"/>
            <a:ext cx="8237424" cy="3454004"/>
          </a:xfrm>
          <a:prstGeom prst="rect">
            <a:avLst/>
          </a:prstGeom>
          <a:noFill/>
          <a:ln>
            <a:noFill/>
          </a:ln>
        </p:spPr>
        <p:txBody>
          <a:bodyPr spcFirstLastPara="1" wrap="square" lIns="94300" tIns="47150" rIns="94300" bIns="47150" anchor="t" anchorCtr="0">
            <a:noAutofit/>
          </a:bodyPr>
          <a:lstStyle/>
          <a:p>
            <a:pPr marL="0" lvl="0" indent="0" algn="l" rtl="0">
              <a:lnSpc>
                <a:spcPct val="100000"/>
              </a:lnSpc>
              <a:spcBef>
                <a:spcPts val="0"/>
              </a:spcBef>
              <a:spcAft>
                <a:spcPts val="0"/>
              </a:spcAft>
              <a:buSzPts val="1400"/>
              <a:buNone/>
            </a:pPr>
            <a:r>
              <a:rPr lang="fr-FR"/>
              <a:t>Parallèle avec les langues étrangères / langue maternelle</a:t>
            </a:r>
            <a:endParaRPr/>
          </a:p>
        </p:txBody>
      </p:sp>
      <p:sp>
        <p:nvSpPr>
          <p:cNvPr id="720" name="Google Shape;720;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34</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20946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9" name="Google Shape;76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9" name="Google Shape;839;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39</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6" name="Google Shape;856;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6" name="Google Shape;876;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623201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
        <p:cNvGrpSpPr/>
        <p:nvPr/>
      </p:nvGrpSpPr>
      <p:grpSpPr>
        <a:xfrm>
          <a:off x="0" y="0"/>
          <a:ext cx="0" cy="0"/>
          <a:chOff x="0" y="0"/>
          <a:chExt cx="0" cy="0"/>
        </a:xfrm>
      </p:grpSpPr>
      <p:sp>
        <p:nvSpPr>
          <p:cNvPr id="883" name="Google Shape;88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4" name="Google Shape;884;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200"/>
              <a:buFont typeface="Calibri"/>
              <a:buNone/>
            </a:pPr>
            <a:r>
              <a:rPr lang="fr-FR" b="0" i="1" dirty="0">
                <a:highlight>
                  <a:srgbClr val="FFFF00"/>
                </a:highlight>
              </a:rPr>
              <a:t>PRODUCER</a:t>
            </a:r>
            <a:r>
              <a:rPr lang="fr-FR" dirty="0">
                <a:highlight>
                  <a:srgbClr val="FFFF00"/>
                </a:highlight>
              </a:rPr>
              <a:t> : </a:t>
            </a:r>
            <a:endParaRPr dirty="0"/>
          </a:p>
          <a:p>
            <a:pPr marL="0" marR="0" lvl="0" indent="0" algn="l" rtl="0">
              <a:lnSpc>
                <a:spcPct val="90000"/>
              </a:lnSpc>
              <a:spcBef>
                <a:spcPts val="0"/>
              </a:spcBef>
              <a:spcAft>
                <a:spcPts val="0"/>
              </a:spcAft>
              <a:buClr>
                <a:schemeClr val="dk1"/>
              </a:buClr>
              <a:buSzPts val="1200"/>
              <a:buFont typeface="Calibri"/>
              <a:buNone/>
            </a:pPr>
            <a:r>
              <a:rPr lang="fr-FR" b="1" dirty="0">
                <a:highlight>
                  <a:srgbClr val="FFFF00"/>
                </a:highlight>
              </a:rPr>
              <a:t>Version Flash </a:t>
            </a:r>
            <a:r>
              <a:rPr lang="fr-FR" dirty="0">
                <a:highlight>
                  <a:srgbClr val="FFFF00"/>
                </a:highlight>
              </a:rPr>
              <a:t>&gt; donner les droits d’écriture</a:t>
            </a:r>
            <a:endParaRPr dirty="0"/>
          </a:p>
          <a:p>
            <a:pPr marL="0" marR="0" lvl="0" indent="0" algn="l" rtl="0">
              <a:lnSpc>
                <a:spcPct val="90000"/>
              </a:lnSpc>
              <a:spcBef>
                <a:spcPts val="0"/>
              </a:spcBef>
              <a:spcAft>
                <a:spcPts val="0"/>
              </a:spcAft>
              <a:buClr>
                <a:schemeClr val="dk1"/>
              </a:buClr>
              <a:buSzPts val="1200"/>
              <a:buFont typeface="Calibri"/>
              <a:buNone/>
            </a:pPr>
            <a:r>
              <a:rPr lang="fr-FR" sz="1200" b="1" dirty="0">
                <a:solidFill>
                  <a:schemeClr val="dk1"/>
                </a:solidFill>
                <a:highlight>
                  <a:srgbClr val="FFFF00"/>
                </a:highlight>
              </a:rPr>
              <a:t>Version html </a:t>
            </a:r>
            <a:r>
              <a:rPr lang="fr-FR" sz="1200" dirty="0">
                <a:solidFill>
                  <a:schemeClr val="dk1"/>
                </a:solidFill>
                <a:highlight>
                  <a:srgbClr val="FFFF00"/>
                </a:highlight>
              </a:rPr>
              <a:t>&gt; créer un sondage "Comment vous sentez-vous ?" avec le nom des images :</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vague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 montgolfières</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L’escalade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 pas</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prairie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 chemin</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 lac</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ville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cascade</a:t>
            </a:r>
            <a:endParaRPr dirty="0"/>
          </a:p>
          <a:p>
            <a:pPr marL="0" lvl="0" indent="0" algn="l" rtl="0">
              <a:lnSpc>
                <a:spcPct val="90000"/>
              </a:lnSpc>
              <a:spcBef>
                <a:spcPts val="0"/>
              </a:spcBef>
              <a:spcAft>
                <a:spcPts val="0"/>
              </a:spcAft>
              <a:buSzPts val="1400"/>
              <a:buNone/>
            </a:pPr>
            <a:r>
              <a:rPr lang="fr-FR" sz="1200" dirty="0">
                <a:solidFill>
                  <a:schemeClr val="dk1"/>
                </a:solidFill>
                <a:highlight>
                  <a:srgbClr val="FFFF00"/>
                </a:highlight>
              </a:rPr>
              <a:t>Et maintenant, voici la dernière activité pour aujourd’hui. comment vous sentez-vous à ce stade de votre parcours ? </a:t>
            </a:r>
            <a:endParaRPr dirty="0"/>
          </a:p>
          <a:p>
            <a:pPr marL="0" lvl="0" indent="0" algn="l" rtl="0">
              <a:lnSpc>
                <a:spcPct val="90000"/>
              </a:lnSpc>
              <a:spcBef>
                <a:spcPts val="0"/>
              </a:spcBef>
              <a:spcAft>
                <a:spcPts val="0"/>
              </a:spcAft>
              <a:buSzPts val="1400"/>
              <a:buNone/>
            </a:pPr>
            <a:r>
              <a:rPr lang="fr-FR" sz="1200" b="1" dirty="0">
                <a:solidFill>
                  <a:schemeClr val="dk1"/>
                </a:solidFill>
                <a:highlight>
                  <a:srgbClr val="FFFF00"/>
                </a:highlight>
              </a:rPr>
              <a:t>Version Flash </a:t>
            </a:r>
            <a:r>
              <a:rPr lang="fr-FR" sz="1200" dirty="0">
                <a:solidFill>
                  <a:schemeClr val="dk1"/>
                </a:solidFill>
                <a:highlight>
                  <a:srgbClr val="FFFF00"/>
                </a:highlight>
              </a:rPr>
              <a:t>: Écrivez vos prénoms à côté de l’image qui vous représente le plus. PRODUCER, vous nous expliquez comment faire ?</a:t>
            </a:r>
            <a:endParaRPr dirty="0"/>
          </a:p>
          <a:p>
            <a:pPr marL="0" lvl="0" indent="0" algn="l" rtl="0">
              <a:lnSpc>
                <a:spcPct val="90000"/>
              </a:lnSpc>
              <a:spcBef>
                <a:spcPts val="0"/>
              </a:spcBef>
              <a:spcAft>
                <a:spcPts val="0"/>
              </a:spcAft>
              <a:buSzPts val="1400"/>
              <a:buNone/>
            </a:pPr>
            <a:r>
              <a:rPr lang="fr-FR" sz="1200" b="1" dirty="0">
                <a:solidFill>
                  <a:schemeClr val="dk1"/>
                </a:solidFill>
                <a:highlight>
                  <a:srgbClr val="FFFF00"/>
                </a:highlight>
              </a:rPr>
              <a:t>Version html </a:t>
            </a:r>
            <a:r>
              <a:rPr lang="fr-FR" sz="1200" dirty="0">
                <a:solidFill>
                  <a:schemeClr val="dk1"/>
                </a:solidFill>
                <a:highlight>
                  <a:srgbClr val="FFFF00"/>
                </a:highlight>
              </a:rPr>
              <a:t>: Choisissez l’image qui vous représente le plus. </a:t>
            </a:r>
            <a:endParaRPr dirty="0"/>
          </a:p>
          <a:p>
            <a:pPr marL="0" lvl="0" indent="0" algn="l" rtl="0">
              <a:lnSpc>
                <a:spcPct val="90000"/>
              </a:lnSpc>
              <a:spcBef>
                <a:spcPts val="0"/>
              </a:spcBef>
              <a:spcAft>
                <a:spcPts val="0"/>
              </a:spcAft>
              <a:buSzPts val="1400"/>
              <a:buNone/>
            </a:pPr>
            <a:r>
              <a:rPr lang="fr-FR" sz="1200" i="1" dirty="0">
                <a:solidFill>
                  <a:schemeClr val="dk1"/>
                </a:solidFill>
                <a:highlight>
                  <a:srgbClr val="FFFF00"/>
                </a:highlight>
              </a:rPr>
              <a:t>Orchestrer un rapide tour de table pour que chacun puisse expliquer son choix en quelques mots.</a:t>
            </a:r>
            <a:endParaRPr dirty="0"/>
          </a:p>
          <a:p>
            <a:pPr marL="0" lvl="0" indent="0" algn="l" rtl="0">
              <a:lnSpc>
                <a:spcPct val="90000"/>
              </a:lnSpc>
              <a:spcBef>
                <a:spcPts val="0"/>
              </a:spcBef>
              <a:spcAft>
                <a:spcPts val="0"/>
              </a:spcAft>
              <a:buSzPts val="1400"/>
              <a:buNone/>
            </a:pPr>
            <a:r>
              <a:rPr lang="fr-FR" sz="1200" i="1" dirty="0">
                <a:solidFill>
                  <a:schemeClr val="dk1"/>
                </a:solidFill>
                <a:highlight>
                  <a:srgbClr val="FFFF00"/>
                </a:highlight>
              </a:rPr>
              <a:t>(CLIC)</a:t>
            </a:r>
            <a:endParaRPr dirty="0"/>
          </a:p>
        </p:txBody>
      </p:sp>
      <p:sp>
        <p:nvSpPr>
          <p:cNvPr id="885" name="Google Shape;885;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rgbClr val="000000"/>
                </a:solidFill>
                <a:latin typeface="Arial"/>
                <a:ea typeface="Arial"/>
                <a:cs typeface="Arial"/>
                <a:sym typeface="Arial"/>
              </a:rPr>
              <a:t>44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0" name="Google Shape;890;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46</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5019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8" name="Google Shape;898;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2348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5" name="Google Shape;975;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1" name="Google Shape;981;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1" name="Google Shape;991;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2" name="Google Shape;992;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51</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7" name="Google Shape;1007;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5" name="Google Shape;1015;p7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6" name="Google Shape;1016;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53</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9" name="Google Shape;1039;p7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0" name="Google Shape;1040;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54</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73: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69" name="Google Shape;106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55</a:t>
            </a:fld>
            <a:endParaRPr sz="120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2329128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73: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69" name="Google Shape;106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56</a:t>
            </a:fld>
            <a:endParaRPr sz="120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33443365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4" name="Google Shape;109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2" name="Google Shape;110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95026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p:cNvGrpSpPr/>
        <p:nvPr/>
      </p:nvGrpSpPr>
      <p:grpSpPr>
        <a:xfrm>
          <a:off x="0" y="0"/>
          <a:ext cx="0" cy="0"/>
          <a:chOff x="0" y="0"/>
          <a:chExt cx="0" cy="0"/>
        </a:xfrm>
      </p:grpSpPr>
      <p:sp>
        <p:nvSpPr>
          <p:cNvPr id="1725" name="Google Shape;1725;p1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6" name="Google Shape;1726;p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p1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dirty="0"/>
              <a:t>Processus du co-développement</a:t>
            </a:r>
          </a:p>
          <a:p>
            <a:pPr marL="0" lvl="0" indent="0" algn="l" rtl="0">
              <a:lnSpc>
                <a:spcPct val="100000"/>
              </a:lnSpc>
              <a:spcBef>
                <a:spcPts val="0"/>
              </a:spcBef>
              <a:spcAft>
                <a:spcPts val="0"/>
              </a:spcAft>
              <a:buSzPts val="1400"/>
              <a:buNone/>
            </a:pPr>
            <a:r>
              <a:rPr lang="fr-FR" dirty="0"/>
              <a:t>Expliquez ses avantages et encouragez les à le mettre en pratique avec leur équipes pour développer l’intelligence collective</a:t>
            </a:r>
            <a:endParaRPr dirty="0"/>
          </a:p>
        </p:txBody>
      </p:sp>
      <p:sp>
        <p:nvSpPr>
          <p:cNvPr id="1734" name="Google Shape;1734;p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p1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0" name="Google Shape;1740;p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7" name="Google Shape;1147;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Google Shape;1155;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6" name="Google Shape;1156;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71699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420581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699472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9" name="Google Shape;1199;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2"/>
        <p:cNvGrpSpPr/>
        <p:nvPr/>
      </p:nvGrpSpPr>
      <p:grpSpPr>
        <a:xfrm>
          <a:off x="0" y="0"/>
          <a:ext cx="0" cy="0"/>
          <a:chOff x="0" y="0"/>
          <a:chExt cx="0" cy="0"/>
        </a:xfrm>
      </p:grpSpPr>
      <p:sp>
        <p:nvSpPr>
          <p:cNvPr id="1213" name="Google Shape;1213;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4" name="Google Shape;1214;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548473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75</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0269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7" name="Google Shape;1227;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6"/>
        <p:cNvGrpSpPr/>
        <p:nvPr/>
      </p:nvGrpSpPr>
      <p:grpSpPr>
        <a:xfrm>
          <a:off x="0" y="0"/>
          <a:ext cx="0" cy="0"/>
          <a:chOff x="0" y="0"/>
          <a:chExt cx="0" cy="0"/>
        </a:xfrm>
      </p:grpSpPr>
      <p:sp>
        <p:nvSpPr>
          <p:cNvPr id="1257" name="Google Shape;1257;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8" name="Google Shape;1258;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6" name="Google Shape;1376;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8" name="Google Shape;1318;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9" name="Google Shape;1289;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5"/>
        <p:cNvGrpSpPr/>
        <p:nvPr/>
      </p:nvGrpSpPr>
      <p:grpSpPr>
        <a:xfrm>
          <a:off x="0" y="0"/>
          <a:ext cx="0" cy="0"/>
          <a:chOff x="0" y="0"/>
          <a:chExt cx="0" cy="0"/>
        </a:xfrm>
      </p:grpSpPr>
      <p:sp>
        <p:nvSpPr>
          <p:cNvPr id="1346" name="Google Shape;1346;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7" name="Google Shape;1347;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82</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33436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259884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performance s’obtient grâce à 3 élément combinés : Compétences, Moyens et Motivation</a:t>
            </a:r>
          </a:p>
          <a:p>
            <a:endParaRPr lang="fr-FR" dirty="0"/>
          </a:p>
          <a:p>
            <a:pPr>
              <a:buFont typeface="Arial" panose="020B0604020202020204" pitchFamily="34" charset="0"/>
              <a:buChar char="•"/>
            </a:pPr>
            <a:r>
              <a:rPr lang="fr-FR" dirty="0"/>
              <a:t>Le responsable hiérarchique as un devoir de Moyen vis-à-vis de ses collaborateur</a:t>
            </a:r>
          </a:p>
          <a:p>
            <a:pPr>
              <a:buFont typeface="Arial" panose="020B0604020202020204" pitchFamily="34" charset="0"/>
              <a:buChar char="•"/>
            </a:pPr>
            <a:r>
              <a:rPr lang="fr-FR" dirty="0"/>
              <a:t>Le responsable hiérarchique accompagne, objective la montée en compétence de ses collaborateurs.</a:t>
            </a:r>
          </a:p>
          <a:p>
            <a:pPr>
              <a:buFont typeface="Arial" panose="020B0604020202020204" pitchFamily="34" charset="0"/>
              <a:buChar char="•"/>
            </a:pPr>
            <a:r>
              <a:rPr lang="fr-FR" dirty="0"/>
              <a:t>Le responsable hiérarchique n’a pas le pouvoir de Motiver quelqu’un certes mais il peut stimuler la motivation d’un collaborateur.</a:t>
            </a:r>
          </a:p>
          <a:p>
            <a:pPr lvl="1"/>
            <a:r>
              <a:rPr lang="fr-FR" dirty="0"/>
              <a:t>Par un management adapté positif, une humeur dynamique et ++, des mission stimulantes responsabilisantes…</a:t>
            </a:r>
          </a:p>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85</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39615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1"/>
        <p:cNvGrpSpPr/>
        <p:nvPr/>
      </p:nvGrpSpPr>
      <p:grpSpPr>
        <a:xfrm>
          <a:off x="0" y="0"/>
          <a:ext cx="0" cy="0"/>
          <a:chOff x="0" y="0"/>
          <a:chExt cx="0" cy="0"/>
        </a:xfrm>
      </p:grpSpPr>
      <p:sp>
        <p:nvSpPr>
          <p:cNvPr id="1432" name="Google Shape;1432;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3" name="Google Shape;1433;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9" name="Google Shape;1449;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9"/>
        <p:cNvGrpSpPr/>
        <p:nvPr/>
      </p:nvGrpSpPr>
      <p:grpSpPr>
        <a:xfrm>
          <a:off x="0" y="0"/>
          <a:ext cx="0" cy="0"/>
          <a:chOff x="0" y="0"/>
          <a:chExt cx="0" cy="0"/>
        </a:xfrm>
      </p:grpSpPr>
      <p:sp>
        <p:nvSpPr>
          <p:cNvPr id="1480" name="Google Shape;1480;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1" name="Google Shape;1481;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7" name="Google Shape;1497;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3" name="Google Shape;1513;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3"/>
        <p:cNvGrpSpPr/>
        <p:nvPr/>
      </p:nvGrpSpPr>
      <p:grpSpPr>
        <a:xfrm>
          <a:off x="0" y="0"/>
          <a:ext cx="0" cy="0"/>
          <a:chOff x="0" y="0"/>
          <a:chExt cx="0" cy="0"/>
        </a:xfrm>
      </p:grpSpPr>
      <p:sp>
        <p:nvSpPr>
          <p:cNvPr id="1464" name="Google Shape;1464;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5" name="Google Shape;1465;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92</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896994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7"/>
        <p:cNvGrpSpPr/>
        <p:nvPr/>
      </p:nvGrpSpPr>
      <p:grpSpPr>
        <a:xfrm>
          <a:off x="0" y="0"/>
          <a:ext cx="0" cy="0"/>
          <a:chOff x="0" y="0"/>
          <a:chExt cx="0" cy="0"/>
        </a:xfrm>
      </p:grpSpPr>
      <p:sp>
        <p:nvSpPr>
          <p:cNvPr id="1528" name="Google Shape;1528;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9" name="Google Shape;1529;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70761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501552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7"/>
        <p:cNvGrpSpPr/>
        <p:nvPr/>
      </p:nvGrpSpPr>
      <p:grpSpPr>
        <a:xfrm>
          <a:off x="0" y="0"/>
          <a:ext cx="0" cy="0"/>
          <a:chOff x="0" y="0"/>
          <a:chExt cx="0" cy="0"/>
        </a:xfrm>
      </p:grpSpPr>
      <p:sp>
        <p:nvSpPr>
          <p:cNvPr id="1688" name="Google Shape;1688;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89" name="Google Shape;1689;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5"/>
        <p:cNvGrpSpPr/>
        <p:nvPr/>
      </p:nvGrpSpPr>
      <p:grpSpPr>
        <a:xfrm>
          <a:off x="0" y="0"/>
          <a:ext cx="0" cy="0"/>
          <a:chOff x="0" y="0"/>
          <a:chExt cx="0" cy="0"/>
        </a:xfrm>
      </p:grpSpPr>
      <p:sp>
        <p:nvSpPr>
          <p:cNvPr id="1696" name="Google Shape;1696;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7" name="Google Shape;1697;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p:cNvGrpSpPr/>
        <p:nvPr/>
      </p:nvGrpSpPr>
      <p:grpSpPr>
        <a:xfrm>
          <a:off x="0" y="0"/>
          <a:ext cx="0" cy="0"/>
          <a:chOff x="0" y="0"/>
          <a:chExt cx="0" cy="0"/>
        </a:xfrm>
      </p:grpSpPr>
      <p:sp>
        <p:nvSpPr>
          <p:cNvPr id="1715" name="Google Shape;1715;p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6" name="Google Shape;1716;p1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7" name="Google Shape;1717;p1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97</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165521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984644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7"/>
        <p:cNvGrpSpPr/>
        <p:nvPr/>
      </p:nvGrpSpPr>
      <p:grpSpPr>
        <a:xfrm>
          <a:off x="0" y="0"/>
          <a:ext cx="0" cy="0"/>
          <a:chOff x="0" y="0"/>
          <a:chExt cx="0" cy="0"/>
        </a:xfrm>
      </p:grpSpPr>
      <p:sp>
        <p:nvSpPr>
          <p:cNvPr id="1778" name="Google Shape;1778;p1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9" name="Google Shape;1779;p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9"/>
        <p:cNvGrpSpPr/>
        <p:nvPr/>
      </p:nvGrpSpPr>
      <p:grpSpPr>
        <a:xfrm>
          <a:off x="0" y="0"/>
          <a:ext cx="0" cy="0"/>
          <a:chOff x="0" y="0"/>
          <a:chExt cx="0" cy="0"/>
        </a:xfrm>
      </p:grpSpPr>
      <p:sp>
        <p:nvSpPr>
          <p:cNvPr id="1790" name="Google Shape;1790;p1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1" name="Google Shape;1791;p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750904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9"/>
        <p:cNvGrpSpPr/>
        <p:nvPr/>
      </p:nvGrpSpPr>
      <p:grpSpPr>
        <a:xfrm>
          <a:off x="0" y="0"/>
          <a:ext cx="0" cy="0"/>
          <a:chOff x="0" y="0"/>
          <a:chExt cx="0" cy="0"/>
        </a:xfrm>
      </p:grpSpPr>
      <p:sp>
        <p:nvSpPr>
          <p:cNvPr id="1790" name="Google Shape;1790;p1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1" name="Google Shape;1791;p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9"/>
        <p:cNvGrpSpPr/>
        <p:nvPr/>
      </p:nvGrpSpPr>
      <p:grpSpPr>
        <a:xfrm>
          <a:off x="0" y="0"/>
          <a:ext cx="0" cy="0"/>
          <a:chOff x="0" y="0"/>
          <a:chExt cx="0" cy="0"/>
        </a:xfrm>
      </p:grpSpPr>
      <p:sp>
        <p:nvSpPr>
          <p:cNvPr id="20" name="Google Shape;20;p2"/>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32"/>
        <p:cNvGrpSpPr/>
        <p:nvPr/>
      </p:nvGrpSpPr>
      <p:grpSpPr>
        <a:xfrm>
          <a:off x="0" y="0"/>
          <a:ext cx="0" cy="0"/>
          <a:chOff x="0" y="0"/>
          <a:chExt cx="0" cy="0"/>
        </a:xfrm>
      </p:grpSpPr>
      <p:sp>
        <p:nvSpPr>
          <p:cNvPr id="33" name="Google Shape;33;p4"/>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re et contenu sans bandeau">
  <p:cSld name="1_Titre et contenu sans bandeau">
    <p:spTree>
      <p:nvGrpSpPr>
        <p:cNvPr id="1" name="Shape 37"/>
        <p:cNvGrpSpPr/>
        <p:nvPr/>
      </p:nvGrpSpPr>
      <p:grpSpPr>
        <a:xfrm>
          <a:off x="0" y="0"/>
          <a:ext cx="0" cy="0"/>
          <a:chOff x="0" y="0"/>
          <a:chExt cx="0" cy="0"/>
        </a:xfrm>
      </p:grpSpPr>
      <p:sp>
        <p:nvSpPr>
          <p:cNvPr id="38" name="Google Shape;38;p5"/>
          <p:cNvSpPr/>
          <p:nvPr/>
        </p:nvSpPr>
        <p:spPr>
          <a:xfrm>
            <a:off x="0" y="0"/>
            <a:ext cx="12192000" cy="108000"/>
          </a:xfrm>
          <a:prstGeom prst="rect">
            <a:avLst/>
          </a:prstGeom>
          <a:solidFill>
            <a:srgbClr val="F2F2F2"/>
          </a:solidFill>
          <a:ln>
            <a:noFill/>
          </a:ln>
        </p:spPr>
        <p:txBody>
          <a:bodyPr spcFirstLastPara="1" wrap="square" lIns="49575" tIns="24800" rIns="49575" bIns="24800" anchor="ctr" anchorCtr="0">
            <a:noAutofit/>
          </a:bodyPr>
          <a:lstStyle/>
          <a:p>
            <a:pPr marL="0" marR="0" lvl="0" indent="0" algn="ctr" rtl="0">
              <a:lnSpc>
                <a:spcPct val="100000"/>
              </a:lnSpc>
              <a:spcBef>
                <a:spcPts val="0"/>
              </a:spcBef>
              <a:spcAft>
                <a:spcPts val="0"/>
              </a:spcAft>
              <a:buClr>
                <a:schemeClr val="lt1"/>
              </a:buClr>
              <a:buSzPts val="868"/>
              <a:buFont typeface="Calibri"/>
              <a:buNone/>
            </a:pPr>
            <a:endParaRPr sz="868" b="0" i="0" u="none" strike="noStrike" cap="none">
              <a:solidFill>
                <a:srgbClr val="FFFFFF"/>
              </a:solidFill>
              <a:latin typeface="Verdana"/>
              <a:ea typeface="Verdana"/>
              <a:cs typeface="Verdana"/>
              <a:sym typeface="Verdana"/>
            </a:endParaRPr>
          </a:p>
        </p:txBody>
      </p:sp>
      <p:sp>
        <p:nvSpPr>
          <p:cNvPr id="39" name="Google Shape;39;p5"/>
          <p:cNvSpPr>
            <a:spLocks noGrp="1"/>
          </p:cNvSpPr>
          <p:nvPr>
            <p:ph type="pic" idx="2"/>
          </p:nvPr>
        </p:nvSpPr>
        <p:spPr>
          <a:xfrm>
            <a:off x="684683" y="494783"/>
            <a:ext cx="3204000" cy="1686280"/>
          </a:xfrm>
          <a:prstGeom prst="rect">
            <a:avLst/>
          </a:prstGeom>
          <a:noFill/>
          <a:ln w="9525" cap="flat" cmpd="sng">
            <a:solidFill>
              <a:srgbClr val="F2F2F2"/>
            </a:solidFill>
            <a:prstDash val="solid"/>
            <a:round/>
            <a:headEnd type="none" w="sm" len="sm"/>
            <a:tailEnd type="none" w="sm" len="sm"/>
          </a:ln>
        </p:spPr>
      </p:sp>
      <p:sp>
        <p:nvSpPr>
          <p:cNvPr id="40" name="Google Shape;40;p5"/>
          <p:cNvSpPr>
            <a:spLocks noGrp="1"/>
          </p:cNvSpPr>
          <p:nvPr>
            <p:ph type="pic" idx="3"/>
          </p:nvPr>
        </p:nvSpPr>
        <p:spPr>
          <a:xfrm>
            <a:off x="684683" y="2576852"/>
            <a:ext cx="3204000" cy="1686280"/>
          </a:xfrm>
          <a:prstGeom prst="rect">
            <a:avLst/>
          </a:prstGeom>
          <a:noFill/>
          <a:ln w="9525" cap="flat" cmpd="sng">
            <a:solidFill>
              <a:srgbClr val="F2F2F2"/>
            </a:solidFill>
            <a:prstDash val="solid"/>
            <a:round/>
            <a:headEnd type="none" w="sm" len="sm"/>
            <a:tailEnd type="none" w="sm" len="sm"/>
          </a:ln>
        </p:spPr>
      </p:sp>
      <p:sp>
        <p:nvSpPr>
          <p:cNvPr id="41" name="Google Shape;41;p5"/>
          <p:cNvSpPr>
            <a:spLocks noGrp="1"/>
          </p:cNvSpPr>
          <p:nvPr>
            <p:ph type="pic" idx="4"/>
          </p:nvPr>
        </p:nvSpPr>
        <p:spPr>
          <a:xfrm>
            <a:off x="684683" y="4676937"/>
            <a:ext cx="3204000" cy="1686280"/>
          </a:xfrm>
          <a:prstGeom prst="rect">
            <a:avLst/>
          </a:prstGeom>
          <a:noFill/>
          <a:ln w="9525" cap="flat" cmpd="sng">
            <a:solidFill>
              <a:srgbClr val="F2F2F2"/>
            </a:solidFill>
            <a:prstDash val="solid"/>
            <a:round/>
            <a:headEnd type="none" w="sm" len="sm"/>
            <a:tailEnd type="none" w="sm" len="sm"/>
          </a:ln>
        </p:spPr>
      </p:sp>
      <p:sp>
        <p:nvSpPr>
          <p:cNvPr id="42" name="Google Shape;42;p5"/>
          <p:cNvSpPr>
            <a:spLocks noGrp="1"/>
          </p:cNvSpPr>
          <p:nvPr>
            <p:ph type="pic" idx="5"/>
          </p:nvPr>
        </p:nvSpPr>
        <p:spPr>
          <a:xfrm>
            <a:off x="4504613" y="494783"/>
            <a:ext cx="3204000" cy="1686280"/>
          </a:xfrm>
          <a:prstGeom prst="rect">
            <a:avLst/>
          </a:prstGeom>
          <a:noFill/>
          <a:ln w="9525" cap="flat" cmpd="sng">
            <a:solidFill>
              <a:srgbClr val="F2F2F2"/>
            </a:solidFill>
            <a:prstDash val="solid"/>
            <a:round/>
            <a:headEnd type="none" w="sm" len="sm"/>
            <a:tailEnd type="none" w="sm" len="sm"/>
          </a:ln>
        </p:spPr>
      </p:sp>
      <p:sp>
        <p:nvSpPr>
          <p:cNvPr id="43" name="Google Shape;43;p5"/>
          <p:cNvSpPr>
            <a:spLocks noGrp="1"/>
          </p:cNvSpPr>
          <p:nvPr>
            <p:ph type="pic" idx="6"/>
          </p:nvPr>
        </p:nvSpPr>
        <p:spPr>
          <a:xfrm>
            <a:off x="4504613" y="2576852"/>
            <a:ext cx="3204000" cy="1686280"/>
          </a:xfrm>
          <a:prstGeom prst="rect">
            <a:avLst/>
          </a:prstGeom>
          <a:noFill/>
          <a:ln w="9525" cap="flat" cmpd="sng">
            <a:solidFill>
              <a:srgbClr val="F2F2F2"/>
            </a:solidFill>
            <a:prstDash val="solid"/>
            <a:round/>
            <a:headEnd type="none" w="sm" len="sm"/>
            <a:tailEnd type="none" w="sm" len="sm"/>
          </a:ln>
        </p:spPr>
      </p:sp>
      <p:sp>
        <p:nvSpPr>
          <p:cNvPr id="44" name="Google Shape;44;p5"/>
          <p:cNvSpPr>
            <a:spLocks noGrp="1"/>
          </p:cNvSpPr>
          <p:nvPr>
            <p:ph type="pic" idx="7"/>
          </p:nvPr>
        </p:nvSpPr>
        <p:spPr>
          <a:xfrm>
            <a:off x="4504613" y="4676937"/>
            <a:ext cx="3204000" cy="1686280"/>
          </a:xfrm>
          <a:prstGeom prst="rect">
            <a:avLst/>
          </a:prstGeom>
          <a:noFill/>
          <a:ln w="9525" cap="flat" cmpd="sng">
            <a:solidFill>
              <a:srgbClr val="F2F2F2"/>
            </a:solidFill>
            <a:prstDash val="solid"/>
            <a:round/>
            <a:headEnd type="none" w="sm" len="sm"/>
            <a:tailEnd type="none" w="sm" len="sm"/>
          </a:ln>
        </p:spPr>
      </p:sp>
      <p:sp>
        <p:nvSpPr>
          <p:cNvPr id="45" name="Google Shape;45;p5"/>
          <p:cNvSpPr>
            <a:spLocks noGrp="1"/>
          </p:cNvSpPr>
          <p:nvPr>
            <p:ph type="pic" idx="8"/>
          </p:nvPr>
        </p:nvSpPr>
        <p:spPr>
          <a:xfrm>
            <a:off x="8324543" y="494783"/>
            <a:ext cx="3204000" cy="1686280"/>
          </a:xfrm>
          <a:prstGeom prst="rect">
            <a:avLst/>
          </a:prstGeom>
          <a:noFill/>
          <a:ln w="9525" cap="flat" cmpd="sng">
            <a:solidFill>
              <a:srgbClr val="F2F2F2"/>
            </a:solidFill>
            <a:prstDash val="solid"/>
            <a:round/>
            <a:headEnd type="none" w="sm" len="sm"/>
            <a:tailEnd type="none" w="sm" len="sm"/>
          </a:ln>
        </p:spPr>
      </p:sp>
      <p:sp>
        <p:nvSpPr>
          <p:cNvPr id="46" name="Google Shape;46;p5"/>
          <p:cNvSpPr>
            <a:spLocks noGrp="1"/>
          </p:cNvSpPr>
          <p:nvPr>
            <p:ph type="pic" idx="9"/>
          </p:nvPr>
        </p:nvSpPr>
        <p:spPr>
          <a:xfrm>
            <a:off x="8324543" y="2576852"/>
            <a:ext cx="3204000" cy="1686280"/>
          </a:xfrm>
          <a:prstGeom prst="rect">
            <a:avLst/>
          </a:prstGeom>
          <a:noFill/>
          <a:ln w="9525" cap="flat" cmpd="sng">
            <a:solidFill>
              <a:srgbClr val="F2F2F2"/>
            </a:solidFill>
            <a:prstDash val="solid"/>
            <a:round/>
            <a:headEnd type="none" w="sm" len="sm"/>
            <a:tailEnd type="none" w="sm" len="sm"/>
          </a:ln>
        </p:spPr>
      </p:sp>
      <p:sp>
        <p:nvSpPr>
          <p:cNvPr id="47" name="Google Shape;47;p5"/>
          <p:cNvSpPr>
            <a:spLocks noGrp="1"/>
          </p:cNvSpPr>
          <p:nvPr>
            <p:ph type="pic" idx="13"/>
          </p:nvPr>
        </p:nvSpPr>
        <p:spPr>
          <a:xfrm>
            <a:off x="8324543" y="4676937"/>
            <a:ext cx="3204000" cy="1686280"/>
          </a:xfrm>
          <a:prstGeom prst="rect">
            <a:avLst/>
          </a:prstGeom>
          <a:noFill/>
          <a:ln w="9525" cap="flat" cmpd="sng">
            <a:solidFill>
              <a:srgbClr val="F2F2F2"/>
            </a:solidFill>
            <a:prstDash val="solid"/>
            <a:round/>
            <a:headEnd type="none" w="sm" len="sm"/>
            <a:tailEnd type="none" w="sm" len="sm"/>
          </a:ln>
        </p:spPr>
      </p:sp>
      <p:sp>
        <p:nvSpPr>
          <p:cNvPr id="48" name="Google Shape;48;p5"/>
          <p:cNvSpPr/>
          <p:nvPr/>
        </p:nvSpPr>
        <p:spPr>
          <a:xfrm>
            <a:off x="0" y="6750000"/>
            <a:ext cx="12192000" cy="108000"/>
          </a:xfrm>
          <a:prstGeom prst="rect">
            <a:avLst/>
          </a:prstGeom>
          <a:solidFill>
            <a:srgbClr val="F2F2F2"/>
          </a:solidFill>
          <a:ln>
            <a:noFill/>
          </a:ln>
        </p:spPr>
        <p:txBody>
          <a:bodyPr spcFirstLastPara="1" wrap="square" lIns="49575" tIns="24800" rIns="49575" bIns="24800" anchor="ctr" anchorCtr="0">
            <a:noAutofit/>
          </a:bodyPr>
          <a:lstStyle/>
          <a:p>
            <a:pPr marL="0" marR="0" lvl="0" indent="0" algn="ctr" rtl="0">
              <a:lnSpc>
                <a:spcPct val="100000"/>
              </a:lnSpc>
              <a:spcBef>
                <a:spcPts val="0"/>
              </a:spcBef>
              <a:spcAft>
                <a:spcPts val="0"/>
              </a:spcAft>
              <a:buClr>
                <a:schemeClr val="lt1"/>
              </a:buClr>
              <a:buSzPts val="868"/>
              <a:buFont typeface="Calibri"/>
              <a:buNone/>
            </a:pPr>
            <a:endParaRPr sz="868" b="0" i="0" u="none" strike="noStrike" cap="none">
              <a:solidFill>
                <a:srgbClr val="FFFFFF"/>
              </a:solidFill>
              <a:latin typeface="Verdana"/>
              <a:ea typeface="Verdana"/>
              <a:cs typeface="Verdana"/>
              <a:sym typeface="Verdana"/>
            </a:endParaRPr>
          </a:p>
        </p:txBody>
      </p:sp>
      <p:sp>
        <p:nvSpPr>
          <p:cNvPr id="49" name="Google Shape;49;p5"/>
          <p:cNvSpPr txBox="1">
            <a:spLocks noGrp="1"/>
          </p:cNvSpPr>
          <p:nvPr>
            <p:ph type="sldNum" idx="12"/>
          </p:nvPr>
        </p:nvSpPr>
        <p:spPr>
          <a:xfrm>
            <a:off x="8610600" y="6356352"/>
            <a:ext cx="2743200" cy="3661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r>
              <a:rPr lang="fr-FR"/>
              <a:t>page </a:t>
            </a: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9"/>
        <p:cNvGrpSpPr/>
        <p:nvPr/>
      </p:nvGrpSpPr>
      <p:grpSpPr>
        <a:xfrm>
          <a:off x="0" y="0"/>
          <a:ext cx="0" cy="0"/>
          <a:chOff x="0" y="0"/>
          <a:chExt cx="0" cy="0"/>
        </a:xfrm>
      </p:grpSpPr>
      <p:sp>
        <p:nvSpPr>
          <p:cNvPr id="60" name="Google Shape;6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2" name="Google Shape;7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8" name="Google Shape;78;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9" name="Google Shape;7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
          <p:cNvSpPr>
            <a:spLocks noGrp="1"/>
          </p:cNvSpPr>
          <p:nvPr>
            <p:ph type="pic" idx="2"/>
          </p:nvPr>
        </p:nvSpPr>
        <p:spPr>
          <a:xfrm>
            <a:off x="5183188" y="987425"/>
            <a:ext cx="6172200" cy="4873625"/>
          </a:xfrm>
          <a:prstGeom prst="rect">
            <a:avLst/>
          </a:prstGeom>
          <a:noFill/>
          <a:ln>
            <a:noFill/>
          </a:ln>
        </p:spPr>
      </p:sp>
      <p:sp>
        <p:nvSpPr>
          <p:cNvPr id="85" name="Google Shape;85;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6" name="Google Shape;8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89"/>
        <p:cNvGrpSpPr/>
        <p:nvPr/>
      </p:nvGrpSpPr>
      <p:grpSpPr>
        <a:xfrm>
          <a:off x="0" y="0"/>
          <a:ext cx="0" cy="0"/>
          <a:chOff x="0" y="0"/>
          <a:chExt cx="0" cy="0"/>
        </a:xfrm>
      </p:grpSpPr>
      <p:sp>
        <p:nvSpPr>
          <p:cNvPr id="90" name="Google Shape;90;p12"/>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95"/>
        <p:cNvGrpSpPr/>
        <p:nvPr/>
      </p:nvGrpSpPr>
      <p:grpSpPr>
        <a:xfrm>
          <a:off x="0" y="0"/>
          <a:ext cx="0" cy="0"/>
          <a:chOff x="0" y="0"/>
          <a:chExt cx="0" cy="0"/>
        </a:xfrm>
      </p:grpSpPr>
      <p:sp>
        <p:nvSpPr>
          <p:cNvPr id="96" name="Google Shape;96;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E5A11B-1F40-CD6A-B403-C1CA95677C6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B31AE91-7EF6-C387-B518-31AD1AB4E3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09BBDB5-847D-CD24-57F9-A1D07D610DD3}"/>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5" name="Espace réservé du pied de page 4">
            <a:extLst>
              <a:ext uri="{FF2B5EF4-FFF2-40B4-BE49-F238E27FC236}">
                <a16:creationId xmlns:a16="http://schemas.microsoft.com/office/drawing/2014/main" id="{4F8A8478-D22D-7F49-15D1-35F7C1B5AC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D9C079D-ECAA-FA73-AD6D-2305FA1C5C4D}"/>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2590389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F26A4C-DC81-77D8-AE26-E2E227D5944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BF2D477-1A4E-AD15-1648-8D5BABFC8C2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7FC1FC-DF5F-728D-B2A9-69C4911CB572}"/>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5" name="Espace réservé du pied de page 4">
            <a:extLst>
              <a:ext uri="{FF2B5EF4-FFF2-40B4-BE49-F238E27FC236}">
                <a16:creationId xmlns:a16="http://schemas.microsoft.com/office/drawing/2014/main" id="{DC9AFF50-B3C2-13E0-3B29-34E08D5DE2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12118F-7E63-5895-3FC7-A60978F4B8BC}"/>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90577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013EE4-62E7-A08A-3DE4-6BF1C2B0005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46CEFD1-5EA9-A8C7-39AA-6309EBE4BD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849EF8D-B6DC-56DE-DABB-1A40DEDB068A}"/>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5" name="Espace réservé du pied de page 4">
            <a:extLst>
              <a:ext uri="{FF2B5EF4-FFF2-40B4-BE49-F238E27FC236}">
                <a16:creationId xmlns:a16="http://schemas.microsoft.com/office/drawing/2014/main" id="{602CF527-107A-2AAF-C416-0D39C29CC8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7686652-F8BD-B839-1878-3E536E7FF0D6}"/>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76421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C2D938-5B80-BC48-A8BE-4FCF61896D2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4C30730-DD35-01B8-BCC6-C60FCA7A691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8538395-1E45-5364-E2F2-4DD8B5EABBC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713FF8C-6ED1-282E-7AB9-87E746900DFD}"/>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6" name="Espace réservé du pied de page 5">
            <a:extLst>
              <a:ext uri="{FF2B5EF4-FFF2-40B4-BE49-F238E27FC236}">
                <a16:creationId xmlns:a16="http://schemas.microsoft.com/office/drawing/2014/main" id="{A3B2DC64-7078-C676-1B30-11B88414B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800E08-CE84-3658-AD8E-5483716A621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391816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CFB0A-67D5-E1B3-E706-43701B48857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0EBE354-C8B5-66BD-948A-2147723E58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4CD24E8-2684-5ED9-5183-FA692210FC7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F388C84-6DB1-80B8-525B-E7181AB75B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73E71FF-9484-1CAA-29EA-C7BB3233D35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9ADE66D-4ED0-241F-9824-8C377BF9A675}"/>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8" name="Espace réservé du pied de page 7">
            <a:extLst>
              <a:ext uri="{FF2B5EF4-FFF2-40B4-BE49-F238E27FC236}">
                <a16:creationId xmlns:a16="http://schemas.microsoft.com/office/drawing/2014/main" id="{AB7D2E0D-F246-F410-92A1-F88E7D98CF3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34188CF-DF5A-580C-D8B8-452A24CF3FAE}"/>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507839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592FED-490F-3C73-5AB9-F2DECC89AF9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950946-C872-58CD-DFE8-169294A058A9}"/>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4" name="Espace réservé du pied de page 3">
            <a:extLst>
              <a:ext uri="{FF2B5EF4-FFF2-40B4-BE49-F238E27FC236}">
                <a16:creationId xmlns:a16="http://schemas.microsoft.com/office/drawing/2014/main" id="{60DC9C9E-D3D6-BBD2-8369-5F3158A1FBC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21572E-8845-7F76-C829-28DAD6E88C2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2905299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2BA80B0-9ACF-BDE7-E632-00A27F67BE11}"/>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3" name="Espace réservé du pied de page 2">
            <a:extLst>
              <a:ext uri="{FF2B5EF4-FFF2-40B4-BE49-F238E27FC236}">
                <a16:creationId xmlns:a16="http://schemas.microsoft.com/office/drawing/2014/main" id="{FCCE6CC3-52C2-0E63-1B5D-EE5519E4B1B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874E55E-D87F-9713-07E7-0C87E828510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332316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16D6F-A5DE-FCE3-C92F-451180E35A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61D1041-BF26-0045-6E5E-52155AA92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10F1359-3C93-59F9-C90B-27DDB6ED71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82C25C-8727-E34C-3157-BD913ED04B70}"/>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6" name="Espace réservé du pied de page 5">
            <a:extLst>
              <a:ext uri="{FF2B5EF4-FFF2-40B4-BE49-F238E27FC236}">
                <a16:creationId xmlns:a16="http://schemas.microsoft.com/office/drawing/2014/main" id="{9DB7359B-F25A-9E90-8994-B74DDA4AF4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644CFD8-36A0-25E9-4375-A4FDE8C6BD42}"/>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684316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36DA84-82FE-46EA-337C-27C188D90AA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7260E1B-4366-178A-86D4-66B4C6F7F1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8B2E48-6403-A013-6F07-3AB6F5E4CD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3B1DCD1-A30D-2CA3-9920-A3952A02B852}"/>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6" name="Espace réservé du pied de page 5">
            <a:extLst>
              <a:ext uri="{FF2B5EF4-FFF2-40B4-BE49-F238E27FC236}">
                <a16:creationId xmlns:a16="http://schemas.microsoft.com/office/drawing/2014/main" id="{B1AE3B8A-4C3F-D1F4-3290-811136D46C2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4466BAF-5690-4916-0BAF-FE6B594B3EBC}"/>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040945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57D5C8-D2DA-D84F-1D8F-75652A5D12F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E1F565D-1400-7F9D-A73B-49923427EA9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FBB178-C92C-E0F5-F257-5481E89D277E}"/>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5" name="Espace réservé du pied de page 4">
            <a:extLst>
              <a:ext uri="{FF2B5EF4-FFF2-40B4-BE49-F238E27FC236}">
                <a16:creationId xmlns:a16="http://schemas.microsoft.com/office/drawing/2014/main" id="{9E03C87D-2461-59E1-EFDA-E88EDA28286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B3C0B7-35CA-1D89-8245-469CC4E25FAE}"/>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457073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E6D9F6B-834F-6829-082B-FF64B1CFACB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C36094B-12A8-6C01-DCF5-0057B7EBAAB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2F1266-E765-DA98-E757-9F789BFDF0EB}"/>
              </a:ext>
            </a:extLst>
          </p:cNvPr>
          <p:cNvSpPr>
            <a:spLocks noGrp="1"/>
          </p:cNvSpPr>
          <p:nvPr>
            <p:ph type="dt" sz="half" idx="10"/>
          </p:nvPr>
        </p:nvSpPr>
        <p:spPr/>
        <p:txBody>
          <a:bodyPr/>
          <a:lstStyle/>
          <a:p>
            <a:fld id="{6A0180D2-6D39-47D9-AE9A-4C5BD44496D2}" type="datetimeFigureOut">
              <a:rPr lang="fr-FR" smtClean="0"/>
              <a:t>06/10/2024</a:t>
            </a:fld>
            <a:endParaRPr lang="fr-FR"/>
          </a:p>
        </p:txBody>
      </p:sp>
      <p:sp>
        <p:nvSpPr>
          <p:cNvPr id="5" name="Espace réservé du pied de page 4">
            <a:extLst>
              <a:ext uri="{FF2B5EF4-FFF2-40B4-BE49-F238E27FC236}">
                <a16:creationId xmlns:a16="http://schemas.microsoft.com/office/drawing/2014/main" id="{5DB1CDD7-B1EB-A62B-3B39-DDDB70964D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E28A59-0AFF-3F9B-2E2C-83940F94C5CD}"/>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04726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pic>
        <p:nvPicPr>
          <p:cNvPr id="15" name="Google Shape;15;p1"/>
          <p:cNvPicPr preferRelativeResize="0"/>
          <p:nvPr/>
        </p:nvPicPr>
        <p:blipFill rotWithShape="1">
          <a:blip r:embed="rId12">
            <a:alphaModFix/>
          </a:blip>
          <a:srcRect l="8021" t="21851" r="6220" b="21892"/>
          <a:stretch/>
        </p:blipFill>
        <p:spPr>
          <a:xfrm>
            <a:off x="10791604" y="68894"/>
            <a:ext cx="1322720" cy="432147"/>
          </a:xfrm>
          <a:prstGeom prst="rect">
            <a:avLst/>
          </a:prstGeom>
          <a:noFill/>
          <a:ln>
            <a:noFill/>
          </a:ln>
        </p:spPr>
      </p:pic>
      <p:sp>
        <p:nvSpPr>
          <p:cNvPr id="16" name="Google Shape;16;p1"/>
          <p:cNvSpPr/>
          <p:nvPr/>
        </p:nvSpPr>
        <p:spPr>
          <a:xfrm>
            <a:off x="0" y="0"/>
            <a:ext cx="1578279" cy="2279737"/>
          </a:xfrm>
          <a:prstGeom prst="halfFrame">
            <a:avLst>
              <a:gd name="adj1" fmla="val 14285"/>
              <a:gd name="adj2" fmla="val 12698"/>
            </a:avLst>
          </a:prstGeom>
          <a:solidFill>
            <a:srgbClr val="F4B0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 name="Google Shape;17;p1"/>
          <p:cNvSpPr/>
          <p:nvPr/>
        </p:nvSpPr>
        <p:spPr>
          <a:xfrm rot="10800000">
            <a:off x="10613721" y="4578263"/>
            <a:ext cx="1578279" cy="2279737"/>
          </a:xfrm>
          <a:prstGeom prst="halfFrame">
            <a:avLst>
              <a:gd name="adj1" fmla="val 14285"/>
              <a:gd name="adj2" fmla="val 12698"/>
            </a:avLst>
          </a:prstGeom>
          <a:solidFill>
            <a:srgbClr val="9CC2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 name="Google Shape;18;p1"/>
          <p:cNvSpPr/>
          <p:nvPr/>
        </p:nvSpPr>
        <p:spPr>
          <a:xfrm>
            <a:off x="148313" y="963037"/>
            <a:ext cx="3949430" cy="447473"/>
          </a:xfrm>
          <a:prstGeom prst="mathMinus">
            <a:avLst>
              <a:gd name="adj1" fmla="val 23520"/>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AB6D767-2708-4F3F-8A11-F7126149E6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F3058B0-7322-BA6D-03F1-6FFB7D22EA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DDCCAF4-50B1-0A00-AB42-579DDE1957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180D2-6D39-47D9-AE9A-4C5BD44496D2}" type="datetimeFigureOut">
              <a:rPr lang="fr-FR" smtClean="0"/>
              <a:t>06/10/2024</a:t>
            </a:fld>
            <a:endParaRPr lang="fr-FR"/>
          </a:p>
        </p:txBody>
      </p:sp>
      <p:sp>
        <p:nvSpPr>
          <p:cNvPr id="5" name="Espace réservé du pied de page 4">
            <a:extLst>
              <a:ext uri="{FF2B5EF4-FFF2-40B4-BE49-F238E27FC236}">
                <a16:creationId xmlns:a16="http://schemas.microsoft.com/office/drawing/2014/main" id="{1450E6A2-3485-3543-04F0-1C58104D1E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7162E67-8315-B450-9B9E-FB8FA0E96D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A7F6A-5190-4CE3-AA03-E62C843BEB13}" type="slidenum">
              <a:rPr lang="fr-FR" smtClean="0"/>
              <a:t>‹N°›</a:t>
            </a:fld>
            <a:endParaRPr lang="fr-FR"/>
          </a:p>
        </p:txBody>
      </p:sp>
    </p:spTree>
    <p:extLst>
      <p:ext uri="{BB962C8B-B14F-4D97-AF65-F5344CB8AC3E}">
        <p14:creationId xmlns:p14="http://schemas.microsoft.com/office/powerpoint/2010/main" val="151797096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2.gif"/><Relationship Id="rId5" Type="http://schemas.openxmlformats.org/officeDocument/2006/relationships/tags" Target="../tags/tag5.xm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image" Target="../media/image6.png"/><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image" Target="../media/image5.png"/><Relationship Id="rId2" Type="http://schemas.openxmlformats.org/officeDocument/2006/relationships/tags" Target="../tags/tag10.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notesSlide" Target="../notesSlides/notesSlide2.xml"/><Relationship Id="rId10" Type="http://schemas.openxmlformats.org/officeDocument/2006/relationships/tags" Target="../tags/tag18.xml"/><Relationship Id="rId19" Type="http://schemas.openxmlformats.org/officeDocument/2006/relationships/image" Target="../media/image7.png"/><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9.gif"/><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image" Target="../media/image13.png"/><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image" Target="../media/image12.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image" Target="../media/image11.png"/><Relationship Id="rId5" Type="http://schemas.openxmlformats.org/officeDocument/2006/relationships/tags" Target="../tags/tag33.xml"/><Relationship Id="rId10" Type="http://schemas.openxmlformats.org/officeDocument/2006/relationships/notesSlide" Target="../notesSlides/notesSlide6.xml"/><Relationship Id="rId4" Type="http://schemas.openxmlformats.org/officeDocument/2006/relationships/tags" Target="../tags/tag32.xml"/><Relationship Id="rId9" Type="http://schemas.openxmlformats.org/officeDocument/2006/relationships/slideLayout" Target="../slideLayouts/slideLayout1.xml"/><Relationship Id="rId1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1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1.xml"/><Relationship Id="rId7" Type="http://schemas.openxmlformats.org/officeDocument/2006/relationships/notesSlide" Target="../notesSlides/notesSlide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1.xml"/><Relationship Id="rId5" Type="http://schemas.openxmlformats.org/officeDocument/2006/relationships/tags" Target="../tags/tag43.xml"/><Relationship Id="rId4" Type="http://schemas.openxmlformats.org/officeDocument/2006/relationships/tags" Target="../tags/tag42.xml"/></Relationships>
</file>

<file path=ppt/slides/_rels/slide11.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tags" Target="../tags/tag59.xml"/><Relationship Id="rId18" Type="http://schemas.openxmlformats.org/officeDocument/2006/relationships/tags" Target="../tags/tag64.xml"/><Relationship Id="rId3" Type="http://schemas.openxmlformats.org/officeDocument/2006/relationships/tags" Target="../tags/tag49.xml"/><Relationship Id="rId21" Type="http://schemas.openxmlformats.org/officeDocument/2006/relationships/notesSlide" Target="../notesSlides/notesSlide10.xml"/><Relationship Id="rId7" Type="http://schemas.openxmlformats.org/officeDocument/2006/relationships/tags" Target="../tags/tag53.xml"/><Relationship Id="rId12" Type="http://schemas.openxmlformats.org/officeDocument/2006/relationships/tags" Target="../tags/tag58.xml"/><Relationship Id="rId17" Type="http://schemas.openxmlformats.org/officeDocument/2006/relationships/tags" Target="../tags/tag63.xml"/><Relationship Id="rId2" Type="http://schemas.openxmlformats.org/officeDocument/2006/relationships/tags" Target="../tags/tag48.xml"/><Relationship Id="rId16" Type="http://schemas.openxmlformats.org/officeDocument/2006/relationships/tags" Target="../tags/tag62.xml"/><Relationship Id="rId20" Type="http://schemas.openxmlformats.org/officeDocument/2006/relationships/slideLayout" Target="../slideLayouts/slideLayout1.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5" Type="http://schemas.openxmlformats.org/officeDocument/2006/relationships/tags" Target="../tags/tag61.xml"/><Relationship Id="rId10" Type="http://schemas.openxmlformats.org/officeDocument/2006/relationships/tags" Target="../tags/tag56.xml"/><Relationship Id="rId19" Type="http://schemas.openxmlformats.org/officeDocument/2006/relationships/tags" Target="../tags/tag65.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tags" Target="../tags/tag6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7.xml"/><Relationship Id="rId1" Type="http://schemas.openxmlformats.org/officeDocument/2006/relationships/tags" Target="../tags/tag66.xml"/><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26.gif"/><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tags" Target="../tags/tag71.xml"/></Relationships>
</file>

<file path=ppt/slides/_rels/slide15.xml.rels><?xml version="1.0" encoding="UTF-8" standalone="yes"?>
<Relationships xmlns="http://schemas.openxmlformats.org/package/2006/relationships"><Relationship Id="rId13" Type="http://schemas.openxmlformats.org/officeDocument/2006/relationships/tags" Target="../tags/tag84.xml"/><Relationship Id="rId18" Type="http://schemas.openxmlformats.org/officeDocument/2006/relationships/tags" Target="../tags/tag89.xml"/><Relationship Id="rId26" Type="http://schemas.openxmlformats.org/officeDocument/2006/relationships/tags" Target="../tags/tag97.xml"/><Relationship Id="rId39" Type="http://schemas.openxmlformats.org/officeDocument/2006/relationships/image" Target="../media/image32.png"/><Relationship Id="rId21" Type="http://schemas.openxmlformats.org/officeDocument/2006/relationships/tags" Target="../tags/tag92.xml"/><Relationship Id="rId34" Type="http://schemas.openxmlformats.org/officeDocument/2006/relationships/image" Target="../media/image27.png"/><Relationship Id="rId7" Type="http://schemas.openxmlformats.org/officeDocument/2006/relationships/tags" Target="../tags/tag78.xml"/><Relationship Id="rId12" Type="http://schemas.openxmlformats.org/officeDocument/2006/relationships/tags" Target="../tags/tag83.xml"/><Relationship Id="rId17" Type="http://schemas.openxmlformats.org/officeDocument/2006/relationships/tags" Target="../tags/tag88.xml"/><Relationship Id="rId25" Type="http://schemas.openxmlformats.org/officeDocument/2006/relationships/tags" Target="../tags/tag96.xml"/><Relationship Id="rId33" Type="http://schemas.openxmlformats.org/officeDocument/2006/relationships/notesSlide" Target="../notesSlides/notesSlide13.xml"/><Relationship Id="rId38" Type="http://schemas.openxmlformats.org/officeDocument/2006/relationships/image" Target="../media/image31.png"/><Relationship Id="rId2" Type="http://schemas.openxmlformats.org/officeDocument/2006/relationships/tags" Target="../tags/tag73.xml"/><Relationship Id="rId16" Type="http://schemas.openxmlformats.org/officeDocument/2006/relationships/tags" Target="../tags/tag87.xml"/><Relationship Id="rId20" Type="http://schemas.openxmlformats.org/officeDocument/2006/relationships/tags" Target="../tags/tag91.xml"/><Relationship Id="rId29" Type="http://schemas.openxmlformats.org/officeDocument/2006/relationships/tags" Target="../tags/tag100.xml"/><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tags" Target="../tags/tag82.xml"/><Relationship Id="rId24" Type="http://schemas.openxmlformats.org/officeDocument/2006/relationships/tags" Target="../tags/tag95.xml"/><Relationship Id="rId32" Type="http://schemas.openxmlformats.org/officeDocument/2006/relationships/slideLayout" Target="../slideLayouts/slideLayout1.xml"/><Relationship Id="rId37" Type="http://schemas.openxmlformats.org/officeDocument/2006/relationships/image" Target="../media/image30.png"/><Relationship Id="rId5" Type="http://schemas.openxmlformats.org/officeDocument/2006/relationships/tags" Target="../tags/tag76.xml"/><Relationship Id="rId15" Type="http://schemas.openxmlformats.org/officeDocument/2006/relationships/tags" Target="../tags/tag86.xml"/><Relationship Id="rId23" Type="http://schemas.openxmlformats.org/officeDocument/2006/relationships/tags" Target="../tags/tag94.xml"/><Relationship Id="rId28" Type="http://schemas.openxmlformats.org/officeDocument/2006/relationships/tags" Target="../tags/tag99.xml"/><Relationship Id="rId36" Type="http://schemas.openxmlformats.org/officeDocument/2006/relationships/image" Target="../media/image29.png"/><Relationship Id="rId10" Type="http://schemas.openxmlformats.org/officeDocument/2006/relationships/tags" Target="../tags/tag81.xml"/><Relationship Id="rId19" Type="http://schemas.openxmlformats.org/officeDocument/2006/relationships/tags" Target="../tags/tag90.xml"/><Relationship Id="rId31" Type="http://schemas.openxmlformats.org/officeDocument/2006/relationships/tags" Target="../tags/tag102.xml"/><Relationship Id="rId4" Type="http://schemas.openxmlformats.org/officeDocument/2006/relationships/tags" Target="../tags/tag75.xml"/><Relationship Id="rId9" Type="http://schemas.openxmlformats.org/officeDocument/2006/relationships/tags" Target="../tags/tag80.xml"/><Relationship Id="rId14" Type="http://schemas.openxmlformats.org/officeDocument/2006/relationships/tags" Target="../tags/tag85.xml"/><Relationship Id="rId22" Type="http://schemas.openxmlformats.org/officeDocument/2006/relationships/tags" Target="../tags/tag93.xml"/><Relationship Id="rId27" Type="http://schemas.openxmlformats.org/officeDocument/2006/relationships/tags" Target="../tags/tag98.xml"/><Relationship Id="rId30" Type="http://schemas.openxmlformats.org/officeDocument/2006/relationships/tags" Target="../tags/tag101.xml"/><Relationship Id="rId35" Type="http://schemas.openxmlformats.org/officeDocument/2006/relationships/image" Target="../media/image28.png"/><Relationship Id="rId8" Type="http://schemas.openxmlformats.org/officeDocument/2006/relationships/tags" Target="../tags/tag79.xml"/><Relationship Id="rId3" Type="http://schemas.openxmlformats.org/officeDocument/2006/relationships/tags" Target="../tags/tag74.xml"/></Relationships>
</file>

<file path=ppt/slides/_rels/slide16.xml.rels><?xml version="1.0" encoding="UTF-8" standalone="yes"?>
<Relationships xmlns="http://schemas.openxmlformats.org/package/2006/relationships"><Relationship Id="rId13" Type="http://schemas.openxmlformats.org/officeDocument/2006/relationships/tags" Target="../tags/tag115.xml"/><Relationship Id="rId18" Type="http://schemas.openxmlformats.org/officeDocument/2006/relationships/tags" Target="../tags/tag120.xml"/><Relationship Id="rId26" Type="http://schemas.openxmlformats.org/officeDocument/2006/relationships/slideLayout" Target="../slideLayouts/slideLayout1.xml"/><Relationship Id="rId3" Type="http://schemas.openxmlformats.org/officeDocument/2006/relationships/tags" Target="../tags/tag105.xml"/><Relationship Id="rId21" Type="http://schemas.openxmlformats.org/officeDocument/2006/relationships/tags" Target="../tags/tag123.xml"/><Relationship Id="rId34" Type="http://schemas.openxmlformats.org/officeDocument/2006/relationships/image" Target="../media/image39.png"/><Relationship Id="rId7" Type="http://schemas.openxmlformats.org/officeDocument/2006/relationships/tags" Target="../tags/tag109.xml"/><Relationship Id="rId12" Type="http://schemas.openxmlformats.org/officeDocument/2006/relationships/tags" Target="../tags/tag114.xml"/><Relationship Id="rId17" Type="http://schemas.openxmlformats.org/officeDocument/2006/relationships/tags" Target="../tags/tag119.xml"/><Relationship Id="rId25" Type="http://schemas.openxmlformats.org/officeDocument/2006/relationships/tags" Target="../tags/tag127.xml"/><Relationship Id="rId33" Type="http://schemas.openxmlformats.org/officeDocument/2006/relationships/image" Target="../media/image38.png"/><Relationship Id="rId2" Type="http://schemas.openxmlformats.org/officeDocument/2006/relationships/tags" Target="../tags/tag104.xml"/><Relationship Id="rId16" Type="http://schemas.openxmlformats.org/officeDocument/2006/relationships/tags" Target="../tags/tag118.xml"/><Relationship Id="rId20" Type="http://schemas.openxmlformats.org/officeDocument/2006/relationships/tags" Target="../tags/tag122.xml"/><Relationship Id="rId29" Type="http://schemas.openxmlformats.org/officeDocument/2006/relationships/image" Target="../media/image34.png"/><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tags" Target="../tags/tag113.xml"/><Relationship Id="rId24" Type="http://schemas.openxmlformats.org/officeDocument/2006/relationships/tags" Target="../tags/tag126.xml"/><Relationship Id="rId32" Type="http://schemas.openxmlformats.org/officeDocument/2006/relationships/image" Target="../media/image37.png"/><Relationship Id="rId5" Type="http://schemas.openxmlformats.org/officeDocument/2006/relationships/tags" Target="../tags/tag107.xml"/><Relationship Id="rId15" Type="http://schemas.openxmlformats.org/officeDocument/2006/relationships/tags" Target="../tags/tag117.xml"/><Relationship Id="rId23" Type="http://schemas.openxmlformats.org/officeDocument/2006/relationships/tags" Target="../tags/tag125.xml"/><Relationship Id="rId28" Type="http://schemas.openxmlformats.org/officeDocument/2006/relationships/image" Target="../media/image33.jpg"/><Relationship Id="rId10" Type="http://schemas.openxmlformats.org/officeDocument/2006/relationships/tags" Target="../tags/tag112.xml"/><Relationship Id="rId19" Type="http://schemas.openxmlformats.org/officeDocument/2006/relationships/tags" Target="../tags/tag121.xml"/><Relationship Id="rId31" Type="http://schemas.openxmlformats.org/officeDocument/2006/relationships/image" Target="../media/image36.png"/><Relationship Id="rId4" Type="http://schemas.openxmlformats.org/officeDocument/2006/relationships/tags" Target="../tags/tag106.xml"/><Relationship Id="rId9" Type="http://schemas.openxmlformats.org/officeDocument/2006/relationships/tags" Target="../tags/tag111.xml"/><Relationship Id="rId14" Type="http://schemas.openxmlformats.org/officeDocument/2006/relationships/tags" Target="../tags/tag116.xml"/><Relationship Id="rId22" Type="http://schemas.openxmlformats.org/officeDocument/2006/relationships/tags" Target="../tags/tag124.xml"/><Relationship Id="rId27" Type="http://schemas.openxmlformats.org/officeDocument/2006/relationships/notesSlide" Target="../notesSlides/notesSlide14.xml"/><Relationship Id="rId30" Type="http://schemas.openxmlformats.org/officeDocument/2006/relationships/image" Target="../media/image35.png"/><Relationship Id="rId35" Type="http://schemas.openxmlformats.org/officeDocument/2006/relationships/image" Target="../media/image40.svg"/><Relationship Id="rId8" Type="http://schemas.openxmlformats.org/officeDocument/2006/relationships/tags" Target="../tags/tag110.xml"/></Relationships>
</file>

<file path=ppt/slides/_rels/slide17.xml.rels><?xml version="1.0" encoding="UTF-8" standalone="yes"?>
<Relationships xmlns="http://schemas.openxmlformats.org/package/2006/relationships"><Relationship Id="rId3" Type="http://schemas.openxmlformats.org/officeDocument/2006/relationships/tags" Target="../tags/tag130.xml"/><Relationship Id="rId7" Type="http://schemas.openxmlformats.org/officeDocument/2006/relationships/image" Target="../media/image41.png"/><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tags" Target="../tags/tag131.xml"/></Relationships>
</file>

<file path=ppt/slides/_rels/slide18.xml.rels><?xml version="1.0" encoding="UTF-8" standalone="yes"?>
<Relationships xmlns="http://schemas.openxmlformats.org/package/2006/relationships"><Relationship Id="rId8" Type="http://schemas.openxmlformats.org/officeDocument/2006/relationships/tags" Target="../tags/tag139.xml"/><Relationship Id="rId13" Type="http://schemas.openxmlformats.org/officeDocument/2006/relationships/tags" Target="../tags/tag144.xml"/><Relationship Id="rId18" Type="http://schemas.openxmlformats.org/officeDocument/2006/relationships/tags" Target="../tags/tag149.xml"/><Relationship Id="rId3" Type="http://schemas.openxmlformats.org/officeDocument/2006/relationships/tags" Target="../tags/tag134.xml"/><Relationship Id="rId7" Type="http://schemas.openxmlformats.org/officeDocument/2006/relationships/tags" Target="../tags/tag138.xml"/><Relationship Id="rId12" Type="http://schemas.openxmlformats.org/officeDocument/2006/relationships/tags" Target="../tags/tag143.xml"/><Relationship Id="rId17" Type="http://schemas.openxmlformats.org/officeDocument/2006/relationships/tags" Target="../tags/tag148.xml"/><Relationship Id="rId2" Type="http://schemas.openxmlformats.org/officeDocument/2006/relationships/tags" Target="../tags/tag133.xml"/><Relationship Id="rId16" Type="http://schemas.openxmlformats.org/officeDocument/2006/relationships/tags" Target="../tags/tag147.xml"/><Relationship Id="rId20" Type="http://schemas.openxmlformats.org/officeDocument/2006/relationships/notesSlide" Target="../notesSlides/notesSlide16.xml"/><Relationship Id="rId1" Type="http://schemas.openxmlformats.org/officeDocument/2006/relationships/tags" Target="../tags/tag132.xml"/><Relationship Id="rId6" Type="http://schemas.openxmlformats.org/officeDocument/2006/relationships/tags" Target="../tags/tag137.xml"/><Relationship Id="rId11" Type="http://schemas.openxmlformats.org/officeDocument/2006/relationships/tags" Target="../tags/tag142.xml"/><Relationship Id="rId5" Type="http://schemas.openxmlformats.org/officeDocument/2006/relationships/tags" Target="../tags/tag136.xml"/><Relationship Id="rId15" Type="http://schemas.openxmlformats.org/officeDocument/2006/relationships/tags" Target="../tags/tag146.xml"/><Relationship Id="rId10" Type="http://schemas.openxmlformats.org/officeDocument/2006/relationships/tags" Target="../tags/tag141.xml"/><Relationship Id="rId19" Type="http://schemas.openxmlformats.org/officeDocument/2006/relationships/slideLayout" Target="../slideLayouts/slideLayout2.xml"/><Relationship Id="rId4" Type="http://schemas.openxmlformats.org/officeDocument/2006/relationships/tags" Target="../tags/tag135.xml"/><Relationship Id="rId9" Type="http://schemas.openxmlformats.org/officeDocument/2006/relationships/tags" Target="../tags/tag140.xml"/><Relationship Id="rId14" Type="http://schemas.openxmlformats.org/officeDocument/2006/relationships/tags" Target="../tags/tag145.xml"/></Relationships>
</file>

<file path=ppt/slides/_rels/slide19.xml.rels><?xml version="1.0" encoding="UTF-8" standalone="yes"?>
<Relationships xmlns="http://schemas.openxmlformats.org/package/2006/relationships"><Relationship Id="rId8" Type="http://schemas.openxmlformats.org/officeDocument/2006/relationships/tags" Target="../tags/tag157.xml"/><Relationship Id="rId13" Type="http://schemas.openxmlformats.org/officeDocument/2006/relationships/slideLayout" Target="../slideLayouts/slideLayout2.xml"/><Relationship Id="rId18" Type="http://schemas.openxmlformats.org/officeDocument/2006/relationships/image" Target="../media/image45.png"/><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tags" Target="../tags/tag161.xml"/><Relationship Id="rId17" Type="http://schemas.openxmlformats.org/officeDocument/2006/relationships/image" Target="../media/image44.png"/><Relationship Id="rId2" Type="http://schemas.openxmlformats.org/officeDocument/2006/relationships/tags" Target="../tags/tag151.xml"/><Relationship Id="rId16" Type="http://schemas.openxmlformats.org/officeDocument/2006/relationships/image" Target="../media/image43.png"/><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tags" Target="../tags/tag160.xml"/><Relationship Id="rId5" Type="http://schemas.openxmlformats.org/officeDocument/2006/relationships/tags" Target="../tags/tag154.xml"/><Relationship Id="rId15" Type="http://schemas.openxmlformats.org/officeDocument/2006/relationships/image" Target="../media/image42.png"/><Relationship Id="rId10" Type="http://schemas.openxmlformats.org/officeDocument/2006/relationships/tags" Target="../tags/tag159.xml"/><Relationship Id="rId4" Type="http://schemas.openxmlformats.org/officeDocument/2006/relationships/tags" Target="../tags/tag153.xml"/><Relationship Id="rId9" Type="http://schemas.openxmlformats.org/officeDocument/2006/relationships/tags" Target="../tags/tag158.xml"/><Relationship Id="rId1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tags" Target="../tags/tag174.xml"/><Relationship Id="rId18" Type="http://schemas.openxmlformats.org/officeDocument/2006/relationships/image" Target="../media/image48.png"/><Relationship Id="rId3" Type="http://schemas.openxmlformats.org/officeDocument/2006/relationships/tags" Target="../tags/tag164.xml"/><Relationship Id="rId7" Type="http://schemas.openxmlformats.org/officeDocument/2006/relationships/tags" Target="../tags/tag168.xml"/><Relationship Id="rId12" Type="http://schemas.openxmlformats.org/officeDocument/2006/relationships/tags" Target="../tags/tag173.xml"/><Relationship Id="rId17" Type="http://schemas.openxmlformats.org/officeDocument/2006/relationships/image" Target="../media/image47.png"/><Relationship Id="rId2" Type="http://schemas.openxmlformats.org/officeDocument/2006/relationships/tags" Target="../tags/tag163.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tags" Target="../tags/tag162.xml"/><Relationship Id="rId6" Type="http://schemas.openxmlformats.org/officeDocument/2006/relationships/tags" Target="../tags/tag167.xml"/><Relationship Id="rId11" Type="http://schemas.openxmlformats.org/officeDocument/2006/relationships/tags" Target="../tags/tag172.xml"/><Relationship Id="rId5" Type="http://schemas.openxmlformats.org/officeDocument/2006/relationships/tags" Target="../tags/tag166.xml"/><Relationship Id="rId15" Type="http://schemas.openxmlformats.org/officeDocument/2006/relationships/notesSlide" Target="../notesSlides/notesSlide18.xml"/><Relationship Id="rId10" Type="http://schemas.openxmlformats.org/officeDocument/2006/relationships/tags" Target="../tags/tag171.xml"/><Relationship Id="rId19" Type="http://schemas.openxmlformats.org/officeDocument/2006/relationships/image" Target="../media/image49.png"/><Relationship Id="rId4" Type="http://schemas.openxmlformats.org/officeDocument/2006/relationships/tags" Target="../tags/tag165.xml"/><Relationship Id="rId9" Type="http://schemas.openxmlformats.org/officeDocument/2006/relationships/tags" Target="../tags/tag170.xml"/><Relationship Id="rId1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tags" Target="../tags/tag182.xml"/><Relationship Id="rId13" Type="http://schemas.openxmlformats.org/officeDocument/2006/relationships/slideLayout" Target="../slideLayouts/slideLayout2.xml"/><Relationship Id="rId18" Type="http://schemas.openxmlformats.org/officeDocument/2006/relationships/image" Target="../media/image54.png"/><Relationship Id="rId3" Type="http://schemas.openxmlformats.org/officeDocument/2006/relationships/tags" Target="../tags/tag177.xml"/><Relationship Id="rId7" Type="http://schemas.openxmlformats.org/officeDocument/2006/relationships/tags" Target="../tags/tag181.xml"/><Relationship Id="rId12" Type="http://schemas.openxmlformats.org/officeDocument/2006/relationships/tags" Target="../tags/tag186.xml"/><Relationship Id="rId17" Type="http://schemas.openxmlformats.org/officeDocument/2006/relationships/image" Target="../media/image53.png"/><Relationship Id="rId2" Type="http://schemas.openxmlformats.org/officeDocument/2006/relationships/tags" Target="../tags/tag176.xml"/><Relationship Id="rId16" Type="http://schemas.openxmlformats.org/officeDocument/2006/relationships/image" Target="../media/image52.png"/><Relationship Id="rId1" Type="http://schemas.openxmlformats.org/officeDocument/2006/relationships/tags" Target="../tags/tag175.xml"/><Relationship Id="rId6" Type="http://schemas.openxmlformats.org/officeDocument/2006/relationships/tags" Target="../tags/tag180.xml"/><Relationship Id="rId11" Type="http://schemas.openxmlformats.org/officeDocument/2006/relationships/tags" Target="../tags/tag185.xml"/><Relationship Id="rId5" Type="http://schemas.openxmlformats.org/officeDocument/2006/relationships/tags" Target="../tags/tag179.xml"/><Relationship Id="rId15" Type="http://schemas.openxmlformats.org/officeDocument/2006/relationships/image" Target="../media/image51.png"/><Relationship Id="rId10" Type="http://schemas.openxmlformats.org/officeDocument/2006/relationships/tags" Target="../tags/tag184.xml"/><Relationship Id="rId4" Type="http://schemas.openxmlformats.org/officeDocument/2006/relationships/tags" Target="../tags/tag178.xml"/><Relationship Id="rId9" Type="http://schemas.openxmlformats.org/officeDocument/2006/relationships/tags" Target="../tags/tag183.xml"/><Relationship Id="rId1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8" Type="http://schemas.openxmlformats.org/officeDocument/2006/relationships/tags" Target="../tags/tag194.xml"/><Relationship Id="rId13" Type="http://schemas.openxmlformats.org/officeDocument/2006/relationships/tags" Target="../tags/tag199.xml"/><Relationship Id="rId18" Type="http://schemas.openxmlformats.org/officeDocument/2006/relationships/image" Target="../media/image57.png"/><Relationship Id="rId3" Type="http://schemas.openxmlformats.org/officeDocument/2006/relationships/tags" Target="../tags/tag189.xml"/><Relationship Id="rId7" Type="http://schemas.openxmlformats.org/officeDocument/2006/relationships/tags" Target="../tags/tag193.xml"/><Relationship Id="rId12" Type="http://schemas.openxmlformats.org/officeDocument/2006/relationships/tags" Target="../tags/tag198.xml"/><Relationship Id="rId17" Type="http://schemas.openxmlformats.org/officeDocument/2006/relationships/image" Target="../media/image56.png"/><Relationship Id="rId2" Type="http://schemas.openxmlformats.org/officeDocument/2006/relationships/tags" Target="../tags/tag188.xml"/><Relationship Id="rId16" Type="http://schemas.openxmlformats.org/officeDocument/2006/relationships/image" Target="../media/image55.png"/><Relationship Id="rId20" Type="http://schemas.openxmlformats.org/officeDocument/2006/relationships/image" Target="../media/image59.png"/><Relationship Id="rId1" Type="http://schemas.openxmlformats.org/officeDocument/2006/relationships/tags" Target="../tags/tag187.xml"/><Relationship Id="rId6" Type="http://schemas.openxmlformats.org/officeDocument/2006/relationships/tags" Target="../tags/tag192.xml"/><Relationship Id="rId11" Type="http://schemas.openxmlformats.org/officeDocument/2006/relationships/tags" Target="../tags/tag197.xml"/><Relationship Id="rId5" Type="http://schemas.openxmlformats.org/officeDocument/2006/relationships/tags" Target="../tags/tag191.xml"/><Relationship Id="rId15" Type="http://schemas.openxmlformats.org/officeDocument/2006/relationships/notesSlide" Target="../notesSlides/notesSlide20.xml"/><Relationship Id="rId10" Type="http://schemas.openxmlformats.org/officeDocument/2006/relationships/tags" Target="../tags/tag196.xml"/><Relationship Id="rId19" Type="http://schemas.openxmlformats.org/officeDocument/2006/relationships/image" Target="../media/image58.png"/><Relationship Id="rId4" Type="http://schemas.openxmlformats.org/officeDocument/2006/relationships/tags" Target="../tags/tag190.xml"/><Relationship Id="rId9" Type="http://schemas.openxmlformats.org/officeDocument/2006/relationships/tags" Target="../tags/tag195.xml"/><Relationship Id="rId1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207.xml"/><Relationship Id="rId13" Type="http://schemas.openxmlformats.org/officeDocument/2006/relationships/slideLayout" Target="../slideLayouts/slideLayout2.xml"/><Relationship Id="rId18" Type="http://schemas.openxmlformats.org/officeDocument/2006/relationships/image" Target="../media/image63.png"/><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tags" Target="../tags/tag211.xml"/><Relationship Id="rId17" Type="http://schemas.openxmlformats.org/officeDocument/2006/relationships/image" Target="../media/image62.png"/><Relationship Id="rId2" Type="http://schemas.openxmlformats.org/officeDocument/2006/relationships/tags" Target="../tags/tag201.xml"/><Relationship Id="rId16" Type="http://schemas.openxmlformats.org/officeDocument/2006/relationships/image" Target="../media/image61.png"/><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tags" Target="../tags/tag210.xml"/><Relationship Id="rId5" Type="http://schemas.openxmlformats.org/officeDocument/2006/relationships/tags" Target="../tags/tag204.xml"/><Relationship Id="rId15" Type="http://schemas.openxmlformats.org/officeDocument/2006/relationships/image" Target="../media/image60.png"/><Relationship Id="rId10" Type="http://schemas.openxmlformats.org/officeDocument/2006/relationships/tags" Target="../tags/tag209.xml"/><Relationship Id="rId4" Type="http://schemas.openxmlformats.org/officeDocument/2006/relationships/tags" Target="../tags/tag203.xml"/><Relationship Id="rId9" Type="http://schemas.openxmlformats.org/officeDocument/2006/relationships/tags" Target="../tags/tag208.xml"/><Relationship Id="rId1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8" Type="http://schemas.openxmlformats.org/officeDocument/2006/relationships/tags" Target="../tags/tag219.xml"/><Relationship Id="rId13" Type="http://schemas.openxmlformats.org/officeDocument/2006/relationships/tags" Target="../tags/tag224.xml"/><Relationship Id="rId18" Type="http://schemas.openxmlformats.org/officeDocument/2006/relationships/image" Target="../media/image65.png"/><Relationship Id="rId3" Type="http://schemas.openxmlformats.org/officeDocument/2006/relationships/tags" Target="../tags/tag214.xml"/><Relationship Id="rId21" Type="http://schemas.openxmlformats.org/officeDocument/2006/relationships/image" Target="../media/image68.png"/><Relationship Id="rId7" Type="http://schemas.openxmlformats.org/officeDocument/2006/relationships/tags" Target="../tags/tag218.xml"/><Relationship Id="rId12" Type="http://schemas.openxmlformats.org/officeDocument/2006/relationships/tags" Target="../tags/tag223.xml"/><Relationship Id="rId17" Type="http://schemas.openxmlformats.org/officeDocument/2006/relationships/image" Target="../media/image64.png"/><Relationship Id="rId2" Type="http://schemas.openxmlformats.org/officeDocument/2006/relationships/tags" Target="../tags/tag213.xml"/><Relationship Id="rId16" Type="http://schemas.openxmlformats.org/officeDocument/2006/relationships/notesSlide" Target="../notesSlides/notesSlide22.xml"/><Relationship Id="rId20" Type="http://schemas.openxmlformats.org/officeDocument/2006/relationships/image" Target="../media/image67.png"/><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tags" Target="../tags/tag222.xml"/><Relationship Id="rId5" Type="http://schemas.openxmlformats.org/officeDocument/2006/relationships/tags" Target="../tags/tag216.xml"/><Relationship Id="rId15" Type="http://schemas.openxmlformats.org/officeDocument/2006/relationships/slideLayout" Target="../slideLayouts/slideLayout2.xml"/><Relationship Id="rId10" Type="http://schemas.openxmlformats.org/officeDocument/2006/relationships/tags" Target="../tags/tag221.xml"/><Relationship Id="rId19" Type="http://schemas.openxmlformats.org/officeDocument/2006/relationships/image" Target="../media/image66.png"/><Relationship Id="rId4" Type="http://schemas.openxmlformats.org/officeDocument/2006/relationships/tags" Target="../tags/tag215.xml"/><Relationship Id="rId9" Type="http://schemas.openxmlformats.org/officeDocument/2006/relationships/tags" Target="../tags/tag220.xml"/><Relationship Id="rId14" Type="http://schemas.openxmlformats.org/officeDocument/2006/relationships/tags" Target="../tags/tag225.xml"/></Relationships>
</file>

<file path=ppt/slides/_rels/slide25.xml.rels><?xml version="1.0" encoding="UTF-8" standalone="yes"?>
<Relationships xmlns="http://schemas.openxmlformats.org/package/2006/relationships"><Relationship Id="rId8" Type="http://schemas.openxmlformats.org/officeDocument/2006/relationships/tags" Target="../tags/tag233.xml"/><Relationship Id="rId13" Type="http://schemas.openxmlformats.org/officeDocument/2006/relationships/slideLayout" Target="../slideLayouts/slideLayout2.xml"/><Relationship Id="rId18" Type="http://schemas.openxmlformats.org/officeDocument/2006/relationships/image" Target="../media/image72.png"/><Relationship Id="rId3" Type="http://schemas.openxmlformats.org/officeDocument/2006/relationships/tags" Target="../tags/tag228.xml"/><Relationship Id="rId7" Type="http://schemas.openxmlformats.org/officeDocument/2006/relationships/tags" Target="../tags/tag232.xml"/><Relationship Id="rId12" Type="http://schemas.openxmlformats.org/officeDocument/2006/relationships/tags" Target="../tags/tag237.xml"/><Relationship Id="rId17" Type="http://schemas.openxmlformats.org/officeDocument/2006/relationships/image" Target="../media/image71.png"/><Relationship Id="rId2" Type="http://schemas.openxmlformats.org/officeDocument/2006/relationships/tags" Target="../tags/tag227.xml"/><Relationship Id="rId16" Type="http://schemas.openxmlformats.org/officeDocument/2006/relationships/image" Target="../media/image70.png"/><Relationship Id="rId1" Type="http://schemas.openxmlformats.org/officeDocument/2006/relationships/tags" Target="../tags/tag226.xml"/><Relationship Id="rId6" Type="http://schemas.openxmlformats.org/officeDocument/2006/relationships/tags" Target="../tags/tag231.xml"/><Relationship Id="rId11" Type="http://schemas.openxmlformats.org/officeDocument/2006/relationships/tags" Target="../tags/tag236.xml"/><Relationship Id="rId5" Type="http://schemas.openxmlformats.org/officeDocument/2006/relationships/tags" Target="../tags/tag230.xml"/><Relationship Id="rId15" Type="http://schemas.openxmlformats.org/officeDocument/2006/relationships/image" Target="../media/image69.png"/><Relationship Id="rId10" Type="http://schemas.openxmlformats.org/officeDocument/2006/relationships/tags" Target="../tags/tag235.xml"/><Relationship Id="rId4" Type="http://schemas.openxmlformats.org/officeDocument/2006/relationships/tags" Target="../tags/tag229.xml"/><Relationship Id="rId9" Type="http://schemas.openxmlformats.org/officeDocument/2006/relationships/tags" Target="../tags/tag234.xml"/><Relationship Id="rId1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tags" Target="../tags/tag250.xml"/><Relationship Id="rId18" Type="http://schemas.openxmlformats.org/officeDocument/2006/relationships/image" Target="../media/image75.png"/><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tags" Target="../tags/tag249.xml"/><Relationship Id="rId17" Type="http://schemas.openxmlformats.org/officeDocument/2006/relationships/image" Target="../media/image74.png"/><Relationship Id="rId2" Type="http://schemas.openxmlformats.org/officeDocument/2006/relationships/tags" Target="../tags/tag239.xml"/><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tags" Target="../tags/tag248.xml"/><Relationship Id="rId5" Type="http://schemas.openxmlformats.org/officeDocument/2006/relationships/tags" Target="../tags/tag242.xml"/><Relationship Id="rId15" Type="http://schemas.openxmlformats.org/officeDocument/2006/relationships/notesSlide" Target="../notesSlides/notesSlide24.xml"/><Relationship Id="rId10" Type="http://schemas.openxmlformats.org/officeDocument/2006/relationships/tags" Target="../tags/tag247.xml"/><Relationship Id="rId19" Type="http://schemas.openxmlformats.org/officeDocument/2006/relationships/image" Target="../media/image76.png"/><Relationship Id="rId4" Type="http://schemas.openxmlformats.org/officeDocument/2006/relationships/tags" Target="../tags/tag241.xml"/><Relationship Id="rId9" Type="http://schemas.openxmlformats.org/officeDocument/2006/relationships/tags" Target="../tags/tag246.xml"/><Relationship Id="rId1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slideLayout" Target="../slideLayouts/slideLayout2.xml"/><Relationship Id="rId18" Type="http://schemas.openxmlformats.org/officeDocument/2006/relationships/image" Target="../media/image81.png"/><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image" Target="../media/image80.png"/><Relationship Id="rId2" Type="http://schemas.openxmlformats.org/officeDocument/2006/relationships/tags" Target="../tags/tag252.xml"/><Relationship Id="rId16" Type="http://schemas.openxmlformats.org/officeDocument/2006/relationships/image" Target="../media/image79.png"/><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5" Type="http://schemas.openxmlformats.org/officeDocument/2006/relationships/tags" Target="../tags/tag255.xml"/><Relationship Id="rId15" Type="http://schemas.openxmlformats.org/officeDocument/2006/relationships/image" Target="../media/image78.png"/><Relationship Id="rId10" Type="http://schemas.openxmlformats.org/officeDocument/2006/relationships/tags" Target="../tags/tag260.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8" Type="http://schemas.openxmlformats.org/officeDocument/2006/relationships/tags" Target="../tags/tag270.xml"/><Relationship Id="rId13" Type="http://schemas.openxmlformats.org/officeDocument/2006/relationships/tags" Target="../tags/tag275.xml"/><Relationship Id="rId18" Type="http://schemas.openxmlformats.org/officeDocument/2006/relationships/image" Target="../media/image84.png"/><Relationship Id="rId3" Type="http://schemas.openxmlformats.org/officeDocument/2006/relationships/tags" Target="../tags/tag265.xml"/><Relationship Id="rId7" Type="http://schemas.openxmlformats.org/officeDocument/2006/relationships/tags" Target="../tags/tag269.xml"/><Relationship Id="rId12" Type="http://schemas.openxmlformats.org/officeDocument/2006/relationships/tags" Target="../tags/tag274.xml"/><Relationship Id="rId17" Type="http://schemas.openxmlformats.org/officeDocument/2006/relationships/image" Target="../media/image83.png"/><Relationship Id="rId2" Type="http://schemas.openxmlformats.org/officeDocument/2006/relationships/tags" Target="../tags/tag264.xml"/><Relationship Id="rId16" Type="http://schemas.openxmlformats.org/officeDocument/2006/relationships/image" Target="../media/image82.png"/><Relationship Id="rId20" Type="http://schemas.openxmlformats.org/officeDocument/2006/relationships/image" Target="../media/image86.png"/><Relationship Id="rId1" Type="http://schemas.openxmlformats.org/officeDocument/2006/relationships/tags" Target="../tags/tag263.xml"/><Relationship Id="rId6" Type="http://schemas.openxmlformats.org/officeDocument/2006/relationships/tags" Target="../tags/tag268.xml"/><Relationship Id="rId11" Type="http://schemas.openxmlformats.org/officeDocument/2006/relationships/tags" Target="../tags/tag273.xml"/><Relationship Id="rId5" Type="http://schemas.openxmlformats.org/officeDocument/2006/relationships/tags" Target="../tags/tag267.xml"/><Relationship Id="rId15" Type="http://schemas.openxmlformats.org/officeDocument/2006/relationships/notesSlide" Target="../notesSlides/notesSlide26.xml"/><Relationship Id="rId10" Type="http://schemas.openxmlformats.org/officeDocument/2006/relationships/tags" Target="../tags/tag272.xml"/><Relationship Id="rId19" Type="http://schemas.openxmlformats.org/officeDocument/2006/relationships/image" Target="../media/image85.png"/><Relationship Id="rId4" Type="http://schemas.openxmlformats.org/officeDocument/2006/relationships/tags" Target="../tags/tag266.xml"/><Relationship Id="rId9" Type="http://schemas.openxmlformats.org/officeDocument/2006/relationships/tags" Target="../tags/tag271.xml"/><Relationship Id="rId1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tags" Target="../tags/tag283.xml"/><Relationship Id="rId13" Type="http://schemas.openxmlformats.org/officeDocument/2006/relationships/slideLayout" Target="../slideLayouts/slideLayout2.xml"/><Relationship Id="rId18" Type="http://schemas.openxmlformats.org/officeDocument/2006/relationships/image" Target="../media/image90.png"/><Relationship Id="rId3" Type="http://schemas.openxmlformats.org/officeDocument/2006/relationships/tags" Target="../tags/tag278.xml"/><Relationship Id="rId7" Type="http://schemas.openxmlformats.org/officeDocument/2006/relationships/tags" Target="../tags/tag282.xml"/><Relationship Id="rId12" Type="http://schemas.openxmlformats.org/officeDocument/2006/relationships/tags" Target="../tags/tag287.xml"/><Relationship Id="rId17" Type="http://schemas.openxmlformats.org/officeDocument/2006/relationships/image" Target="../media/image89.png"/><Relationship Id="rId2" Type="http://schemas.openxmlformats.org/officeDocument/2006/relationships/tags" Target="../tags/tag277.xml"/><Relationship Id="rId16" Type="http://schemas.openxmlformats.org/officeDocument/2006/relationships/image" Target="../media/image88.png"/><Relationship Id="rId1" Type="http://schemas.openxmlformats.org/officeDocument/2006/relationships/tags" Target="../tags/tag276.xml"/><Relationship Id="rId6" Type="http://schemas.openxmlformats.org/officeDocument/2006/relationships/tags" Target="../tags/tag281.xml"/><Relationship Id="rId11" Type="http://schemas.openxmlformats.org/officeDocument/2006/relationships/tags" Target="../tags/tag286.xml"/><Relationship Id="rId5" Type="http://schemas.openxmlformats.org/officeDocument/2006/relationships/tags" Target="../tags/tag280.xml"/><Relationship Id="rId15" Type="http://schemas.openxmlformats.org/officeDocument/2006/relationships/image" Target="../media/image87.png"/><Relationship Id="rId10" Type="http://schemas.openxmlformats.org/officeDocument/2006/relationships/tags" Target="../tags/tag285.xml"/><Relationship Id="rId4" Type="http://schemas.openxmlformats.org/officeDocument/2006/relationships/tags" Target="../tags/tag279.xml"/><Relationship Id="rId9" Type="http://schemas.openxmlformats.org/officeDocument/2006/relationships/tags" Target="../tags/tag284.xml"/><Relationship Id="rId14"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8" Type="http://schemas.openxmlformats.org/officeDocument/2006/relationships/tags" Target="../tags/tag295.xml"/><Relationship Id="rId13" Type="http://schemas.openxmlformats.org/officeDocument/2006/relationships/tags" Target="../tags/tag300.xml"/><Relationship Id="rId18" Type="http://schemas.openxmlformats.org/officeDocument/2006/relationships/image" Target="../media/image93.png"/><Relationship Id="rId3" Type="http://schemas.openxmlformats.org/officeDocument/2006/relationships/tags" Target="../tags/tag290.xml"/><Relationship Id="rId7" Type="http://schemas.openxmlformats.org/officeDocument/2006/relationships/tags" Target="../tags/tag294.xml"/><Relationship Id="rId12" Type="http://schemas.openxmlformats.org/officeDocument/2006/relationships/tags" Target="../tags/tag299.xml"/><Relationship Id="rId17" Type="http://schemas.openxmlformats.org/officeDocument/2006/relationships/image" Target="../media/image92.png"/><Relationship Id="rId2" Type="http://schemas.openxmlformats.org/officeDocument/2006/relationships/tags" Target="../tags/tag289.xml"/><Relationship Id="rId16" Type="http://schemas.openxmlformats.org/officeDocument/2006/relationships/image" Target="../media/image91.png"/><Relationship Id="rId20" Type="http://schemas.openxmlformats.org/officeDocument/2006/relationships/image" Target="../media/image95.png"/><Relationship Id="rId1" Type="http://schemas.openxmlformats.org/officeDocument/2006/relationships/tags" Target="../tags/tag288.xml"/><Relationship Id="rId6" Type="http://schemas.openxmlformats.org/officeDocument/2006/relationships/tags" Target="../tags/tag293.xml"/><Relationship Id="rId11" Type="http://schemas.openxmlformats.org/officeDocument/2006/relationships/tags" Target="../tags/tag298.xml"/><Relationship Id="rId5" Type="http://schemas.openxmlformats.org/officeDocument/2006/relationships/tags" Target="../tags/tag292.xml"/><Relationship Id="rId15" Type="http://schemas.openxmlformats.org/officeDocument/2006/relationships/notesSlide" Target="../notesSlides/notesSlide28.xml"/><Relationship Id="rId10" Type="http://schemas.openxmlformats.org/officeDocument/2006/relationships/tags" Target="../tags/tag297.xml"/><Relationship Id="rId19" Type="http://schemas.openxmlformats.org/officeDocument/2006/relationships/image" Target="../media/image94.png"/><Relationship Id="rId4" Type="http://schemas.openxmlformats.org/officeDocument/2006/relationships/tags" Target="../tags/tag291.xml"/><Relationship Id="rId9" Type="http://schemas.openxmlformats.org/officeDocument/2006/relationships/tags" Target="../tags/tag296.xml"/><Relationship Id="rId1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303.xml"/><Relationship Id="rId7" Type="http://schemas.openxmlformats.org/officeDocument/2006/relationships/image" Target="../media/image96.png"/><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notesSlide" Target="../notesSlides/notesSlide29.xml"/><Relationship Id="rId5" Type="http://schemas.openxmlformats.org/officeDocument/2006/relationships/slideLayout" Target="../slideLayouts/slideLayout1.xml"/><Relationship Id="rId4" Type="http://schemas.openxmlformats.org/officeDocument/2006/relationships/tags" Target="../tags/tag304.xml"/></Relationships>
</file>

<file path=ppt/slides/_rels/slide32.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97.png"/><Relationship Id="rId2" Type="http://schemas.microsoft.com/office/2007/relationships/media" Target="../media/media1.mp4"/><Relationship Id="rId1" Type="http://schemas.openxmlformats.org/officeDocument/2006/relationships/tags" Target="../tags/tag305.xml"/><Relationship Id="rId6" Type="http://schemas.openxmlformats.org/officeDocument/2006/relationships/notesSlide" Target="../notesSlides/notesSlide30.xml"/><Relationship Id="rId5" Type="http://schemas.openxmlformats.org/officeDocument/2006/relationships/slideLayout" Target="../slideLayouts/slideLayout1.xml"/><Relationship Id="rId4" Type="http://schemas.openxmlformats.org/officeDocument/2006/relationships/tags" Target="../tags/tag306.xml"/></Relationships>
</file>

<file path=ppt/slides/_rels/slide33.xml.rels><?xml version="1.0" encoding="UTF-8" standalone="yes"?>
<Relationships xmlns="http://schemas.openxmlformats.org/package/2006/relationships"><Relationship Id="rId8" Type="http://schemas.openxmlformats.org/officeDocument/2006/relationships/tags" Target="../tags/tag314.xml"/><Relationship Id="rId13" Type="http://schemas.openxmlformats.org/officeDocument/2006/relationships/tags" Target="../tags/tag319.xml"/><Relationship Id="rId18" Type="http://schemas.openxmlformats.org/officeDocument/2006/relationships/image" Target="../media/image93.png"/><Relationship Id="rId3" Type="http://schemas.openxmlformats.org/officeDocument/2006/relationships/tags" Target="../tags/tag309.xml"/><Relationship Id="rId21" Type="http://schemas.openxmlformats.org/officeDocument/2006/relationships/image" Target="../media/image99.png"/><Relationship Id="rId7" Type="http://schemas.openxmlformats.org/officeDocument/2006/relationships/tags" Target="../tags/tag313.xml"/><Relationship Id="rId12" Type="http://schemas.openxmlformats.org/officeDocument/2006/relationships/tags" Target="../tags/tag318.xml"/><Relationship Id="rId17" Type="http://schemas.openxmlformats.org/officeDocument/2006/relationships/notesSlide" Target="../notesSlides/notesSlide31.xml"/><Relationship Id="rId2" Type="http://schemas.openxmlformats.org/officeDocument/2006/relationships/tags" Target="../tags/tag308.xml"/><Relationship Id="rId16" Type="http://schemas.openxmlformats.org/officeDocument/2006/relationships/slideLayout" Target="../slideLayouts/slideLayout1.xml"/><Relationship Id="rId20" Type="http://schemas.openxmlformats.org/officeDocument/2006/relationships/image" Target="../media/image98.png"/><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tags" Target="../tags/tag317.xml"/><Relationship Id="rId24" Type="http://schemas.openxmlformats.org/officeDocument/2006/relationships/image" Target="../media/image66.png"/><Relationship Id="rId5" Type="http://schemas.openxmlformats.org/officeDocument/2006/relationships/tags" Target="../tags/tag311.xml"/><Relationship Id="rId15" Type="http://schemas.openxmlformats.org/officeDocument/2006/relationships/tags" Target="../tags/tag321.xml"/><Relationship Id="rId23" Type="http://schemas.openxmlformats.org/officeDocument/2006/relationships/image" Target="../media/image101.png"/><Relationship Id="rId10" Type="http://schemas.openxmlformats.org/officeDocument/2006/relationships/tags" Target="../tags/tag316.xml"/><Relationship Id="rId19" Type="http://schemas.openxmlformats.org/officeDocument/2006/relationships/image" Target="../media/image88.png"/><Relationship Id="rId4" Type="http://schemas.openxmlformats.org/officeDocument/2006/relationships/tags" Target="../tags/tag310.xml"/><Relationship Id="rId9" Type="http://schemas.openxmlformats.org/officeDocument/2006/relationships/tags" Target="../tags/tag315.xml"/><Relationship Id="rId14" Type="http://schemas.openxmlformats.org/officeDocument/2006/relationships/tags" Target="../tags/tag320.xml"/><Relationship Id="rId22" Type="http://schemas.openxmlformats.org/officeDocument/2006/relationships/image" Target="../media/image100.png"/></Relationships>
</file>

<file path=ppt/slides/_rels/slide34.xml.rels><?xml version="1.0" encoding="UTF-8" standalone="yes"?>
<Relationships xmlns="http://schemas.openxmlformats.org/package/2006/relationships"><Relationship Id="rId8" Type="http://schemas.openxmlformats.org/officeDocument/2006/relationships/tags" Target="../tags/tag329.xml"/><Relationship Id="rId13" Type="http://schemas.openxmlformats.org/officeDocument/2006/relationships/slideLayout" Target="../slideLayouts/slideLayout1.xml"/><Relationship Id="rId18" Type="http://schemas.openxmlformats.org/officeDocument/2006/relationships/image" Target="../media/image105.png"/><Relationship Id="rId3" Type="http://schemas.openxmlformats.org/officeDocument/2006/relationships/tags" Target="../tags/tag324.xml"/><Relationship Id="rId7" Type="http://schemas.openxmlformats.org/officeDocument/2006/relationships/tags" Target="../tags/tag328.xml"/><Relationship Id="rId12" Type="http://schemas.openxmlformats.org/officeDocument/2006/relationships/tags" Target="../tags/tag333.xml"/><Relationship Id="rId17" Type="http://schemas.openxmlformats.org/officeDocument/2006/relationships/image" Target="../media/image104.png"/><Relationship Id="rId2" Type="http://schemas.openxmlformats.org/officeDocument/2006/relationships/tags" Target="../tags/tag323.xml"/><Relationship Id="rId16" Type="http://schemas.openxmlformats.org/officeDocument/2006/relationships/image" Target="../media/image103.png"/><Relationship Id="rId20" Type="http://schemas.openxmlformats.org/officeDocument/2006/relationships/image" Target="../media/image101.png"/><Relationship Id="rId1" Type="http://schemas.openxmlformats.org/officeDocument/2006/relationships/tags" Target="../tags/tag322.xml"/><Relationship Id="rId6" Type="http://schemas.openxmlformats.org/officeDocument/2006/relationships/tags" Target="../tags/tag327.xml"/><Relationship Id="rId11" Type="http://schemas.openxmlformats.org/officeDocument/2006/relationships/tags" Target="../tags/tag332.xml"/><Relationship Id="rId5" Type="http://schemas.openxmlformats.org/officeDocument/2006/relationships/tags" Target="../tags/tag326.xml"/><Relationship Id="rId15" Type="http://schemas.openxmlformats.org/officeDocument/2006/relationships/image" Target="../media/image102.png"/><Relationship Id="rId10" Type="http://schemas.openxmlformats.org/officeDocument/2006/relationships/tags" Target="../tags/tag331.xml"/><Relationship Id="rId19" Type="http://schemas.openxmlformats.org/officeDocument/2006/relationships/image" Target="../media/image106.png"/><Relationship Id="rId4" Type="http://schemas.openxmlformats.org/officeDocument/2006/relationships/tags" Target="../tags/tag325.xml"/><Relationship Id="rId9" Type="http://schemas.openxmlformats.org/officeDocument/2006/relationships/tags" Target="../tags/tag330.xml"/><Relationship Id="rId14"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36.xml"/><Relationship Id="rId7" Type="http://schemas.openxmlformats.org/officeDocument/2006/relationships/notesSlide" Target="../notesSlides/notesSlide33.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slideLayout" Target="../slideLayouts/slideLayout2.xml"/><Relationship Id="rId5" Type="http://schemas.openxmlformats.org/officeDocument/2006/relationships/tags" Target="../tags/tag338.xml"/><Relationship Id="rId4" Type="http://schemas.openxmlformats.org/officeDocument/2006/relationships/tags" Target="../tags/tag337.xml"/><Relationship Id="rId9" Type="http://schemas.openxmlformats.org/officeDocument/2006/relationships/image" Target="../media/image107.png"/></Relationships>
</file>

<file path=ppt/slides/_rels/slide3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tags" Target="../tags/tag341.xml"/><Relationship Id="rId7" Type="http://schemas.openxmlformats.org/officeDocument/2006/relationships/image" Target="../media/image108.png"/><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Layout" Target="../slideLayouts/slideLayout2.xml"/><Relationship Id="rId5" Type="http://schemas.openxmlformats.org/officeDocument/2006/relationships/tags" Target="../tags/tag343.xml"/><Relationship Id="rId10" Type="http://schemas.openxmlformats.org/officeDocument/2006/relationships/image" Target="../media/image111.png"/><Relationship Id="rId4" Type="http://schemas.openxmlformats.org/officeDocument/2006/relationships/tags" Target="../tags/tag342.xml"/><Relationship Id="rId9" Type="http://schemas.openxmlformats.org/officeDocument/2006/relationships/image" Target="../media/image110.png"/></Relationships>
</file>

<file path=ppt/slides/_rels/slide37.xml.rels><?xml version="1.0" encoding="UTF-8" standalone="yes"?>
<Relationships xmlns="http://schemas.openxmlformats.org/package/2006/relationships"><Relationship Id="rId3" Type="http://schemas.openxmlformats.org/officeDocument/2006/relationships/tags" Target="../tags/tag346.xml"/><Relationship Id="rId7" Type="http://schemas.openxmlformats.org/officeDocument/2006/relationships/image" Target="../media/image112.png"/><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notesSlide" Target="../notesSlides/notesSlide34.xml"/><Relationship Id="rId5" Type="http://schemas.openxmlformats.org/officeDocument/2006/relationships/slideLayout" Target="../slideLayouts/slideLayout1.xml"/><Relationship Id="rId4" Type="http://schemas.openxmlformats.org/officeDocument/2006/relationships/tags" Target="../tags/tag347.xml"/></Relationships>
</file>

<file path=ppt/slides/_rels/slide38.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image" Target="../media/image113.jpeg"/><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slideLayout" Target="../slideLayouts/slideLayout11.xml"/><Relationship Id="rId5" Type="http://schemas.openxmlformats.org/officeDocument/2006/relationships/tags" Target="../tags/tag352.xml"/><Relationship Id="rId4" Type="http://schemas.openxmlformats.org/officeDocument/2006/relationships/tags" Target="../tags/tag351.xml"/></Relationships>
</file>

<file path=ppt/slides/_rels/slide39.xml.rels><?xml version="1.0" encoding="UTF-8" standalone="yes"?>
<Relationships xmlns="http://schemas.openxmlformats.org/package/2006/relationships"><Relationship Id="rId3" Type="http://schemas.openxmlformats.org/officeDocument/2006/relationships/tags" Target="../tags/tag355.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image" Target="../media/image33.jpg"/><Relationship Id="rId5" Type="http://schemas.openxmlformats.org/officeDocument/2006/relationships/notesSlide" Target="../notesSlides/notesSlide35.xml"/><Relationship Id="rId4"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8" Type="http://schemas.openxmlformats.org/officeDocument/2006/relationships/tags" Target="../tags/tag363.xml"/><Relationship Id="rId3" Type="http://schemas.openxmlformats.org/officeDocument/2006/relationships/tags" Target="../tags/tag358.xml"/><Relationship Id="rId7" Type="http://schemas.openxmlformats.org/officeDocument/2006/relationships/tags" Target="../tags/tag362.xml"/><Relationship Id="rId2" Type="http://schemas.openxmlformats.org/officeDocument/2006/relationships/tags" Target="../tags/tag357.xml"/><Relationship Id="rId1" Type="http://schemas.openxmlformats.org/officeDocument/2006/relationships/tags" Target="../tags/tag356.xml"/><Relationship Id="rId6" Type="http://schemas.openxmlformats.org/officeDocument/2006/relationships/tags" Target="../tags/tag361.xml"/><Relationship Id="rId11" Type="http://schemas.openxmlformats.org/officeDocument/2006/relationships/image" Target="../media/image114.jpeg"/><Relationship Id="rId5" Type="http://schemas.openxmlformats.org/officeDocument/2006/relationships/tags" Target="../tags/tag360.xml"/><Relationship Id="rId10" Type="http://schemas.openxmlformats.org/officeDocument/2006/relationships/notesSlide" Target="../notesSlides/notesSlide36.xml"/><Relationship Id="rId4" Type="http://schemas.openxmlformats.org/officeDocument/2006/relationships/tags" Target="../tags/tag359.xml"/><Relationship Id="rId9"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image" Target="../media/image116.jpg"/><Relationship Id="rId3" Type="http://schemas.openxmlformats.org/officeDocument/2006/relationships/tags" Target="../tags/tag366.xml"/><Relationship Id="rId7" Type="http://schemas.openxmlformats.org/officeDocument/2006/relationships/image" Target="../media/image115.jpg"/><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notesSlide" Target="../notesSlides/notesSlide37.xml"/><Relationship Id="rId5" Type="http://schemas.openxmlformats.org/officeDocument/2006/relationships/slideLayout" Target="../slideLayouts/slideLayout1.xml"/><Relationship Id="rId4" Type="http://schemas.openxmlformats.org/officeDocument/2006/relationships/tags" Target="../tags/tag367.xml"/></Relationships>
</file>

<file path=ppt/slides/_rels/slide42.xml.rels><?xml version="1.0" encoding="UTF-8" standalone="yes"?>
<Relationships xmlns="http://schemas.openxmlformats.org/package/2006/relationships"><Relationship Id="rId3" Type="http://schemas.openxmlformats.org/officeDocument/2006/relationships/tags" Target="../tags/tag370.xml"/><Relationship Id="rId7" Type="http://schemas.openxmlformats.org/officeDocument/2006/relationships/image" Target="../media/image3.png"/><Relationship Id="rId2" Type="http://schemas.openxmlformats.org/officeDocument/2006/relationships/tags" Target="../tags/tag369.xml"/><Relationship Id="rId1" Type="http://schemas.openxmlformats.org/officeDocument/2006/relationships/tags" Target="../tags/tag368.xml"/><Relationship Id="rId6" Type="http://schemas.openxmlformats.org/officeDocument/2006/relationships/notesSlide" Target="../notesSlides/notesSlide38.xml"/><Relationship Id="rId5" Type="http://schemas.openxmlformats.org/officeDocument/2006/relationships/slideLayout" Target="../slideLayouts/slideLayout3.xml"/><Relationship Id="rId4" Type="http://schemas.openxmlformats.org/officeDocument/2006/relationships/tags" Target="../tags/tag37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73.xml"/><Relationship Id="rId1" Type="http://schemas.openxmlformats.org/officeDocument/2006/relationships/tags" Target="../tags/tag372.xml"/><Relationship Id="rId4"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374.xml"/><Relationship Id="rId4" Type="http://schemas.openxmlformats.org/officeDocument/2006/relationships/image" Target="../media/image117.png"/></Relationships>
</file>

<file path=ppt/slides/_rels/slide45.xml.rels><?xml version="1.0" encoding="UTF-8" standalone="yes"?>
<Relationships xmlns="http://schemas.openxmlformats.org/package/2006/relationships"><Relationship Id="rId3" Type="http://schemas.openxmlformats.org/officeDocument/2006/relationships/tags" Target="../tags/tag377.xml"/><Relationship Id="rId7" Type="http://schemas.openxmlformats.org/officeDocument/2006/relationships/image" Target="../media/image118.gif"/><Relationship Id="rId2" Type="http://schemas.openxmlformats.org/officeDocument/2006/relationships/tags" Target="../tags/tag376.xml"/><Relationship Id="rId1" Type="http://schemas.openxmlformats.org/officeDocument/2006/relationships/tags" Target="../tags/tag375.xml"/><Relationship Id="rId6" Type="http://schemas.openxmlformats.org/officeDocument/2006/relationships/notesSlide" Target="../notesSlides/notesSlide41.xml"/><Relationship Id="rId5" Type="http://schemas.openxmlformats.org/officeDocument/2006/relationships/slideLayout" Target="../slideLayouts/slideLayout1.xml"/><Relationship Id="rId4" Type="http://schemas.openxmlformats.org/officeDocument/2006/relationships/tags" Target="../tags/tag378.xml"/></Relationships>
</file>

<file path=ppt/slides/_rels/slide46.xml.rels><?xml version="1.0" encoding="UTF-8" standalone="yes"?>
<Relationships xmlns="http://schemas.openxmlformats.org/package/2006/relationships"><Relationship Id="rId3" Type="http://schemas.openxmlformats.org/officeDocument/2006/relationships/tags" Target="../tags/tag381.xml"/><Relationship Id="rId7" Type="http://schemas.openxmlformats.org/officeDocument/2006/relationships/image" Target="../media/image120.png"/><Relationship Id="rId2" Type="http://schemas.openxmlformats.org/officeDocument/2006/relationships/tags" Target="../tags/tag380.xml"/><Relationship Id="rId1" Type="http://schemas.openxmlformats.org/officeDocument/2006/relationships/tags" Target="../tags/tag379.xml"/><Relationship Id="rId6" Type="http://schemas.openxmlformats.org/officeDocument/2006/relationships/image" Target="../media/image119.png"/><Relationship Id="rId5" Type="http://schemas.openxmlformats.org/officeDocument/2006/relationships/notesSlide" Target="../notesSlides/notesSlide42.xml"/><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3" Type="http://schemas.openxmlformats.org/officeDocument/2006/relationships/tags" Target="../tags/tag394.xml"/><Relationship Id="rId18" Type="http://schemas.openxmlformats.org/officeDocument/2006/relationships/tags" Target="../tags/tag399.xml"/><Relationship Id="rId26" Type="http://schemas.openxmlformats.org/officeDocument/2006/relationships/tags" Target="../tags/tag407.xml"/><Relationship Id="rId39" Type="http://schemas.openxmlformats.org/officeDocument/2006/relationships/image" Target="../media/image122.png"/><Relationship Id="rId21" Type="http://schemas.openxmlformats.org/officeDocument/2006/relationships/tags" Target="../tags/tag402.xml"/><Relationship Id="rId34" Type="http://schemas.openxmlformats.org/officeDocument/2006/relationships/tags" Target="../tags/tag415.xml"/><Relationship Id="rId42" Type="http://schemas.openxmlformats.org/officeDocument/2006/relationships/image" Target="../media/image125.png"/><Relationship Id="rId7" Type="http://schemas.openxmlformats.org/officeDocument/2006/relationships/tags" Target="../tags/tag388.xml"/><Relationship Id="rId2" Type="http://schemas.openxmlformats.org/officeDocument/2006/relationships/tags" Target="../tags/tag383.xml"/><Relationship Id="rId16" Type="http://schemas.openxmlformats.org/officeDocument/2006/relationships/tags" Target="../tags/tag397.xml"/><Relationship Id="rId29" Type="http://schemas.openxmlformats.org/officeDocument/2006/relationships/tags" Target="../tags/tag410.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tags" Target="../tags/tag392.xml"/><Relationship Id="rId24" Type="http://schemas.openxmlformats.org/officeDocument/2006/relationships/tags" Target="../tags/tag405.xml"/><Relationship Id="rId32" Type="http://schemas.openxmlformats.org/officeDocument/2006/relationships/tags" Target="../tags/tag413.xml"/><Relationship Id="rId37" Type="http://schemas.openxmlformats.org/officeDocument/2006/relationships/notesSlide" Target="../notesSlides/notesSlide43.xml"/><Relationship Id="rId40" Type="http://schemas.openxmlformats.org/officeDocument/2006/relationships/image" Target="../media/image123.png"/><Relationship Id="rId45" Type="http://schemas.openxmlformats.org/officeDocument/2006/relationships/image" Target="../media/image128.png"/><Relationship Id="rId5" Type="http://schemas.openxmlformats.org/officeDocument/2006/relationships/tags" Target="../tags/tag386.xml"/><Relationship Id="rId15" Type="http://schemas.openxmlformats.org/officeDocument/2006/relationships/tags" Target="../tags/tag396.xml"/><Relationship Id="rId23" Type="http://schemas.openxmlformats.org/officeDocument/2006/relationships/tags" Target="../tags/tag404.xml"/><Relationship Id="rId28" Type="http://schemas.openxmlformats.org/officeDocument/2006/relationships/tags" Target="../tags/tag409.xml"/><Relationship Id="rId36" Type="http://schemas.openxmlformats.org/officeDocument/2006/relationships/slideLayout" Target="../slideLayouts/slideLayout1.xml"/><Relationship Id="rId10" Type="http://schemas.openxmlformats.org/officeDocument/2006/relationships/tags" Target="../tags/tag391.xml"/><Relationship Id="rId19" Type="http://schemas.openxmlformats.org/officeDocument/2006/relationships/tags" Target="../tags/tag400.xml"/><Relationship Id="rId31" Type="http://schemas.openxmlformats.org/officeDocument/2006/relationships/tags" Target="../tags/tag412.xml"/><Relationship Id="rId44" Type="http://schemas.openxmlformats.org/officeDocument/2006/relationships/image" Target="../media/image127.png"/><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tags" Target="../tags/tag395.xml"/><Relationship Id="rId22" Type="http://schemas.openxmlformats.org/officeDocument/2006/relationships/tags" Target="../tags/tag403.xml"/><Relationship Id="rId27" Type="http://schemas.openxmlformats.org/officeDocument/2006/relationships/tags" Target="../tags/tag408.xml"/><Relationship Id="rId30" Type="http://schemas.openxmlformats.org/officeDocument/2006/relationships/tags" Target="../tags/tag411.xml"/><Relationship Id="rId35" Type="http://schemas.openxmlformats.org/officeDocument/2006/relationships/tags" Target="../tags/tag416.xml"/><Relationship Id="rId43" Type="http://schemas.openxmlformats.org/officeDocument/2006/relationships/image" Target="../media/image126.png"/><Relationship Id="rId8" Type="http://schemas.openxmlformats.org/officeDocument/2006/relationships/tags" Target="../tags/tag389.xml"/><Relationship Id="rId3" Type="http://schemas.openxmlformats.org/officeDocument/2006/relationships/tags" Target="../tags/tag384.xml"/><Relationship Id="rId12" Type="http://schemas.openxmlformats.org/officeDocument/2006/relationships/tags" Target="../tags/tag393.xml"/><Relationship Id="rId17" Type="http://schemas.openxmlformats.org/officeDocument/2006/relationships/tags" Target="../tags/tag398.xml"/><Relationship Id="rId25" Type="http://schemas.openxmlformats.org/officeDocument/2006/relationships/tags" Target="../tags/tag406.xml"/><Relationship Id="rId33" Type="http://schemas.openxmlformats.org/officeDocument/2006/relationships/tags" Target="../tags/tag414.xml"/><Relationship Id="rId38" Type="http://schemas.openxmlformats.org/officeDocument/2006/relationships/image" Target="../media/image121.png"/><Relationship Id="rId20" Type="http://schemas.openxmlformats.org/officeDocument/2006/relationships/tags" Target="../tags/tag401.xml"/><Relationship Id="rId41" Type="http://schemas.openxmlformats.org/officeDocument/2006/relationships/image" Target="../media/image124.png"/></Relationships>
</file>

<file path=ppt/slides/_rels/slide48.xml.rels><?xml version="1.0" encoding="UTF-8" standalone="yes"?>
<Relationships xmlns="http://schemas.openxmlformats.org/package/2006/relationships"><Relationship Id="rId13" Type="http://schemas.openxmlformats.org/officeDocument/2006/relationships/tags" Target="../tags/tag429.xml"/><Relationship Id="rId18" Type="http://schemas.openxmlformats.org/officeDocument/2006/relationships/slideLayout" Target="../slideLayouts/slideLayout2.xml"/><Relationship Id="rId26" Type="http://schemas.openxmlformats.org/officeDocument/2006/relationships/image" Target="../media/image135.png"/><Relationship Id="rId3" Type="http://schemas.openxmlformats.org/officeDocument/2006/relationships/tags" Target="../tags/tag419.xml"/><Relationship Id="rId21" Type="http://schemas.openxmlformats.org/officeDocument/2006/relationships/image" Target="../media/image130.svg"/><Relationship Id="rId34" Type="http://schemas.openxmlformats.org/officeDocument/2006/relationships/image" Target="../media/image143.png"/><Relationship Id="rId7" Type="http://schemas.openxmlformats.org/officeDocument/2006/relationships/tags" Target="../tags/tag423.xml"/><Relationship Id="rId12" Type="http://schemas.openxmlformats.org/officeDocument/2006/relationships/tags" Target="../tags/tag428.xml"/><Relationship Id="rId17" Type="http://schemas.openxmlformats.org/officeDocument/2006/relationships/tags" Target="../tags/tag433.xml"/><Relationship Id="rId25" Type="http://schemas.openxmlformats.org/officeDocument/2006/relationships/image" Target="../media/image134.svg"/><Relationship Id="rId33" Type="http://schemas.openxmlformats.org/officeDocument/2006/relationships/image" Target="../media/image142.png"/><Relationship Id="rId2" Type="http://schemas.openxmlformats.org/officeDocument/2006/relationships/tags" Target="../tags/tag418.xml"/><Relationship Id="rId16" Type="http://schemas.openxmlformats.org/officeDocument/2006/relationships/tags" Target="../tags/tag432.xml"/><Relationship Id="rId20" Type="http://schemas.openxmlformats.org/officeDocument/2006/relationships/image" Target="../media/image129.png"/><Relationship Id="rId29" Type="http://schemas.openxmlformats.org/officeDocument/2006/relationships/image" Target="../media/image138.svg"/><Relationship Id="rId1" Type="http://schemas.openxmlformats.org/officeDocument/2006/relationships/tags" Target="../tags/tag417.xml"/><Relationship Id="rId6" Type="http://schemas.openxmlformats.org/officeDocument/2006/relationships/tags" Target="../tags/tag422.xml"/><Relationship Id="rId11" Type="http://schemas.openxmlformats.org/officeDocument/2006/relationships/tags" Target="../tags/tag427.xml"/><Relationship Id="rId24" Type="http://schemas.openxmlformats.org/officeDocument/2006/relationships/image" Target="../media/image133.png"/><Relationship Id="rId32" Type="http://schemas.openxmlformats.org/officeDocument/2006/relationships/image" Target="../media/image141.png"/><Relationship Id="rId5" Type="http://schemas.openxmlformats.org/officeDocument/2006/relationships/tags" Target="../tags/tag421.xml"/><Relationship Id="rId15" Type="http://schemas.openxmlformats.org/officeDocument/2006/relationships/tags" Target="../tags/tag431.xml"/><Relationship Id="rId23" Type="http://schemas.openxmlformats.org/officeDocument/2006/relationships/image" Target="../media/image132.svg"/><Relationship Id="rId28" Type="http://schemas.openxmlformats.org/officeDocument/2006/relationships/image" Target="../media/image137.png"/><Relationship Id="rId36" Type="http://schemas.openxmlformats.org/officeDocument/2006/relationships/image" Target="../media/image145.png"/><Relationship Id="rId10" Type="http://schemas.openxmlformats.org/officeDocument/2006/relationships/tags" Target="../tags/tag426.xml"/><Relationship Id="rId19" Type="http://schemas.openxmlformats.org/officeDocument/2006/relationships/notesSlide" Target="../notesSlides/notesSlide44.xml"/><Relationship Id="rId31" Type="http://schemas.openxmlformats.org/officeDocument/2006/relationships/image" Target="../media/image140.png"/><Relationship Id="rId4" Type="http://schemas.openxmlformats.org/officeDocument/2006/relationships/tags" Target="../tags/tag420.xml"/><Relationship Id="rId9" Type="http://schemas.openxmlformats.org/officeDocument/2006/relationships/tags" Target="../tags/tag425.xml"/><Relationship Id="rId14" Type="http://schemas.openxmlformats.org/officeDocument/2006/relationships/tags" Target="../tags/tag430.xml"/><Relationship Id="rId22" Type="http://schemas.openxmlformats.org/officeDocument/2006/relationships/image" Target="../media/image131.png"/><Relationship Id="rId27" Type="http://schemas.openxmlformats.org/officeDocument/2006/relationships/image" Target="../media/image136.svg"/><Relationship Id="rId30" Type="http://schemas.openxmlformats.org/officeDocument/2006/relationships/image" Target="../media/image139.png"/><Relationship Id="rId35" Type="http://schemas.openxmlformats.org/officeDocument/2006/relationships/image" Target="../media/image144.png"/><Relationship Id="rId8" Type="http://schemas.openxmlformats.org/officeDocument/2006/relationships/tags" Target="../tags/tag424.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35.xml"/><Relationship Id="rId1" Type="http://schemas.openxmlformats.org/officeDocument/2006/relationships/tags" Target="../tags/tag434.xml"/><Relationship Id="rId4"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438.xml"/><Relationship Id="rId7" Type="http://schemas.openxmlformats.org/officeDocument/2006/relationships/slideLayout" Target="../slideLayouts/slideLayout1.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tags" Target="../tags/tag441.xml"/><Relationship Id="rId5" Type="http://schemas.openxmlformats.org/officeDocument/2006/relationships/tags" Target="../tags/tag440.xml"/><Relationship Id="rId10" Type="http://schemas.openxmlformats.org/officeDocument/2006/relationships/image" Target="../media/image147.png"/><Relationship Id="rId4" Type="http://schemas.openxmlformats.org/officeDocument/2006/relationships/tags" Target="../tags/tag439.xml"/><Relationship Id="rId9" Type="http://schemas.openxmlformats.org/officeDocument/2006/relationships/image" Target="../media/image146.jpeg"/></Relationships>
</file>

<file path=ppt/slides/_rels/slide51.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tags" Target="../tags/tag444.xml"/><Relationship Id="rId7" Type="http://schemas.openxmlformats.org/officeDocument/2006/relationships/notesSlide" Target="../notesSlides/notesSlide47.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1.xml"/><Relationship Id="rId5" Type="http://schemas.openxmlformats.org/officeDocument/2006/relationships/tags" Target="../tags/tag446.xml"/><Relationship Id="rId4" Type="http://schemas.openxmlformats.org/officeDocument/2006/relationships/tags" Target="../tags/tag445.xml"/><Relationship Id="rId9" Type="http://schemas.openxmlformats.org/officeDocument/2006/relationships/image" Target="../media/image149.png"/></Relationships>
</file>

<file path=ppt/slides/_rels/slide52.xml.rels><?xml version="1.0" encoding="UTF-8" standalone="yes"?>
<Relationships xmlns="http://schemas.openxmlformats.org/package/2006/relationships"><Relationship Id="rId3" Type="http://schemas.openxmlformats.org/officeDocument/2006/relationships/tags" Target="../tags/tag449.xml"/><Relationship Id="rId7" Type="http://schemas.openxmlformats.org/officeDocument/2006/relationships/image" Target="../media/image150.gif"/><Relationship Id="rId2" Type="http://schemas.openxmlformats.org/officeDocument/2006/relationships/tags" Target="../tags/tag448.xml"/><Relationship Id="rId1" Type="http://schemas.openxmlformats.org/officeDocument/2006/relationships/tags" Target="../tags/tag447.xml"/><Relationship Id="rId6" Type="http://schemas.openxmlformats.org/officeDocument/2006/relationships/notesSlide" Target="../notesSlides/notesSlide48.xml"/><Relationship Id="rId5" Type="http://schemas.openxmlformats.org/officeDocument/2006/relationships/slideLayout" Target="../slideLayouts/slideLayout1.xml"/><Relationship Id="rId4" Type="http://schemas.openxmlformats.org/officeDocument/2006/relationships/tags" Target="../tags/tag450.xml"/></Relationships>
</file>

<file path=ppt/slides/_rels/slide53.xml.rels><?xml version="1.0" encoding="UTF-8" standalone="yes"?>
<Relationships xmlns="http://schemas.openxmlformats.org/package/2006/relationships"><Relationship Id="rId8" Type="http://schemas.openxmlformats.org/officeDocument/2006/relationships/tags" Target="../tags/tag458.xml"/><Relationship Id="rId13" Type="http://schemas.openxmlformats.org/officeDocument/2006/relationships/tags" Target="../tags/tag463.xml"/><Relationship Id="rId18" Type="http://schemas.openxmlformats.org/officeDocument/2006/relationships/tags" Target="../tags/tag468.xml"/><Relationship Id="rId26" Type="http://schemas.openxmlformats.org/officeDocument/2006/relationships/image" Target="../media/image155.png"/><Relationship Id="rId3" Type="http://schemas.openxmlformats.org/officeDocument/2006/relationships/tags" Target="../tags/tag453.xml"/><Relationship Id="rId21" Type="http://schemas.openxmlformats.org/officeDocument/2006/relationships/notesSlide" Target="../notesSlides/notesSlide49.xml"/><Relationship Id="rId7" Type="http://schemas.openxmlformats.org/officeDocument/2006/relationships/tags" Target="../tags/tag457.xml"/><Relationship Id="rId12" Type="http://schemas.openxmlformats.org/officeDocument/2006/relationships/tags" Target="../tags/tag462.xml"/><Relationship Id="rId17" Type="http://schemas.openxmlformats.org/officeDocument/2006/relationships/tags" Target="../tags/tag467.xml"/><Relationship Id="rId25" Type="http://schemas.openxmlformats.org/officeDocument/2006/relationships/image" Target="../media/image154.png"/><Relationship Id="rId2" Type="http://schemas.openxmlformats.org/officeDocument/2006/relationships/tags" Target="../tags/tag452.xml"/><Relationship Id="rId16" Type="http://schemas.openxmlformats.org/officeDocument/2006/relationships/tags" Target="../tags/tag466.xml"/><Relationship Id="rId20" Type="http://schemas.openxmlformats.org/officeDocument/2006/relationships/slideLayout" Target="../slideLayouts/slideLayout1.xml"/><Relationship Id="rId1" Type="http://schemas.openxmlformats.org/officeDocument/2006/relationships/tags" Target="../tags/tag451.xml"/><Relationship Id="rId6" Type="http://schemas.openxmlformats.org/officeDocument/2006/relationships/tags" Target="../tags/tag456.xml"/><Relationship Id="rId11" Type="http://schemas.openxmlformats.org/officeDocument/2006/relationships/tags" Target="../tags/tag461.xml"/><Relationship Id="rId24" Type="http://schemas.openxmlformats.org/officeDocument/2006/relationships/image" Target="../media/image153.png"/><Relationship Id="rId5" Type="http://schemas.openxmlformats.org/officeDocument/2006/relationships/tags" Target="../tags/tag455.xml"/><Relationship Id="rId15" Type="http://schemas.openxmlformats.org/officeDocument/2006/relationships/tags" Target="../tags/tag465.xml"/><Relationship Id="rId23" Type="http://schemas.openxmlformats.org/officeDocument/2006/relationships/image" Target="../media/image152.png"/><Relationship Id="rId10" Type="http://schemas.openxmlformats.org/officeDocument/2006/relationships/tags" Target="../tags/tag460.xml"/><Relationship Id="rId19" Type="http://schemas.openxmlformats.org/officeDocument/2006/relationships/tags" Target="../tags/tag469.xml"/><Relationship Id="rId4" Type="http://schemas.openxmlformats.org/officeDocument/2006/relationships/tags" Target="../tags/tag454.xml"/><Relationship Id="rId9" Type="http://schemas.openxmlformats.org/officeDocument/2006/relationships/tags" Target="../tags/tag459.xml"/><Relationship Id="rId14" Type="http://schemas.openxmlformats.org/officeDocument/2006/relationships/tags" Target="../tags/tag464.xml"/><Relationship Id="rId22" Type="http://schemas.openxmlformats.org/officeDocument/2006/relationships/image" Target="../media/image151.png"/><Relationship Id="rId27" Type="http://schemas.openxmlformats.org/officeDocument/2006/relationships/image" Target="../media/image156.png"/></Relationships>
</file>

<file path=ppt/slides/_rels/slide54.xml.rels><?xml version="1.0" encoding="UTF-8" standalone="yes"?>
<Relationships xmlns="http://schemas.openxmlformats.org/package/2006/relationships"><Relationship Id="rId8" Type="http://schemas.openxmlformats.org/officeDocument/2006/relationships/tags" Target="../tags/tag477.xml"/><Relationship Id="rId13" Type="http://schemas.openxmlformats.org/officeDocument/2006/relationships/tags" Target="../tags/tag482.xml"/><Relationship Id="rId18" Type="http://schemas.openxmlformats.org/officeDocument/2006/relationships/image" Target="../media/image151.png"/><Relationship Id="rId3" Type="http://schemas.openxmlformats.org/officeDocument/2006/relationships/tags" Target="../tags/tag472.xml"/><Relationship Id="rId21" Type="http://schemas.openxmlformats.org/officeDocument/2006/relationships/image" Target="../media/image154.png"/><Relationship Id="rId7" Type="http://schemas.openxmlformats.org/officeDocument/2006/relationships/tags" Target="../tags/tag476.xml"/><Relationship Id="rId12" Type="http://schemas.openxmlformats.org/officeDocument/2006/relationships/tags" Target="../tags/tag481.xml"/><Relationship Id="rId17" Type="http://schemas.openxmlformats.org/officeDocument/2006/relationships/notesSlide" Target="../notesSlides/notesSlide50.xml"/><Relationship Id="rId2" Type="http://schemas.openxmlformats.org/officeDocument/2006/relationships/tags" Target="../tags/tag471.xml"/><Relationship Id="rId16" Type="http://schemas.openxmlformats.org/officeDocument/2006/relationships/slideLayout" Target="../slideLayouts/slideLayout1.xml"/><Relationship Id="rId20" Type="http://schemas.openxmlformats.org/officeDocument/2006/relationships/image" Target="../media/image153.png"/><Relationship Id="rId1" Type="http://schemas.openxmlformats.org/officeDocument/2006/relationships/tags" Target="../tags/tag470.xml"/><Relationship Id="rId6" Type="http://schemas.openxmlformats.org/officeDocument/2006/relationships/tags" Target="../tags/tag475.xml"/><Relationship Id="rId11" Type="http://schemas.openxmlformats.org/officeDocument/2006/relationships/tags" Target="../tags/tag480.xml"/><Relationship Id="rId24" Type="http://schemas.openxmlformats.org/officeDocument/2006/relationships/image" Target="../media/image157.jpeg"/><Relationship Id="rId5" Type="http://schemas.openxmlformats.org/officeDocument/2006/relationships/tags" Target="../tags/tag474.xml"/><Relationship Id="rId15" Type="http://schemas.openxmlformats.org/officeDocument/2006/relationships/tags" Target="../tags/tag484.xml"/><Relationship Id="rId23" Type="http://schemas.openxmlformats.org/officeDocument/2006/relationships/image" Target="../media/image156.png"/><Relationship Id="rId10" Type="http://schemas.openxmlformats.org/officeDocument/2006/relationships/tags" Target="../tags/tag479.xml"/><Relationship Id="rId19" Type="http://schemas.openxmlformats.org/officeDocument/2006/relationships/image" Target="../media/image152.png"/><Relationship Id="rId4" Type="http://schemas.openxmlformats.org/officeDocument/2006/relationships/tags" Target="../tags/tag473.xml"/><Relationship Id="rId9" Type="http://schemas.openxmlformats.org/officeDocument/2006/relationships/tags" Target="../tags/tag478.xml"/><Relationship Id="rId14" Type="http://schemas.openxmlformats.org/officeDocument/2006/relationships/tags" Target="../tags/tag483.xml"/><Relationship Id="rId22" Type="http://schemas.openxmlformats.org/officeDocument/2006/relationships/image" Target="../media/image155.png"/></Relationships>
</file>

<file path=ppt/slides/_rels/slide55.xml.rels><?xml version="1.0" encoding="UTF-8" standalone="yes"?>
<Relationships xmlns="http://schemas.openxmlformats.org/package/2006/relationships"><Relationship Id="rId3" Type="http://schemas.openxmlformats.org/officeDocument/2006/relationships/tags" Target="../tags/tag487.xml"/><Relationship Id="rId2" Type="http://schemas.openxmlformats.org/officeDocument/2006/relationships/tags" Target="../tags/tag486.xml"/><Relationship Id="rId1" Type="http://schemas.openxmlformats.org/officeDocument/2006/relationships/tags" Target="../tags/tag485.xml"/><Relationship Id="rId6" Type="http://schemas.openxmlformats.org/officeDocument/2006/relationships/image" Target="../media/image158.png"/><Relationship Id="rId5" Type="http://schemas.openxmlformats.org/officeDocument/2006/relationships/notesSlide" Target="../notesSlides/notesSlide51.xml"/><Relationship Id="rId4"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tags" Target="../tags/tag495.xml"/><Relationship Id="rId13" Type="http://schemas.openxmlformats.org/officeDocument/2006/relationships/image" Target="../media/image151.png"/><Relationship Id="rId18" Type="http://schemas.openxmlformats.org/officeDocument/2006/relationships/image" Target="../media/image156.png"/><Relationship Id="rId3" Type="http://schemas.openxmlformats.org/officeDocument/2006/relationships/tags" Target="../tags/tag490.xml"/><Relationship Id="rId7" Type="http://schemas.openxmlformats.org/officeDocument/2006/relationships/tags" Target="../tags/tag494.xml"/><Relationship Id="rId12" Type="http://schemas.openxmlformats.org/officeDocument/2006/relationships/image" Target="../media/image158.png"/><Relationship Id="rId17" Type="http://schemas.openxmlformats.org/officeDocument/2006/relationships/image" Target="../media/image155.png"/><Relationship Id="rId2" Type="http://schemas.openxmlformats.org/officeDocument/2006/relationships/tags" Target="../tags/tag489.xml"/><Relationship Id="rId16" Type="http://schemas.openxmlformats.org/officeDocument/2006/relationships/image" Target="../media/image154.png"/><Relationship Id="rId1" Type="http://schemas.openxmlformats.org/officeDocument/2006/relationships/tags" Target="../tags/tag488.xml"/><Relationship Id="rId6" Type="http://schemas.openxmlformats.org/officeDocument/2006/relationships/tags" Target="../tags/tag493.xml"/><Relationship Id="rId11" Type="http://schemas.openxmlformats.org/officeDocument/2006/relationships/notesSlide" Target="../notesSlides/notesSlide52.xml"/><Relationship Id="rId5" Type="http://schemas.openxmlformats.org/officeDocument/2006/relationships/tags" Target="../tags/tag492.xml"/><Relationship Id="rId15" Type="http://schemas.openxmlformats.org/officeDocument/2006/relationships/image" Target="../media/image153.png"/><Relationship Id="rId10" Type="http://schemas.openxmlformats.org/officeDocument/2006/relationships/slideLayout" Target="../slideLayouts/slideLayout1.xml"/><Relationship Id="rId4" Type="http://schemas.openxmlformats.org/officeDocument/2006/relationships/tags" Target="../tags/tag491.xml"/><Relationship Id="rId9" Type="http://schemas.openxmlformats.org/officeDocument/2006/relationships/tags" Target="../tags/tag496.xml"/><Relationship Id="rId14" Type="http://schemas.openxmlformats.org/officeDocument/2006/relationships/image" Target="../media/image152.png"/></Relationships>
</file>

<file path=ppt/slides/_rels/slide57.xml.rels><?xml version="1.0" encoding="UTF-8" standalone="yes"?>
<Relationships xmlns="http://schemas.openxmlformats.org/package/2006/relationships"><Relationship Id="rId3" Type="http://schemas.openxmlformats.org/officeDocument/2006/relationships/tags" Target="../tags/tag499.xml"/><Relationship Id="rId7" Type="http://schemas.openxmlformats.org/officeDocument/2006/relationships/image" Target="../media/image159.gif"/><Relationship Id="rId2" Type="http://schemas.openxmlformats.org/officeDocument/2006/relationships/tags" Target="../tags/tag498.xml"/><Relationship Id="rId1" Type="http://schemas.openxmlformats.org/officeDocument/2006/relationships/tags" Target="../tags/tag497.xml"/><Relationship Id="rId6" Type="http://schemas.openxmlformats.org/officeDocument/2006/relationships/notesSlide" Target="../notesSlides/notesSlide53.xml"/><Relationship Id="rId5" Type="http://schemas.openxmlformats.org/officeDocument/2006/relationships/slideLayout" Target="../slideLayouts/slideLayout1.xml"/><Relationship Id="rId4" Type="http://schemas.openxmlformats.org/officeDocument/2006/relationships/tags" Target="../tags/tag500.xml"/></Relationships>
</file>

<file path=ppt/slides/_rels/slide58.xml.rels><?xml version="1.0" encoding="UTF-8" standalone="yes"?>
<Relationships xmlns="http://schemas.openxmlformats.org/package/2006/relationships"><Relationship Id="rId8" Type="http://schemas.openxmlformats.org/officeDocument/2006/relationships/tags" Target="../tags/tag508.xml"/><Relationship Id="rId13" Type="http://schemas.openxmlformats.org/officeDocument/2006/relationships/tags" Target="../tags/tag513.xml"/><Relationship Id="rId18" Type="http://schemas.openxmlformats.org/officeDocument/2006/relationships/tags" Target="../tags/tag518.xml"/><Relationship Id="rId26" Type="http://schemas.openxmlformats.org/officeDocument/2006/relationships/image" Target="../media/image81.png"/><Relationship Id="rId3" Type="http://schemas.openxmlformats.org/officeDocument/2006/relationships/tags" Target="../tags/tag503.xml"/><Relationship Id="rId21" Type="http://schemas.openxmlformats.org/officeDocument/2006/relationships/notesSlide" Target="../notesSlides/notesSlide54.xml"/><Relationship Id="rId7" Type="http://schemas.openxmlformats.org/officeDocument/2006/relationships/tags" Target="../tags/tag507.xml"/><Relationship Id="rId12" Type="http://schemas.openxmlformats.org/officeDocument/2006/relationships/tags" Target="../tags/tag512.xml"/><Relationship Id="rId17" Type="http://schemas.openxmlformats.org/officeDocument/2006/relationships/tags" Target="../tags/tag517.xml"/><Relationship Id="rId25" Type="http://schemas.openxmlformats.org/officeDocument/2006/relationships/image" Target="../media/image72.png"/><Relationship Id="rId2" Type="http://schemas.openxmlformats.org/officeDocument/2006/relationships/tags" Target="../tags/tag502.xml"/><Relationship Id="rId16" Type="http://schemas.openxmlformats.org/officeDocument/2006/relationships/tags" Target="../tags/tag516.xml"/><Relationship Id="rId20" Type="http://schemas.openxmlformats.org/officeDocument/2006/relationships/slideLayout" Target="../slideLayouts/slideLayout2.xml"/><Relationship Id="rId1" Type="http://schemas.openxmlformats.org/officeDocument/2006/relationships/tags" Target="../tags/tag501.xml"/><Relationship Id="rId6" Type="http://schemas.openxmlformats.org/officeDocument/2006/relationships/tags" Target="../tags/tag506.xml"/><Relationship Id="rId11" Type="http://schemas.openxmlformats.org/officeDocument/2006/relationships/tags" Target="../tags/tag511.xml"/><Relationship Id="rId24" Type="http://schemas.openxmlformats.org/officeDocument/2006/relationships/image" Target="../media/image63.png"/><Relationship Id="rId5" Type="http://schemas.openxmlformats.org/officeDocument/2006/relationships/tags" Target="../tags/tag505.xml"/><Relationship Id="rId15" Type="http://schemas.openxmlformats.org/officeDocument/2006/relationships/tags" Target="../tags/tag515.xml"/><Relationship Id="rId23" Type="http://schemas.openxmlformats.org/officeDocument/2006/relationships/image" Target="../media/image54.png"/><Relationship Id="rId10" Type="http://schemas.openxmlformats.org/officeDocument/2006/relationships/tags" Target="../tags/tag510.xml"/><Relationship Id="rId19" Type="http://schemas.openxmlformats.org/officeDocument/2006/relationships/tags" Target="../tags/tag519.xml"/><Relationship Id="rId4" Type="http://schemas.openxmlformats.org/officeDocument/2006/relationships/tags" Target="../tags/tag504.xml"/><Relationship Id="rId9" Type="http://schemas.openxmlformats.org/officeDocument/2006/relationships/tags" Target="../tags/tag509.xml"/><Relationship Id="rId14" Type="http://schemas.openxmlformats.org/officeDocument/2006/relationships/tags" Target="../tags/tag514.xml"/><Relationship Id="rId22" Type="http://schemas.openxmlformats.org/officeDocument/2006/relationships/image" Target="../media/image45.png"/><Relationship Id="rId27" Type="http://schemas.openxmlformats.org/officeDocument/2006/relationships/image" Target="../media/image95.png"/></Relationships>
</file>

<file path=ppt/slides/_rels/slide59.xml.rels><?xml version="1.0" encoding="UTF-8" standalone="yes"?>
<Relationships xmlns="http://schemas.openxmlformats.org/package/2006/relationships"><Relationship Id="rId13" Type="http://schemas.openxmlformats.org/officeDocument/2006/relationships/tags" Target="../tags/tag532.xml"/><Relationship Id="rId18" Type="http://schemas.openxmlformats.org/officeDocument/2006/relationships/slideLayout" Target="../slideLayouts/slideLayout2.xml"/><Relationship Id="rId26" Type="http://schemas.openxmlformats.org/officeDocument/2006/relationships/image" Target="../media/image135.png"/><Relationship Id="rId3" Type="http://schemas.openxmlformats.org/officeDocument/2006/relationships/tags" Target="../tags/tag522.xml"/><Relationship Id="rId21" Type="http://schemas.openxmlformats.org/officeDocument/2006/relationships/image" Target="../media/image130.svg"/><Relationship Id="rId34" Type="http://schemas.openxmlformats.org/officeDocument/2006/relationships/image" Target="../media/image164.png"/><Relationship Id="rId7" Type="http://schemas.openxmlformats.org/officeDocument/2006/relationships/tags" Target="../tags/tag526.xml"/><Relationship Id="rId12" Type="http://schemas.openxmlformats.org/officeDocument/2006/relationships/tags" Target="../tags/tag531.xml"/><Relationship Id="rId17" Type="http://schemas.openxmlformats.org/officeDocument/2006/relationships/tags" Target="../tags/tag536.xml"/><Relationship Id="rId25" Type="http://schemas.openxmlformats.org/officeDocument/2006/relationships/image" Target="../media/image134.svg"/><Relationship Id="rId33" Type="http://schemas.openxmlformats.org/officeDocument/2006/relationships/image" Target="../media/image163.png"/><Relationship Id="rId2" Type="http://schemas.openxmlformats.org/officeDocument/2006/relationships/tags" Target="../tags/tag521.xml"/><Relationship Id="rId16" Type="http://schemas.openxmlformats.org/officeDocument/2006/relationships/tags" Target="../tags/tag535.xml"/><Relationship Id="rId20" Type="http://schemas.openxmlformats.org/officeDocument/2006/relationships/image" Target="../media/image129.png"/><Relationship Id="rId29" Type="http://schemas.openxmlformats.org/officeDocument/2006/relationships/image" Target="../media/image138.svg"/><Relationship Id="rId1" Type="http://schemas.openxmlformats.org/officeDocument/2006/relationships/tags" Target="../tags/tag520.xml"/><Relationship Id="rId6" Type="http://schemas.openxmlformats.org/officeDocument/2006/relationships/tags" Target="../tags/tag525.xml"/><Relationship Id="rId11" Type="http://schemas.openxmlformats.org/officeDocument/2006/relationships/tags" Target="../tags/tag530.xml"/><Relationship Id="rId24" Type="http://schemas.openxmlformats.org/officeDocument/2006/relationships/image" Target="../media/image133.png"/><Relationship Id="rId32" Type="http://schemas.openxmlformats.org/officeDocument/2006/relationships/image" Target="../media/image162.png"/><Relationship Id="rId5" Type="http://schemas.openxmlformats.org/officeDocument/2006/relationships/tags" Target="../tags/tag524.xml"/><Relationship Id="rId15" Type="http://schemas.openxmlformats.org/officeDocument/2006/relationships/tags" Target="../tags/tag534.xml"/><Relationship Id="rId23" Type="http://schemas.openxmlformats.org/officeDocument/2006/relationships/image" Target="../media/image132.svg"/><Relationship Id="rId28" Type="http://schemas.openxmlformats.org/officeDocument/2006/relationships/image" Target="../media/image137.png"/><Relationship Id="rId36" Type="http://schemas.openxmlformats.org/officeDocument/2006/relationships/image" Target="../media/image166.png"/><Relationship Id="rId10" Type="http://schemas.openxmlformats.org/officeDocument/2006/relationships/tags" Target="../tags/tag529.xml"/><Relationship Id="rId19" Type="http://schemas.openxmlformats.org/officeDocument/2006/relationships/notesSlide" Target="../notesSlides/notesSlide55.xml"/><Relationship Id="rId31" Type="http://schemas.openxmlformats.org/officeDocument/2006/relationships/image" Target="../media/image161.png"/><Relationship Id="rId4" Type="http://schemas.openxmlformats.org/officeDocument/2006/relationships/tags" Target="../tags/tag523.xml"/><Relationship Id="rId9" Type="http://schemas.openxmlformats.org/officeDocument/2006/relationships/tags" Target="../tags/tag528.xml"/><Relationship Id="rId14" Type="http://schemas.openxmlformats.org/officeDocument/2006/relationships/tags" Target="../tags/tag533.xml"/><Relationship Id="rId22" Type="http://schemas.openxmlformats.org/officeDocument/2006/relationships/image" Target="../media/image131.png"/><Relationship Id="rId27" Type="http://schemas.openxmlformats.org/officeDocument/2006/relationships/image" Target="../media/image136.svg"/><Relationship Id="rId30" Type="http://schemas.openxmlformats.org/officeDocument/2006/relationships/image" Target="../media/image160.png"/><Relationship Id="rId35" Type="http://schemas.openxmlformats.org/officeDocument/2006/relationships/image" Target="../media/image165.png"/><Relationship Id="rId8" Type="http://schemas.openxmlformats.org/officeDocument/2006/relationships/tags" Target="../tags/tag527.xml"/></Relationships>
</file>

<file path=ppt/slides/_rels/slide60.xml.rels><?xml version="1.0" encoding="UTF-8" standalone="yes"?>
<Relationships xmlns="http://schemas.openxmlformats.org/package/2006/relationships"><Relationship Id="rId3" Type="http://schemas.openxmlformats.org/officeDocument/2006/relationships/tags" Target="../tags/tag539.xml"/><Relationship Id="rId7" Type="http://schemas.openxmlformats.org/officeDocument/2006/relationships/image" Target="../media/image115.jpg"/><Relationship Id="rId2" Type="http://schemas.openxmlformats.org/officeDocument/2006/relationships/tags" Target="../tags/tag538.xml"/><Relationship Id="rId1" Type="http://schemas.openxmlformats.org/officeDocument/2006/relationships/tags" Target="../tags/tag537.xml"/><Relationship Id="rId6" Type="http://schemas.openxmlformats.org/officeDocument/2006/relationships/slideLayout" Target="../slideLayouts/slideLayout12.xml"/><Relationship Id="rId5" Type="http://schemas.openxmlformats.org/officeDocument/2006/relationships/tags" Target="../tags/tag541.xml"/><Relationship Id="rId4" Type="http://schemas.openxmlformats.org/officeDocument/2006/relationships/tags" Target="../tags/tag540.xml"/></Relationships>
</file>

<file path=ppt/slides/_rels/slide61.xml.rels><?xml version="1.0" encoding="UTF-8" standalone="yes"?>
<Relationships xmlns="http://schemas.openxmlformats.org/package/2006/relationships"><Relationship Id="rId3" Type="http://schemas.openxmlformats.org/officeDocument/2006/relationships/tags" Target="../tags/tag544.xml"/><Relationship Id="rId7" Type="http://schemas.openxmlformats.org/officeDocument/2006/relationships/image" Target="../media/image167.gif"/><Relationship Id="rId2" Type="http://schemas.openxmlformats.org/officeDocument/2006/relationships/tags" Target="../tags/tag543.xml"/><Relationship Id="rId1" Type="http://schemas.openxmlformats.org/officeDocument/2006/relationships/tags" Target="../tags/tag542.xml"/><Relationship Id="rId6" Type="http://schemas.openxmlformats.org/officeDocument/2006/relationships/notesSlide" Target="../notesSlides/notesSlide56.xml"/><Relationship Id="rId5" Type="http://schemas.openxmlformats.org/officeDocument/2006/relationships/slideLayout" Target="../slideLayouts/slideLayout2.xml"/><Relationship Id="rId4" Type="http://schemas.openxmlformats.org/officeDocument/2006/relationships/tags" Target="../tags/tag545.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7.xml"/><Relationship Id="rId1" Type="http://schemas.openxmlformats.org/officeDocument/2006/relationships/tags" Target="../tags/tag546.xml"/><Relationship Id="rId5" Type="http://schemas.openxmlformats.org/officeDocument/2006/relationships/image" Target="../media/image168.png"/><Relationship Id="rId4" Type="http://schemas.openxmlformats.org/officeDocument/2006/relationships/notesSlide" Target="../notesSlides/notesSlide57.xml"/></Relationships>
</file>

<file path=ppt/slides/_rels/slide63.xml.rels><?xml version="1.0" encoding="UTF-8" standalone="yes"?>
<Relationships xmlns="http://schemas.openxmlformats.org/package/2006/relationships"><Relationship Id="rId8" Type="http://schemas.openxmlformats.org/officeDocument/2006/relationships/tags" Target="../tags/tag555.xml"/><Relationship Id="rId13" Type="http://schemas.openxmlformats.org/officeDocument/2006/relationships/tags" Target="../tags/tag560.xml"/><Relationship Id="rId18" Type="http://schemas.openxmlformats.org/officeDocument/2006/relationships/tags" Target="../tags/tag565.xml"/><Relationship Id="rId3" Type="http://schemas.openxmlformats.org/officeDocument/2006/relationships/tags" Target="../tags/tag550.xml"/><Relationship Id="rId7" Type="http://schemas.openxmlformats.org/officeDocument/2006/relationships/tags" Target="../tags/tag554.xml"/><Relationship Id="rId12" Type="http://schemas.openxmlformats.org/officeDocument/2006/relationships/tags" Target="../tags/tag559.xml"/><Relationship Id="rId17" Type="http://schemas.openxmlformats.org/officeDocument/2006/relationships/tags" Target="../tags/tag564.xml"/><Relationship Id="rId2" Type="http://schemas.openxmlformats.org/officeDocument/2006/relationships/tags" Target="../tags/tag549.xml"/><Relationship Id="rId16" Type="http://schemas.openxmlformats.org/officeDocument/2006/relationships/tags" Target="../tags/tag563.xml"/><Relationship Id="rId20" Type="http://schemas.openxmlformats.org/officeDocument/2006/relationships/notesSlide" Target="../notesSlides/notesSlide58.xml"/><Relationship Id="rId1" Type="http://schemas.openxmlformats.org/officeDocument/2006/relationships/tags" Target="../tags/tag548.xml"/><Relationship Id="rId6" Type="http://schemas.openxmlformats.org/officeDocument/2006/relationships/tags" Target="../tags/tag553.xml"/><Relationship Id="rId11" Type="http://schemas.openxmlformats.org/officeDocument/2006/relationships/tags" Target="../tags/tag558.xml"/><Relationship Id="rId5" Type="http://schemas.openxmlformats.org/officeDocument/2006/relationships/tags" Target="../tags/tag552.xml"/><Relationship Id="rId15" Type="http://schemas.openxmlformats.org/officeDocument/2006/relationships/tags" Target="../tags/tag562.xml"/><Relationship Id="rId10" Type="http://schemas.openxmlformats.org/officeDocument/2006/relationships/tags" Target="../tags/tag557.xml"/><Relationship Id="rId19" Type="http://schemas.openxmlformats.org/officeDocument/2006/relationships/slideLayout" Target="../slideLayouts/slideLayout2.xml"/><Relationship Id="rId4" Type="http://schemas.openxmlformats.org/officeDocument/2006/relationships/tags" Target="../tags/tag551.xml"/><Relationship Id="rId9" Type="http://schemas.openxmlformats.org/officeDocument/2006/relationships/tags" Target="../tags/tag556.xml"/><Relationship Id="rId14" Type="http://schemas.openxmlformats.org/officeDocument/2006/relationships/tags" Target="../tags/tag561.xml"/></Relationships>
</file>

<file path=ppt/slides/_rels/slide64.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tags" Target="../tags/tag568.xml"/><Relationship Id="rId7" Type="http://schemas.openxmlformats.org/officeDocument/2006/relationships/notesSlide" Target="../notesSlides/notesSlide59.xml"/><Relationship Id="rId2" Type="http://schemas.openxmlformats.org/officeDocument/2006/relationships/tags" Target="../tags/tag567.xml"/><Relationship Id="rId1" Type="http://schemas.openxmlformats.org/officeDocument/2006/relationships/tags" Target="../tags/tag566.xml"/><Relationship Id="rId6" Type="http://schemas.openxmlformats.org/officeDocument/2006/relationships/slideLayout" Target="../slideLayouts/slideLayout1.xml"/><Relationship Id="rId5" Type="http://schemas.openxmlformats.org/officeDocument/2006/relationships/tags" Target="../tags/tag570.xml"/><Relationship Id="rId4" Type="http://schemas.openxmlformats.org/officeDocument/2006/relationships/tags" Target="../tags/tag569.xml"/></Relationships>
</file>

<file path=ppt/slides/_rels/slide65.xml.rels><?xml version="1.0" encoding="UTF-8" standalone="yes"?>
<Relationships xmlns="http://schemas.openxmlformats.org/package/2006/relationships"><Relationship Id="rId3" Type="http://schemas.openxmlformats.org/officeDocument/2006/relationships/tags" Target="../tags/tag573.xml"/><Relationship Id="rId7" Type="http://schemas.openxmlformats.org/officeDocument/2006/relationships/image" Target="../media/image3.png"/><Relationship Id="rId2" Type="http://schemas.openxmlformats.org/officeDocument/2006/relationships/tags" Target="../tags/tag572.xml"/><Relationship Id="rId1" Type="http://schemas.openxmlformats.org/officeDocument/2006/relationships/tags" Target="../tags/tag571.xml"/><Relationship Id="rId6" Type="http://schemas.openxmlformats.org/officeDocument/2006/relationships/notesSlide" Target="../notesSlides/notesSlide60.xml"/><Relationship Id="rId5" Type="http://schemas.openxmlformats.org/officeDocument/2006/relationships/slideLayout" Target="../slideLayouts/slideLayout3.xml"/><Relationship Id="rId4" Type="http://schemas.openxmlformats.org/officeDocument/2006/relationships/tags" Target="../tags/tag574.xml"/></Relationships>
</file>

<file path=ppt/slides/_rels/slide66.xml.rels><?xml version="1.0" encoding="UTF-8" standalone="yes"?>
<Relationships xmlns="http://schemas.openxmlformats.org/package/2006/relationships"><Relationship Id="rId8" Type="http://schemas.openxmlformats.org/officeDocument/2006/relationships/tags" Target="../tags/tag582.xml"/><Relationship Id="rId13" Type="http://schemas.openxmlformats.org/officeDocument/2006/relationships/tags" Target="../tags/tag587.xml"/><Relationship Id="rId18" Type="http://schemas.openxmlformats.org/officeDocument/2006/relationships/image" Target="../media/image6.png"/><Relationship Id="rId3" Type="http://schemas.openxmlformats.org/officeDocument/2006/relationships/tags" Target="../tags/tag577.xml"/><Relationship Id="rId7" Type="http://schemas.openxmlformats.org/officeDocument/2006/relationships/tags" Target="../tags/tag581.xml"/><Relationship Id="rId12" Type="http://schemas.openxmlformats.org/officeDocument/2006/relationships/tags" Target="../tags/tag586.xml"/><Relationship Id="rId17" Type="http://schemas.openxmlformats.org/officeDocument/2006/relationships/image" Target="../media/image5.png"/><Relationship Id="rId2" Type="http://schemas.openxmlformats.org/officeDocument/2006/relationships/tags" Target="../tags/tag576.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tags" Target="../tags/tag575.xml"/><Relationship Id="rId6" Type="http://schemas.openxmlformats.org/officeDocument/2006/relationships/tags" Target="../tags/tag580.xml"/><Relationship Id="rId11" Type="http://schemas.openxmlformats.org/officeDocument/2006/relationships/tags" Target="../tags/tag585.xml"/><Relationship Id="rId5" Type="http://schemas.openxmlformats.org/officeDocument/2006/relationships/tags" Target="../tags/tag579.xml"/><Relationship Id="rId15" Type="http://schemas.openxmlformats.org/officeDocument/2006/relationships/notesSlide" Target="../notesSlides/notesSlide61.xml"/><Relationship Id="rId10" Type="http://schemas.openxmlformats.org/officeDocument/2006/relationships/tags" Target="../tags/tag584.xml"/><Relationship Id="rId19" Type="http://schemas.openxmlformats.org/officeDocument/2006/relationships/image" Target="../media/image7.png"/><Relationship Id="rId4" Type="http://schemas.openxmlformats.org/officeDocument/2006/relationships/tags" Target="../tags/tag578.xml"/><Relationship Id="rId9" Type="http://schemas.openxmlformats.org/officeDocument/2006/relationships/tags" Target="../tags/tag583.xml"/><Relationship Id="rId14"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89.xml"/><Relationship Id="rId1" Type="http://schemas.openxmlformats.org/officeDocument/2006/relationships/tags" Target="../tags/tag588.xml"/><Relationship Id="rId4" Type="http://schemas.openxmlformats.org/officeDocument/2006/relationships/image" Target="../media/image170.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91.xml"/><Relationship Id="rId1" Type="http://schemas.openxmlformats.org/officeDocument/2006/relationships/tags" Target="../tags/tag590.xml"/><Relationship Id="rId4" Type="http://schemas.openxmlformats.org/officeDocument/2006/relationships/notesSlide" Target="../notesSlides/notesSlide62.xml"/></Relationships>
</file>

<file path=ppt/slides/_rels/slide69.xml.rels><?xml version="1.0" encoding="UTF-8" standalone="yes"?>
<Relationships xmlns="http://schemas.openxmlformats.org/package/2006/relationships"><Relationship Id="rId13" Type="http://schemas.openxmlformats.org/officeDocument/2006/relationships/tags" Target="../tags/tag604.xml"/><Relationship Id="rId18" Type="http://schemas.openxmlformats.org/officeDocument/2006/relationships/tags" Target="../tags/tag609.xml"/><Relationship Id="rId26" Type="http://schemas.openxmlformats.org/officeDocument/2006/relationships/tags" Target="../tags/tag617.xml"/><Relationship Id="rId39" Type="http://schemas.openxmlformats.org/officeDocument/2006/relationships/image" Target="../media/image32.png"/><Relationship Id="rId21" Type="http://schemas.openxmlformats.org/officeDocument/2006/relationships/tags" Target="../tags/tag612.xml"/><Relationship Id="rId34" Type="http://schemas.openxmlformats.org/officeDocument/2006/relationships/image" Target="../media/image27.png"/><Relationship Id="rId7" Type="http://schemas.openxmlformats.org/officeDocument/2006/relationships/tags" Target="../tags/tag598.xml"/><Relationship Id="rId12" Type="http://schemas.openxmlformats.org/officeDocument/2006/relationships/tags" Target="../tags/tag603.xml"/><Relationship Id="rId17" Type="http://schemas.openxmlformats.org/officeDocument/2006/relationships/tags" Target="../tags/tag608.xml"/><Relationship Id="rId25" Type="http://schemas.openxmlformats.org/officeDocument/2006/relationships/tags" Target="../tags/tag616.xml"/><Relationship Id="rId33" Type="http://schemas.openxmlformats.org/officeDocument/2006/relationships/notesSlide" Target="../notesSlides/notesSlide63.xml"/><Relationship Id="rId38" Type="http://schemas.openxmlformats.org/officeDocument/2006/relationships/image" Target="../media/image31.png"/><Relationship Id="rId2" Type="http://schemas.openxmlformats.org/officeDocument/2006/relationships/tags" Target="../tags/tag593.xml"/><Relationship Id="rId16" Type="http://schemas.openxmlformats.org/officeDocument/2006/relationships/tags" Target="../tags/tag607.xml"/><Relationship Id="rId20" Type="http://schemas.openxmlformats.org/officeDocument/2006/relationships/tags" Target="../tags/tag611.xml"/><Relationship Id="rId29" Type="http://schemas.openxmlformats.org/officeDocument/2006/relationships/tags" Target="../tags/tag620.xml"/><Relationship Id="rId1" Type="http://schemas.openxmlformats.org/officeDocument/2006/relationships/tags" Target="../tags/tag592.xml"/><Relationship Id="rId6" Type="http://schemas.openxmlformats.org/officeDocument/2006/relationships/tags" Target="../tags/tag597.xml"/><Relationship Id="rId11" Type="http://schemas.openxmlformats.org/officeDocument/2006/relationships/tags" Target="../tags/tag602.xml"/><Relationship Id="rId24" Type="http://schemas.openxmlformats.org/officeDocument/2006/relationships/tags" Target="../tags/tag615.xml"/><Relationship Id="rId32" Type="http://schemas.openxmlformats.org/officeDocument/2006/relationships/slideLayout" Target="../slideLayouts/slideLayout1.xml"/><Relationship Id="rId37" Type="http://schemas.openxmlformats.org/officeDocument/2006/relationships/image" Target="../media/image30.png"/><Relationship Id="rId5" Type="http://schemas.openxmlformats.org/officeDocument/2006/relationships/tags" Target="../tags/tag596.xml"/><Relationship Id="rId15" Type="http://schemas.openxmlformats.org/officeDocument/2006/relationships/tags" Target="../tags/tag606.xml"/><Relationship Id="rId23" Type="http://schemas.openxmlformats.org/officeDocument/2006/relationships/tags" Target="../tags/tag614.xml"/><Relationship Id="rId28" Type="http://schemas.openxmlformats.org/officeDocument/2006/relationships/tags" Target="../tags/tag619.xml"/><Relationship Id="rId36" Type="http://schemas.openxmlformats.org/officeDocument/2006/relationships/image" Target="../media/image29.png"/><Relationship Id="rId10" Type="http://schemas.openxmlformats.org/officeDocument/2006/relationships/tags" Target="../tags/tag601.xml"/><Relationship Id="rId19" Type="http://schemas.openxmlformats.org/officeDocument/2006/relationships/tags" Target="../tags/tag610.xml"/><Relationship Id="rId31" Type="http://schemas.openxmlformats.org/officeDocument/2006/relationships/tags" Target="../tags/tag622.xml"/><Relationship Id="rId4" Type="http://schemas.openxmlformats.org/officeDocument/2006/relationships/tags" Target="../tags/tag595.xml"/><Relationship Id="rId9" Type="http://schemas.openxmlformats.org/officeDocument/2006/relationships/tags" Target="../tags/tag600.xml"/><Relationship Id="rId14" Type="http://schemas.openxmlformats.org/officeDocument/2006/relationships/tags" Target="../tags/tag605.xml"/><Relationship Id="rId22" Type="http://schemas.openxmlformats.org/officeDocument/2006/relationships/tags" Target="../tags/tag613.xml"/><Relationship Id="rId27" Type="http://schemas.openxmlformats.org/officeDocument/2006/relationships/tags" Target="../tags/tag618.xml"/><Relationship Id="rId30" Type="http://schemas.openxmlformats.org/officeDocument/2006/relationships/tags" Target="../tags/tag621.xml"/><Relationship Id="rId35" Type="http://schemas.openxmlformats.org/officeDocument/2006/relationships/image" Target="../media/image28.png"/><Relationship Id="rId8" Type="http://schemas.openxmlformats.org/officeDocument/2006/relationships/tags" Target="../tags/tag599.xml"/><Relationship Id="rId3" Type="http://schemas.openxmlformats.org/officeDocument/2006/relationships/tags" Target="../tags/tag594.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24.xml"/><Relationship Id="rId1" Type="http://schemas.openxmlformats.org/officeDocument/2006/relationships/tags" Target="../tags/tag623.xml"/><Relationship Id="rId5" Type="http://schemas.openxmlformats.org/officeDocument/2006/relationships/image" Target="../media/image41.png"/><Relationship Id="rId4" Type="http://schemas.openxmlformats.org/officeDocument/2006/relationships/notesSlide" Target="../notesSlides/notesSlide64.xml"/></Relationships>
</file>

<file path=ppt/slides/_rels/slide71.xml.rels><?xml version="1.0" encoding="UTF-8" standalone="yes"?>
<Relationships xmlns="http://schemas.openxmlformats.org/package/2006/relationships"><Relationship Id="rId3" Type="http://schemas.openxmlformats.org/officeDocument/2006/relationships/tags" Target="../tags/tag627.xml"/><Relationship Id="rId7" Type="http://schemas.openxmlformats.org/officeDocument/2006/relationships/image" Target="../media/image171.gif"/><Relationship Id="rId2" Type="http://schemas.openxmlformats.org/officeDocument/2006/relationships/tags" Target="../tags/tag626.xml"/><Relationship Id="rId1" Type="http://schemas.openxmlformats.org/officeDocument/2006/relationships/tags" Target="../tags/tag625.xml"/><Relationship Id="rId6" Type="http://schemas.openxmlformats.org/officeDocument/2006/relationships/notesSlide" Target="../notesSlides/notesSlide65.xml"/><Relationship Id="rId5" Type="http://schemas.openxmlformats.org/officeDocument/2006/relationships/slideLayout" Target="../slideLayouts/slideLayout2.xml"/><Relationship Id="rId4" Type="http://schemas.openxmlformats.org/officeDocument/2006/relationships/tags" Target="../tags/tag628.xml"/></Relationships>
</file>

<file path=ppt/slides/_rels/slide72.xml.rels><?xml version="1.0" encoding="UTF-8" standalone="yes"?>
<Relationships xmlns="http://schemas.openxmlformats.org/package/2006/relationships"><Relationship Id="rId8" Type="http://schemas.openxmlformats.org/officeDocument/2006/relationships/tags" Target="../tags/tag636.xml"/><Relationship Id="rId13" Type="http://schemas.openxmlformats.org/officeDocument/2006/relationships/tags" Target="../tags/tag641.xml"/><Relationship Id="rId18" Type="http://schemas.openxmlformats.org/officeDocument/2006/relationships/tags" Target="../tags/tag646.xml"/><Relationship Id="rId3" Type="http://schemas.openxmlformats.org/officeDocument/2006/relationships/tags" Target="../tags/tag631.xml"/><Relationship Id="rId7" Type="http://schemas.openxmlformats.org/officeDocument/2006/relationships/tags" Target="../tags/tag635.xml"/><Relationship Id="rId12" Type="http://schemas.openxmlformats.org/officeDocument/2006/relationships/tags" Target="../tags/tag640.xml"/><Relationship Id="rId17" Type="http://schemas.openxmlformats.org/officeDocument/2006/relationships/tags" Target="../tags/tag645.xml"/><Relationship Id="rId2" Type="http://schemas.openxmlformats.org/officeDocument/2006/relationships/tags" Target="../tags/tag630.xml"/><Relationship Id="rId16" Type="http://schemas.openxmlformats.org/officeDocument/2006/relationships/tags" Target="../tags/tag644.xml"/><Relationship Id="rId20" Type="http://schemas.openxmlformats.org/officeDocument/2006/relationships/notesSlide" Target="../notesSlides/notesSlide66.xml"/><Relationship Id="rId1" Type="http://schemas.openxmlformats.org/officeDocument/2006/relationships/tags" Target="../tags/tag629.xml"/><Relationship Id="rId6" Type="http://schemas.openxmlformats.org/officeDocument/2006/relationships/tags" Target="../tags/tag634.xml"/><Relationship Id="rId11" Type="http://schemas.openxmlformats.org/officeDocument/2006/relationships/tags" Target="../tags/tag639.xml"/><Relationship Id="rId5" Type="http://schemas.openxmlformats.org/officeDocument/2006/relationships/tags" Target="../tags/tag633.xml"/><Relationship Id="rId15" Type="http://schemas.openxmlformats.org/officeDocument/2006/relationships/tags" Target="../tags/tag643.xml"/><Relationship Id="rId10" Type="http://schemas.openxmlformats.org/officeDocument/2006/relationships/tags" Target="../tags/tag638.xml"/><Relationship Id="rId19" Type="http://schemas.openxmlformats.org/officeDocument/2006/relationships/slideLayout" Target="../slideLayouts/slideLayout2.xml"/><Relationship Id="rId4" Type="http://schemas.openxmlformats.org/officeDocument/2006/relationships/tags" Target="../tags/tag632.xml"/><Relationship Id="rId9" Type="http://schemas.openxmlformats.org/officeDocument/2006/relationships/tags" Target="../tags/tag637.xml"/><Relationship Id="rId14" Type="http://schemas.openxmlformats.org/officeDocument/2006/relationships/tags" Target="../tags/tag64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72.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4.xml.rels><?xml version="1.0" encoding="UTF-8" standalone="yes"?>
<Relationships xmlns="http://schemas.openxmlformats.org/package/2006/relationships"><Relationship Id="rId8" Type="http://schemas.openxmlformats.org/officeDocument/2006/relationships/image" Target="../media/image174.jpeg"/><Relationship Id="rId3" Type="http://schemas.openxmlformats.org/officeDocument/2006/relationships/diagramLayout" Target="../diagrams/layout2.xml"/><Relationship Id="rId7" Type="http://schemas.openxmlformats.org/officeDocument/2006/relationships/image" Target="../media/image173.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175.png"/></Relationships>
</file>

<file path=ppt/slides/_rels/slide75.xml.rels><?xml version="1.0" encoding="UTF-8" standalone="yes"?>
<Relationships xmlns="http://schemas.openxmlformats.org/package/2006/relationships"><Relationship Id="rId13" Type="http://schemas.openxmlformats.org/officeDocument/2006/relationships/tags" Target="../tags/tag659.xml"/><Relationship Id="rId18" Type="http://schemas.openxmlformats.org/officeDocument/2006/relationships/tags" Target="../tags/tag664.xml"/><Relationship Id="rId26" Type="http://schemas.openxmlformats.org/officeDocument/2006/relationships/tags" Target="../tags/tag672.xml"/><Relationship Id="rId39" Type="http://schemas.openxmlformats.org/officeDocument/2006/relationships/notesSlide" Target="../notesSlides/notesSlide67.xml"/><Relationship Id="rId21" Type="http://schemas.openxmlformats.org/officeDocument/2006/relationships/tags" Target="../tags/tag667.xml"/><Relationship Id="rId34" Type="http://schemas.openxmlformats.org/officeDocument/2006/relationships/tags" Target="../tags/tag680.xml"/><Relationship Id="rId42" Type="http://schemas.openxmlformats.org/officeDocument/2006/relationships/image" Target="../media/image178.svg"/><Relationship Id="rId7" Type="http://schemas.openxmlformats.org/officeDocument/2006/relationships/tags" Target="../tags/tag653.xml"/><Relationship Id="rId2" Type="http://schemas.openxmlformats.org/officeDocument/2006/relationships/tags" Target="../tags/tag648.xml"/><Relationship Id="rId16" Type="http://schemas.openxmlformats.org/officeDocument/2006/relationships/tags" Target="../tags/tag662.xml"/><Relationship Id="rId29" Type="http://schemas.openxmlformats.org/officeDocument/2006/relationships/tags" Target="../tags/tag675.xml"/><Relationship Id="rId1" Type="http://schemas.openxmlformats.org/officeDocument/2006/relationships/tags" Target="../tags/tag647.xml"/><Relationship Id="rId6" Type="http://schemas.openxmlformats.org/officeDocument/2006/relationships/tags" Target="../tags/tag652.xml"/><Relationship Id="rId11" Type="http://schemas.openxmlformats.org/officeDocument/2006/relationships/tags" Target="../tags/tag657.xml"/><Relationship Id="rId24" Type="http://schemas.openxmlformats.org/officeDocument/2006/relationships/tags" Target="../tags/tag670.xml"/><Relationship Id="rId32" Type="http://schemas.openxmlformats.org/officeDocument/2006/relationships/tags" Target="../tags/tag678.xml"/><Relationship Id="rId37" Type="http://schemas.openxmlformats.org/officeDocument/2006/relationships/tags" Target="../tags/tag683.xml"/><Relationship Id="rId40" Type="http://schemas.openxmlformats.org/officeDocument/2006/relationships/image" Target="../media/image176.png"/><Relationship Id="rId45" Type="http://schemas.openxmlformats.org/officeDocument/2006/relationships/image" Target="../media/image181.png"/><Relationship Id="rId5" Type="http://schemas.openxmlformats.org/officeDocument/2006/relationships/tags" Target="../tags/tag651.xml"/><Relationship Id="rId15" Type="http://schemas.openxmlformats.org/officeDocument/2006/relationships/tags" Target="../tags/tag661.xml"/><Relationship Id="rId23" Type="http://schemas.openxmlformats.org/officeDocument/2006/relationships/tags" Target="../tags/tag669.xml"/><Relationship Id="rId28" Type="http://schemas.openxmlformats.org/officeDocument/2006/relationships/tags" Target="../tags/tag674.xml"/><Relationship Id="rId36" Type="http://schemas.openxmlformats.org/officeDocument/2006/relationships/tags" Target="../tags/tag682.xml"/><Relationship Id="rId10" Type="http://schemas.openxmlformats.org/officeDocument/2006/relationships/tags" Target="../tags/tag656.xml"/><Relationship Id="rId19" Type="http://schemas.openxmlformats.org/officeDocument/2006/relationships/tags" Target="../tags/tag665.xml"/><Relationship Id="rId31" Type="http://schemas.openxmlformats.org/officeDocument/2006/relationships/tags" Target="../tags/tag677.xml"/><Relationship Id="rId44" Type="http://schemas.openxmlformats.org/officeDocument/2006/relationships/image" Target="../media/image180.svg"/><Relationship Id="rId4" Type="http://schemas.openxmlformats.org/officeDocument/2006/relationships/tags" Target="../tags/tag650.xml"/><Relationship Id="rId9" Type="http://schemas.openxmlformats.org/officeDocument/2006/relationships/tags" Target="../tags/tag655.xml"/><Relationship Id="rId14" Type="http://schemas.openxmlformats.org/officeDocument/2006/relationships/tags" Target="../tags/tag660.xml"/><Relationship Id="rId22" Type="http://schemas.openxmlformats.org/officeDocument/2006/relationships/tags" Target="../tags/tag668.xml"/><Relationship Id="rId27" Type="http://schemas.openxmlformats.org/officeDocument/2006/relationships/tags" Target="../tags/tag673.xml"/><Relationship Id="rId30" Type="http://schemas.openxmlformats.org/officeDocument/2006/relationships/tags" Target="../tags/tag676.xml"/><Relationship Id="rId35" Type="http://schemas.openxmlformats.org/officeDocument/2006/relationships/tags" Target="../tags/tag681.xml"/><Relationship Id="rId43" Type="http://schemas.openxmlformats.org/officeDocument/2006/relationships/image" Target="../media/image179.png"/><Relationship Id="rId8" Type="http://schemas.openxmlformats.org/officeDocument/2006/relationships/tags" Target="../tags/tag654.xml"/><Relationship Id="rId3" Type="http://schemas.openxmlformats.org/officeDocument/2006/relationships/tags" Target="../tags/tag649.xml"/><Relationship Id="rId12" Type="http://schemas.openxmlformats.org/officeDocument/2006/relationships/tags" Target="../tags/tag658.xml"/><Relationship Id="rId17" Type="http://schemas.openxmlformats.org/officeDocument/2006/relationships/tags" Target="../tags/tag663.xml"/><Relationship Id="rId25" Type="http://schemas.openxmlformats.org/officeDocument/2006/relationships/tags" Target="../tags/tag671.xml"/><Relationship Id="rId33" Type="http://schemas.openxmlformats.org/officeDocument/2006/relationships/tags" Target="../tags/tag679.xml"/><Relationship Id="rId38" Type="http://schemas.openxmlformats.org/officeDocument/2006/relationships/slideLayout" Target="../slideLayouts/slideLayout2.xml"/><Relationship Id="rId46" Type="http://schemas.openxmlformats.org/officeDocument/2006/relationships/image" Target="../media/image182.svg"/><Relationship Id="rId20" Type="http://schemas.openxmlformats.org/officeDocument/2006/relationships/tags" Target="../tags/tag666.xml"/><Relationship Id="rId41" Type="http://schemas.openxmlformats.org/officeDocument/2006/relationships/image" Target="../media/image177.png"/></Relationships>
</file>

<file path=ppt/slides/_rels/slide76.xml.rels><?xml version="1.0" encoding="UTF-8" standalone="yes"?>
<Relationships xmlns="http://schemas.openxmlformats.org/package/2006/relationships"><Relationship Id="rId8" Type="http://schemas.openxmlformats.org/officeDocument/2006/relationships/tags" Target="../tags/tag691.xml"/><Relationship Id="rId13" Type="http://schemas.openxmlformats.org/officeDocument/2006/relationships/tags" Target="../tags/tag696.xml"/><Relationship Id="rId18" Type="http://schemas.openxmlformats.org/officeDocument/2006/relationships/tags" Target="../tags/tag701.xml"/><Relationship Id="rId26" Type="http://schemas.openxmlformats.org/officeDocument/2006/relationships/notesSlide" Target="../notesSlides/notesSlide68.xml"/><Relationship Id="rId3" Type="http://schemas.openxmlformats.org/officeDocument/2006/relationships/tags" Target="../tags/tag686.xml"/><Relationship Id="rId21" Type="http://schemas.openxmlformats.org/officeDocument/2006/relationships/tags" Target="../tags/tag704.xml"/><Relationship Id="rId7" Type="http://schemas.openxmlformats.org/officeDocument/2006/relationships/tags" Target="../tags/tag690.xml"/><Relationship Id="rId12" Type="http://schemas.openxmlformats.org/officeDocument/2006/relationships/tags" Target="../tags/tag695.xml"/><Relationship Id="rId17" Type="http://schemas.openxmlformats.org/officeDocument/2006/relationships/tags" Target="../tags/tag700.xml"/><Relationship Id="rId25" Type="http://schemas.openxmlformats.org/officeDocument/2006/relationships/slideLayout" Target="../slideLayouts/slideLayout3.xml"/><Relationship Id="rId2" Type="http://schemas.openxmlformats.org/officeDocument/2006/relationships/tags" Target="../tags/tag685.xml"/><Relationship Id="rId16" Type="http://schemas.openxmlformats.org/officeDocument/2006/relationships/tags" Target="../tags/tag699.xml"/><Relationship Id="rId20" Type="http://schemas.openxmlformats.org/officeDocument/2006/relationships/tags" Target="../tags/tag703.xml"/><Relationship Id="rId29" Type="http://schemas.openxmlformats.org/officeDocument/2006/relationships/image" Target="../media/image184.png"/><Relationship Id="rId1" Type="http://schemas.openxmlformats.org/officeDocument/2006/relationships/tags" Target="../tags/tag684.xml"/><Relationship Id="rId6" Type="http://schemas.openxmlformats.org/officeDocument/2006/relationships/tags" Target="../tags/tag689.xml"/><Relationship Id="rId11" Type="http://schemas.openxmlformats.org/officeDocument/2006/relationships/tags" Target="../tags/tag694.xml"/><Relationship Id="rId24" Type="http://schemas.openxmlformats.org/officeDocument/2006/relationships/tags" Target="../tags/tag707.xml"/><Relationship Id="rId5" Type="http://schemas.openxmlformats.org/officeDocument/2006/relationships/tags" Target="../tags/tag688.xml"/><Relationship Id="rId15" Type="http://schemas.openxmlformats.org/officeDocument/2006/relationships/tags" Target="../tags/tag698.xml"/><Relationship Id="rId23" Type="http://schemas.openxmlformats.org/officeDocument/2006/relationships/tags" Target="../tags/tag706.xml"/><Relationship Id="rId28" Type="http://schemas.openxmlformats.org/officeDocument/2006/relationships/image" Target="../media/image68.png"/><Relationship Id="rId10" Type="http://schemas.openxmlformats.org/officeDocument/2006/relationships/tags" Target="../tags/tag693.xml"/><Relationship Id="rId19" Type="http://schemas.openxmlformats.org/officeDocument/2006/relationships/tags" Target="../tags/tag702.xml"/><Relationship Id="rId4" Type="http://schemas.openxmlformats.org/officeDocument/2006/relationships/tags" Target="../tags/tag687.xml"/><Relationship Id="rId9" Type="http://schemas.openxmlformats.org/officeDocument/2006/relationships/tags" Target="../tags/tag692.xml"/><Relationship Id="rId14" Type="http://schemas.openxmlformats.org/officeDocument/2006/relationships/tags" Target="../tags/tag697.xml"/><Relationship Id="rId22" Type="http://schemas.openxmlformats.org/officeDocument/2006/relationships/tags" Target="../tags/tag705.xml"/><Relationship Id="rId27" Type="http://schemas.openxmlformats.org/officeDocument/2006/relationships/image" Target="../media/image183.png"/></Relationships>
</file>

<file path=ppt/slides/_rels/slide77.xml.rels><?xml version="1.0" encoding="UTF-8" standalone="yes"?>
<Relationships xmlns="http://schemas.openxmlformats.org/package/2006/relationships"><Relationship Id="rId8" Type="http://schemas.openxmlformats.org/officeDocument/2006/relationships/tags" Target="../tags/tag715.xml"/><Relationship Id="rId13" Type="http://schemas.openxmlformats.org/officeDocument/2006/relationships/tags" Target="../tags/tag720.xml"/><Relationship Id="rId18" Type="http://schemas.openxmlformats.org/officeDocument/2006/relationships/tags" Target="../tags/tag725.xml"/><Relationship Id="rId26" Type="http://schemas.openxmlformats.org/officeDocument/2006/relationships/image" Target="../media/image183.png"/><Relationship Id="rId3" Type="http://schemas.openxmlformats.org/officeDocument/2006/relationships/tags" Target="../tags/tag710.xml"/><Relationship Id="rId21" Type="http://schemas.openxmlformats.org/officeDocument/2006/relationships/tags" Target="../tags/tag728.xml"/><Relationship Id="rId7" Type="http://schemas.openxmlformats.org/officeDocument/2006/relationships/tags" Target="../tags/tag714.xml"/><Relationship Id="rId12" Type="http://schemas.openxmlformats.org/officeDocument/2006/relationships/tags" Target="../tags/tag719.xml"/><Relationship Id="rId17" Type="http://schemas.openxmlformats.org/officeDocument/2006/relationships/tags" Target="../tags/tag724.xml"/><Relationship Id="rId25" Type="http://schemas.openxmlformats.org/officeDocument/2006/relationships/image" Target="../media/image185.png"/><Relationship Id="rId2" Type="http://schemas.openxmlformats.org/officeDocument/2006/relationships/tags" Target="../tags/tag709.xml"/><Relationship Id="rId16" Type="http://schemas.openxmlformats.org/officeDocument/2006/relationships/tags" Target="../tags/tag723.xml"/><Relationship Id="rId20" Type="http://schemas.openxmlformats.org/officeDocument/2006/relationships/tags" Target="../tags/tag727.xml"/><Relationship Id="rId1" Type="http://schemas.openxmlformats.org/officeDocument/2006/relationships/tags" Target="../tags/tag708.xml"/><Relationship Id="rId6" Type="http://schemas.openxmlformats.org/officeDocument/2006/relationships/tags" Target="../tags/tag713.xml"/><Relationship Id="rId11" Type="http://schemas.openxmlformats.org/officeDocument/2006/relationships/tags" Target="../tags/tag718.xml"/><Relationship Id="rId24" Type="http://schemas.openxmlformats.org/officeDocument/2006/relationships/notesSlide" Target="../notesSlides/notesSlide69.xml"/><Relationship Id="rId5" Type="http://schemas.openxmlformats.org/officeDocument/2006/relationships/tags" Target="../tags/tag712.xml"/><Relationship Id="rId15" Type="http://schemas.openxmlformats.org/officeDocument/2006/relationships/tags" Target="../tags/tag722.xml"/><Relationship Id="rId23" Type="http://schemas.openxmlformats.org/officeDocument/2006/relationships/slideLayout" Target="../slideLayouts/slideLayout3.xml"/><Relationship Id="rId10" Type="http://schemas.openxmlformats.org/officeDocument/2006/relationships/tags" Target="../tags/tag717.xml"/><Relationship Id="rId19" Type="http://schemas.openxmlformats.org/officeDocument/2006/relationships/tags" Target="../tags/tag726.xml"/><Relationship Id="rId4" Type="http://schemas.openxmlformats.org/officeDocument/2006/relationships/tags" Target="../tags/tag711.xml"/><Relationship Id="rId9" Type="http://schemas.openxmlformats.org/officeDocument/2006/relationships/tags" Target="../tags/tag716.xml"/><Relationship Id="rId14" Type="http://schemas.openxmlformats.org/officeDocument/2006/relationships/tags" Target="../tags/tag721.xml"/><Relationship Id="rId22" Type="http://schemas.openxmlformats.org/officeDocument/2006/relationships/tags" Target="../tags/tag729.xml"/><Relationship Id="rId27" Type="http://schemas.openxmlformats.org/officeDocument/2006/relationships/image" Target="../media/image77.png"/></Relationships>
</file>

<file path=ppt/slides/_rels/slide78.xml.rels><?xml version="1.0" encoding="UTF-8" standalone="yes"?>
<Relationships xmlns="http://schemas.openxmlformats.org/package/2006/relationships"><Relationship Id="rId8" Type="http://schemas.openxmlformats.org/officeDocument/2006/relationships/tags" Target="../tags/tag737.xml"/><Relationship Id="rId13" Type="http://schemas.openxmlformats.org/officeDocument/2006/relationships/tags" Target="../tags/tag742.xml"/><Relationship Id="rId18" Type="http://schemas.openxmlformats.org/officeDocument/2006/relationships/tags" Target="../tags/tag747.xml"/><Relationship Id="rId3" Type="http://schemas.openxmlformats.org/officeDocument/2006/relationships/tags" Target="../tags/tag732.xml"/><Relationship Id="rId21" Type="http://schemas.openxmlformats.org/officeDocument/2006/relationships/slideLayout" Target="../slideLayouts/slideLayout3.xml"/><Relationship Id="rId7" Type="http://schemas.openxmlformats.org/officeDocument/2006/relationships/tags" Target="../tags/tag736.xml"/><Relationship Id="rId12" Type="http://schemas.openxmlformats.org/officeDocument/2006/relationships/tags" Target="../tags/tag741.xml"/><Relationship Id="rId17" Type="http://schemas.openxmlformats.org/officeDocument/2006/relationships/tags" Target="../tags/tag746.xml"/><Relationship Id="rId25" Type="http://schemas.openxmlformats.org/officeDocument/2006/relationships/image" Target="../media/image59.png"/><Relationship Id="rId2" Type="http://schemas.openxmlformats.org/officeDocument/2006/relationships/tags" Target="../tags/tag731.xml"/><Relationship Id="rId16" Type="http://schemas.openxmlformats.org/officeDocument/2006/relationships/tags" Target="../tags/tag745.xml"/><Relationship Id="rId20" Type="http://schemas.openxmlformats.org/officeDocument/2006/relationships/tags" Target="../tags/tag749.xml"/><Relationship Id="rId1" Type="http://schemas.openxmlformats.org/officeDocument/2006/relationships/tags" Target="../tags/tag730.xml"/><Relationship Id="rId6" Type="http://schemas.openxmlformats.org/officeDocument/2006/relationships/tags" Target="../tags/tag735.xml"/><Relationship Id="rId11" Type="http://schemas.openxmlformats.org/officeDocument/2006/relationships/tags" Target="../tags/tag740.xml"/><Relationship Id="rId24" Type="http://schemas.openxmlformats.org/officeDocument/2006/relationships/image" Target="../media/image183.png"/><Relationship Id="rId5" Type="http://schemas.openxmlformats.org/officeDocument/2006/relationships/tags" Target="../tags/tag734.xml"/><Relationship Id="rId15" Type="http://schemas.openxmlformats.org/officeDocument/2006/relationships/tags" Target="../tags/tag744.xml"/><Relationship Id="rId23" Type="http://schemas.openxmlformats.org/officeDocument/2006/relationships/image" Target="../media/image186.png"/><Relationship Id="rId10" Type="http://schemas.openxmlformats.org/officeDocument/2006/relationships/tags" Target="../tags/tag739.xml"/><Relationship Id="rId19" Type="http://schemas.openxmlformats.org/officeDocument/2006/relationships/tags" Target="../tags/tag748.xml"/><Relationship Id="rId4" Type="http://schemas.openxmlformats.org/officeDocument/2006/relationships/tags" Target="../tags/tag733.xml"/><Relationship Id="rId9" Type="http://schemas.openxmlformats.org/officeDocument/2006/relationships/tags" Target="../tags/tag738.xml"/><Relationship Id="rId14" Type="http://schemas.openxmlformats.org/officeDocument/2006/relationships/tags" Target="../tags/tag743.xml"/><Relationship Id="rId22" Type="http://schemas.openxmlformats.org/officeDocument/2006/relationships/notesSlide" Target="../notesSlides/notesSlide70.xml"/></Relationships>
</file>

<file path=ppt/slides/_rels/slide79.xml.rels><?xml version="1.0" encoding="UTF-8" standalone="yes"?>
<Relationships xmlns="http://schemas.openxmlformats.org/package/2006/relationships"><Relationship Id="rId8" Type="http://schemas.openxmlformats.org/officeDocument/2006/relationships/tags" Target="../tags/tag757.xml"/><Relationship Id="rId13" Type="http://schemas.openxmlformats.org/officeDocument/2006/relationships/tags" Target="../tags/tag762.xml"/><Relationship Id="rId18" Type="http://schemas.openxmlformats.org/officeDocument/2006/relationships/tags" Target="../tags/tag767.xml"/><Relationship Id="rId3" Type="http://schemas.openxmlformats.org/officeDocument/2006/relationships/tags" Target="../tags/tag752.xml"/><Relationship Id="rId21" Type="http://schemas.openxmlformats.org/officeDocument/2006/relationships/slideLayout" Target="../slideLayouts/slideLayout3.xml"/><Relationship Id="rId7" Type="http://schemas.openxmlformats.org/officeDocument/2006/relationships/tags" Target="../tags/tag756.xml"/><Relationship Id="rId12" Type="http://schemas.openxmlformats.org/officeDocument/2006/relationships/tags" Target="../tags/tag761.xml"/><Relationship Id="rId17" Type="http://schemas.openxmlformats.org/officeDocument/2006/relationships/tags" Target="../tags/tag766.xml"/><Relationship Id="rId25" Type="http://schemas.openxmlformats.org/officeDocument/2006/relationships/image" Target="../media/image50.png"/><Relationship Id="rId2" Type="http://schemas.openxmlformats.org/officeDocument/2006/relationships/tags" Target="../tags/tag751.xml"/><Relationship Id="rId16" Type="http://schemas.openxmlformats.org/officeDocument/2006/relationships/tags" Target="../tags/tag765.xml"/><Relationship Id="rId20" Type="http://schemas.openxmlformats.org/officeDocument/2006/relationships/tags" Target="../tags/tag769.xml"/><Relationship Id="rId1" Type="http://schemas.openxmlformats.org/officeDocument/2006/relationships/tags" Target="../tags/tag750.xml"/><Relationship Id="rId6" Type="http://schemas.openxmlformats.org/officeDocument/2006/relationships/tags" Target="../tags/tag755.xml"/><Relationship Id="rId11" Type="http://schemas.openxmlformats.org/officeDocument/2006/relationships/tags" Target="../tags/tag760.xml"/><Relationship Id="rId24" Type="http://schemas.openxmlformats.org/officeDocument/2006/relationships/image" Target="../media/image187.png"/><Relationship Id="rId5" Type="http://schemas.openxmlformats.org/officeDocument/2006/relationships/tags" Target="../tags/tag754.xml"/><Relationship Id="rId15" Type="http://schemas.openxmlformats.org/officeDocument/2006/relationships/tags" Target="../tags/tag764.xml"/><Relationship Id="rId23" Type="http://schemas.openxmlformats.org/officeDocument/2006/relationships/image" Target="../media/image183.png"/><Relationship Id="rId10" Type="http://schemas.openxmlformats.org/officeDocument/2006/relationships/tags" Target="../tags/tag759.xml"/><Relationship Id="rId19" Type="http://schemas.openxmlformats.org/officeDocument/2006/relationships/tags" Target="../tags/tag768.xml"/><Relationship Id="rId4" Type="http://schemas.openxmlformats.org/officeDocument/2006/relationships/tags" Target="../tags/tag753.xml"/><Relationship Id="rId9" Type="http://schemas.openxmlformats.org/officeDocument/2006/relationships/tags" Target="../tags/tag758.xml"/><Relationship Id="rId14" Type="http://schemas.openxmlformats.org/officeDocument/2006/relationships/tags" Target="../tags/tag763.xml"/><Relationship Id="rId22" Type="http://schemas.openxmlformats.org/officeDocument/2006/relationships/notesSlide" Target="../notesSlides/notesSlide71.xml"/></Relationships>
</file>

<file path=ppt/slides/_rels/slide80.xml.rels><?xml version="1.0" encoding="UTF-8" standalone="yes"?>
<Relationships xmlns="http://schemas.openxmlformats.org/package/2006/relationships"><Relationship Id="rId8" Type="http://schemas.openxmlformats.org/officeDocument/2006/relationships/tags" Target="../tags/tag777.xml"/><Relationship Id="rId13" Type="http://schemas.openxmlformats.org/officeDocument/2006/relationships/tags" Target="../tags/tag782.xml"/><Relationship Id="rId18" Type="http://schemas.openxmlformats.org/officeDocument/2006/relationships/tags" Target="../tags/tag787.xml"/><Relationship Id="rId3" Type="http://schemas.openxmlformats.org/officeDocument/2006/relationships/tags" Target="../tags/tag772.xml"/><Relationship Id="rId21" Type="http://schemas.openxmlformats.org/officeDocument/2006/relationships/slideLayout" Target="../slideLayouts/slideLayout3.xml"/><Relationship Id="rId7" Type="http://schemas.openxmlformats.org/officeDocument/2006/relationships/tags" Target="../tags/tag776.xml"/><Relationship Id="rId12" Type="http://schemas.openxmlformats.org/officeDocument/2006/relationships/tags" Target="../tags/tag781.xml"/><Relationship Id="rId17" Type="http://schemas.openxmlformats.org/officeDocument/2006/relationships/tags" Target="../tags/tag786.xml"/><Relationship Id="rId25" Type="http://schemas.openxmlformats.org/officeDocument/2006/relationships/image" Target="../media/image86.png"/><Relationship Id="rId2" Type="http://schemas.openxmlformats.org/officeDocument/2006/relationships/tags" Target="../tags/tag771.xml"/><Relationship Id="rId16" Type="http://schemas.openxmlformats.org/officeDocument/2006/relationships/tags" Target="../tags/tag785.xml"/><Relationship Id="rId20" Type="http://schemas.openxmlformats.org/officeDocument/2006/relationships/tags" Target="../tags/tag789.xml"/><Relationship Id="rId1" Type="http://schemas.openxmlformats.org/officeDocument/2006/relationships/tags" Target="../tags/tag770.xml"/><Relationship Id="rId6" Type="http://schemas.openxmlformats.org/officeDocument/2006/relationships/tags" Target="../tags/tag775.xml"/><Relationship Id="rId11" Type="http://schemas.openxmlformats.org/officeDocument/2006/relationships/tags" Target="../tags/tag780.xml"/><Relationship Id="rId24" Type="http://schemas.openxmlformats.org/officeDocument/2006/relationships/image" Target="../media/image188.png"/><Relationship Id="rId5" Type="http://schemas.openxmlformats.org/officeDocument/2006/relationships/tags" Target="../tags/tag774.xml"/><Relationship Id="rId15" Type="http://schemas.openxmlformats.org/officeDocument/2006/relationships/tags" Target="../tags/tag784.xml"/><Relationship Id="rId23" Type="http://schemas.openxmlformats.org/officeDocument/2006/relationships/image" Target="../media/image183.png"/><Relationship Id="rId10" Type="http://schemas.openxmlformats.org/officeDocument/2006/relationships/tags" Target="../tags/tag779.xml"/><Relationship Id="rId19" Type="http://schemas.openxmlformats.org/officeDocument/2006/relationships/tags" Target="../tags/tag788.xml"/><Relationship Id="rId4" Type="http://schemas.openxmlformats.org/officeDocument/2006/relationships/tags" Target="../tags/tag773.xml"/><Relationship Id="rId9" Type="http://schemas.openxmlformats.org/officeDocument/2006/relationships/tags" Target="../tags/tag778.xml"/><Relationship Id="rId14" Type="http://schemas.openxmlformats.org/officeDocument/2006/relationships/tags" Target="../tags/tag783.xml"/><Relationship Id="rId22" Type="http://schemas.openxmlformats.org/officeDocument/2006/relationships/notesSlide" Target="../notesSlides/notesSlide72.xml"/></Relationships>
</file>

<file path=ppt/slides/_rels/slide81.xml.rels><?xml version="1.0" encoding="UTF-8" standalone="yes"?>
<Relationships xmlns="http://schemas.openxmlformats.org/package/2006/relationships"><Relationship Id="rId8" Type="http://schemas.openxmlformats.org/officeDocument/2006/relationships/tags" Target="../tags/tag797.xml"/><Relationship Id="rId13" Type="http://schemas.openxmlformats.org/officeDocument/2006/relationships/tags" Target="../tags/tag802.xml"/><Relationship Id="rId18" Type="http://schemas.openxmlformats.org/officeDocument/2006/relationships/tags" Target="../tags/tag807.xml"/><Relationship Id="rId3" Type="http://schemas.openxmlformats.org/officeDocument/2006/relationships/tags" Target="../tags/tag792.xml"/><Relationship Id="rId21" Type="http://schemas.openxmlformats.org/officeDocument/2006/relationships/slideLayout" Target="../slideLayouts/slideLayout3.xml"/><Relationship Id="rId7" Type="http://schemas.openxmlformats.org/officeDocument/2006/relationships/tags" Target="../tags/tag796.xml"/><Relationship Id="rId12" Type="http://schemas.openxmlformats.org/officeDocument/2006/relationships/tags" Target="../tags/tag801.xml"/><Relationship Id="rId17" Type="http://schemas.openxmlformats.org/officeDocument/2006/relationships/tags" Target="../tags/tag806.xml"/><Relationship Id="rId25" Type="http://schemas.openxmlformats.org/officeDocument/2006/relationships/image" Target="../media/image95.png"/><Relationship Id="rId2" Type="http://schemas.openxmlformats.org/officeDocument/2006/relationships/tags" Target="../tags/tag791.xml"/><Relationship Id="rId16" Type="http://schemas.openxmlformats.org/officeDocument/2006/relationships/tags" Target="../tags/tag805.xml"/><Relationship Id="rId20" Type="http://schemas.openxmlformats.org/officeDocument/2006/relationships/tags" Target="../tags/tag809.xml"/><Relationship Id="rId1" Type="http://schemas.openxmlformats.org/officeDocument/2006/relationships/tags" Target="../tags/tag790.xml"/><Relationship Id="rId6" Type="http://schemas.openxmlformats.org/officeDocument/2006/relationships/tags" Target="../tags/tag795.xml"/><Relationship Id="rId11" Type="http://schemas.openxmlformats.org/officeDocument/2006/relationships/tags" Target="../tags/tag800.xml"/><Relationship Id="rId24" Type="http://schemas.openxmlformats.org/officeDocument/2006/relationships/image" Target="../media/image189.png"/><Relationship Id="rId5" Type="http://schemas.openxmlformats.org/officeDocument/2006/relationships/tags" Target="../tags/tag794.xml"/><Relationship Id="rId15" Type="http://schemas.openxmlformats.org/officeDocument/2006/relationships/tags" Target="../tags/tag804.xml"/><Relationship Id="rId23" Type="http://schemas.openxmlformats.org/officeDocument/2006/relationships/image" Target="../media/image183.png"/><Relationship Id="rId10" Type="http://schemas.openxmlformats.org/officeDocument/2006/relationships/tags" Target="../tags/tag799.xml"/><Relationship Id="rId19" Type="http://schemas.openxmlformats.org/officeDocument/2006/relationships/tags" Target="../tags/tag808.xml"/><Relationship Id="rId4" Type="http://schemas.openxmlformats.org/officeDocument/2006/relationships/tags" Target="../tags/tag793.xml"/><Relationship Id="rId9" Type="http://schemas.openxmlformats.org/officeDocument/2006/relationships/tags" Target="../tags/tag798.xml"/><Relationship Id="rId14" Type="http://schemas.openxmlformats.org/officeDocument/2006/relationships/tags" Target="../tags/tag803.xml"/><Relationship Id="rId22" Type="http://schemas.openxmlformats.org/officeDocument/2006/relationships/notesSlide" Target="../notesSlides/notesSlide73.xml"/></Relationships>
</file>

<file path=ppt/slides/_rels/slide82.xml.rels><?xml version="1.0" encoding="UTF-8" standalone="yes"?>
<Relationships xmlns="http://schemas.openxmlformats.org/package/2006/relationships"><Relationship Id="rId8" Type="http://schemas.openxmlformats.org/officeDocument/2006/relationships/notesSlide" Target="../notesSlides/notesSlide74.xml"/><Relationship Id="rId3" Type="http://schemas.openxmlformats.org/officeDocument/2006/relationships/tags" Target="../tags/tag812.xml"/><Relationship Id="rId7" Type="http://schemas.openxmlformats.org/officeDocument/2006/relationships/slideLayout" Target="../slideLayouts/slideLayout3.xml"/><Relationship Id="rId2" Type="http://schemas.openxmlformats.org/officeDocument/2006/relationships/tags" Target="../tags/tag811.xml"/><Relationship Id="rId1" Type="http://schemas.openxmlformats.org/officeDocument/2006/relationships/tags" Target="../tags/tag810.xml"/><Relationship Id="rId6" Type="http://schemas.openxmlformats.org/officeDocument/2006/relationships/tags" Target="../tags/tag815.xml"/><Relationship Id="rId5" Type="http://schemas.openxmlformats.org/officeDocument/2006/relationships/tags" Target="../tags/tag814.xml"/><Relationship Id="rId10" Type="http://schemas.openxmlformats.org/officeDocument/2006/relationships/image" Target="../media/image191.png"/><Relationship Id="rId4" Type="http://schemas.openxmlformats.org/officeDocument/2006/relationships/tags" Target="../tags/tag813.xml"/><Relationship Id="rId9" Type="http://schemas.openxmlformats.org/officeDocument/2006/relationships/image" Target="../media/image190.jpeg"/></Relationships>
</file>

<file path=ppt/slides/_rels/slide83.xml.rels><?xml version="1.0" encoding="UTF-8" standalone="yes"?>
<Relationships xmlns="http://schemas.openxmlformats.org/package/2006/relationships"><Relationship Id="rId8" Type="http://schemas.openxmlformats.org/officeDocument/2006/relationships/image" Target="../media/image192.jpeg"/><Relationship Id="rId3" Type="http://schemas.openxmlformats.org/officeDocument/2006/relationships/tags" Target="../tags/tag818.xml"/><Relationship Id="rId7" Type="http://schemas.openxmlformats.org/officeDocument/2006/relationships/notesSlide" Target="../notesSlides/notesSlide75.xml"/><Relationship Id="rId2" Type="http://schemas.openxmlformats.org/officeDocument/2006/relationships/tags" Target="../tags/tag817.xml"/><Relationship Id="rId1" Type="http://schemas.openxmlformats.org/officeDocument/2006/relationships/tags" Target="../tags/tag816.xml"/><Relationship Id="rId6" Type="http://schemas.openxmlformats.org/officeDocument/2006/relationships/slideLayout" Target="../slideLayouts/slideLayout2.xml"/><Relationship Id="rId5" Type="http://schemas.openxmlformats.org/officeDocument/2006/relationships/tags" Target="../tags/tag820.xml"/><Relationship Id="rId4" Type="http://schemas.openxmlformats.org/officeDocument/2006/relationships/tags" Target="../tags/tag819.xml"/><Relationship Id="rId9"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tags" Target="../tags/tag823.xml"/><Relationship Id="rId7" Type="http://schemas.openxmlformats.org/officeDocument/2006/relationships/image" Target="../media/image193.gif"/><Relationship Id="rId2" Type="http://schemas.openxmlformats.org/officeDocument/2006/relationships/tags" Target="../tags/tag822.xml"/><Relationship Id="rId1" Type="http://schemas.openxmlformats.org/officeDocument/2006/relationships/tags" Target="../tags/tag821.xml"/><Relationship Id="rId6" Type="http://schemas.openxmlformats.org/officeDocument/2006/relationships/notesSlide" Target="../notesSlides/notesSlide76.xml"/><Relationship Id="rId5" Type="http://schemas.openxmlformats.org/officeDocument/2006/relationships/slideLayout" Target="../slideLayouts/slideLayout2.xml"/><Relationship Id="rId4" Type="http://schemas.openxmlformats.org/officeDocument/2006/relationships/tags" Target="../tags/tag824.xml"/></Relationships>
</file>

<file path=ppt/slides/_rels/slide85.xml.rels><?xml version="1.0" encoding="UTF-8" standalone="yes"?>
<Relationships xmlns="http://schemas.openxmlformats.org/package/2006/relationships"><Relationship Id="rId8" Type="http://schemas.openxmlformats.org/officeDocument/2006/relationships/tags" Target="../tags/tag832.xml"/><Relationship Id="rId3" Type="http://schemas.openxmlformats.org/officeDocument/2006/relationships/tags" Target="../tags/tag827.xml"/><Relationship Id="rId7" Type="http://schemas.openxmlformats.org/officeDocument/2006/relationships/tags" Target="../tags/tag831.xml"/><Relationship Id="rId2" Type="http://schemas.openxmlformats.org/officeDocument/2006/relationships/tags" Target="../tags/tag826.xml"/><Relationship Id="rId1" Type="http://schemas.openxmlformats.org/officeDocument/2006/relationships/tags" Target="../tags/tag825.xml"/><Relationship Id="rId6" Type="http://schemas.openxmlformats.org/officeDocument/2006/relationships/tags" Target="../tags/tag830.xml"/><Relationship Id="rId11" Type="http://schemas.openxmlformats.org/officeDocument/2006/relationships/image" Target="../media/image194.png"/><Relationship Id="rId5" Type="http://schemas.openxmlformats.org/officeDocument/2006/relationships/tags" Target="../tags/tag829.xml"/><Relationship Id="rId10" Type="http://schemas.openxmlformats.org/officeDocument/2006/relationships/notesSlide" Target="../notesSlides/notesSlide77.xml"/><Relationship Id="rId4" Type="http://schemas.openxmlformats.org/officeDocument/2006/relationships/tags" Target="../tags/tag828.xml"/><Relationship Id="rId9"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8" Type="http://schemas.openxmlformats.org/officeDocument/2006/relationships/tags" Target="../tags/tag840.xml"/><Relationship Id="rId13" Type="http://schemas.openxmlformats.org/officeDocument/2006/relationships/image" Target="../media/image195.png"/><Relationship Id="rId3" Type="http://schemas.openxmlformats.org/officeDocument/2006/relationships/tags" Target="../tags/tag835.xml"/><Relationship Id="rId7" Type="http://schemas.openxmlformats.org/officeDocument/2006/relationships/tags" Target="../tags/tag839.xml"/><Relationship Id="rId12" Type="http://schemas.openxmlformats.org/officeDocument/2006/relationships/notesSlide" Target="../notesSlides/notesSlide78.xml"/><Relationship Id="rId2" Type="http://schemas.openxmlformats.org/officeDocument/2006/relationships/tags" Target="../tags/tag834.xml"/><Relationship Id="rId16" Type="http://schemas.openxmlformats.org/officeDocument/2006/relationships/image" Target="../media/image197.png"/><Relationship Id="rId1" Type="http://schemas.openxmlformats.org/officeDocument/2006/relationships/tags" Target="../tags/tag833.xml"/><Relationship Id="rId6" Type="http://schemas.openxmlformats.org/officeDocument/2006/relationships/tags" Target="../tags/tag838.xml"/><Relationship Id="rId11" Type="http://schemas.openxmlformats.org/officeDocument/2006/relationships/slideLayout" Target="../slideLayouts/slideLayout3.xml"/><Relationship Id="rId5" Type="http://schemas.openxmlformats.org/officeDocument/2006/relationships/tags" Target="../tags/tag837.xml"/><Relationship Id="rId15" Type="http://schemas.openxmlformats.org/officeDocument/2006/relationships/image" Target="../media/image196.png"/><Relationship Id="rId10" Type="http://schemas.openxmlformats.org/officeDocument/2006/relationships/tags" Target="../tags/tag842.xml"/><Relationship Id="rId4" Type="http://schemas.openxmlformats.org/officeDocument/2006/relationships/tags" Target="../tags/tag836.xml"/><Relationship Id="rId9" Type="http://schemas.openxmlformats.org/officeDocument/2006/relationships/tags" Target="../tags/tag841.xml"/><Relationship Id="rId14" Type="http://schemas.openxmlformats.org/officeDocument/2006/relationships/image" Target="../media/image101.png"/></Relationships>
</file>

<file path=ppt/slides/_rels/slide87.xml.rels><?xml version="1.0" encoding="UTF-8" standalone="yes"?>
<Relationships xmlns="http://schemas.openxmlformats.org/package/2006/relationships"><Relationship Id="rId8" Type="http://schemas.openxmlformats.org/officeDocument/2006/relationships/tags" Target="../tags/tag850.xml"/><Relationship Id="rId13" Type="http://schemas.openxmlformats.org/officeDocument/2006/relationships/image" Target="../media/image198.png"/><Relationship Id="rId3" Type="http://schemas.openxmlformats.org/officeDocument/2006/relationships/tags" Target="../tags/tag845.xml"/><Relationship Id="rId7" Type="http://schemas.openxmlformats.org/officeDocument/2006/relationships/tags" Target="../tags/tag849.xml"/><Relationship Id="rId12" Type="http://schemas.openxmlformats.org/officeDocument/2006/relationships/notesSlide" Target="../notesSlides/notesSlide79.xml"/><Relationship Id="rId2" Type="http://schemas.openxmlformats.org/officeDocument/2006/relationships/tags" Target="../tags/tag844.xml"/><Relationship Id="rId16" Type="http://schemas.openxmlformats.org/officeDocument/2006/relationships/image" Target="../media/image200.png"/><Relationship Id="rId1" Type="http://schemas.openxmlformats.org/officeDocument/2006/relationships/tags" Target="../tags/tag843.xml"/><Relationship Id="rId6" Type="http://schemas.openxmlformats.org/officeDocument/2006/relationships/tags" Target="../tags/tag848.xml"/><Relationship Id="rId11" Type="http://schemas.openxmlformats.org/officeDocument/2006/relationships/slideLayout" Target="../slideLayouts/slideLayout3.xml"/><Relationship Id="rId5" Type="http://schemas.openxmlformats.org/officeDocument/2006/relationships/tags" Target="../tags/tag847.xml"/><Relationship Id="rId15" Type="http://schemas.openxmlformats.org/officeDocument/2006/relationships/image" Target="../media/image199.png"/><Relationship Id="rId10" Type="http://schemas.openxmlformats.org/officeDocument/2006/relationships/tags" Target="../tags/tag852.xml"/><Relationship Id="rId4" Type="http://schemas.openxmlformats.org/officeDocument/2006/relationships/tags" Target="../tags/tag846.xml"/><Relationship Id="rId9" Type="http://schemas.openxmlformats.org/officeDocument/2006/relationships/tags" Target="../tags/tag851.xml"/><Relationship Id="rId14" Type="http://schemas.openxmlformats.org/officeDocument/2006/relationships/image" Target="../media/image101.png"/></Relationships>
</file>

<file path=ppt/slides/_rels/slide88.xml.rels><?xml version="1.0" encoding="UTF-8" standalone="yes"?>
<Relationships xmlns="http://schemas.openxmlformats.org/package/2006/relationships"><Relationship Id="rId8" Type="http://schemas.openxmlformats.org/officeDocument/2006/relationships/tags" Target="../tags/tag860.xml"/><Relationship Id="rId13" Type="http://schemas.openxmlformats.org/officeDocument/2006/relationships/image" Target="../media/image201.png"/><Relationship Id="rId3" Type="http://schemas.openxmlformats.org/officeDocument/2006/relationships/tags" Target="../tags/tag855.xml"/><Relationship Id="rId7" Type="http://schemas.openxmlformats.org/officeDocument/2006/relationships/tags" Target="../tags/tag859.xml"/><Relationship Id="rId12" Type="http://schemas.openxmlformats.org/officeDocument/2006/relationships/notesSlide" Target="../notesSlides/notesSlide80.xml"/><Relationship Id="rId2" Type="http://schemas.openxmlformats.org/officeDocument/2006/relationships/tags" Target="../tags/tag854.xml"/><Relationship Id="rId16" Type="http://schemas.openxmlformats.org/officeDocument/2006/relationships/image" Target="../media/image203.png"/><Relationship Id="rId1" Type="http://schemas.openxmlformats.org/officeDocument/2006/relationships/tags" Target="../tags/tag853.xml"/><Relationship Id="rId6" Type="http://schemas.openxmlformats.org/officeDocument/2006/relationships/tags" Target="../tags/tag858.xml"/><Relationship Id="rId11" Type="http://schemas.openxmlformats.org/officeDocument/2006/relationships/slideLayout" Target="../slideLayouts/slideLayout3.xml"/><Relationship Id="rId5" Type="http://schemas.openxmlformats.org/officeDocument/2006/relationships/tags" Target="../tags/tag857.xml"/><Relationship Id="rId15" Type="http://schemas.openxmlformats.org/officeDocument/2006/relationships/image" Target="../media/image202.png"/><Relationship Id="rId10" Type="http://schemas.openxmlformats.org/officeDocument/2006/relationships/tags" Target="../tags/tag862.xml"/><Relationship Id="rId4" Type="http://schemas.openxmlformats.org/officeDocument/2006/relationships/tags" Target="../tags/tag856.xml"/><Relationship Id="rId9" Type="http://schemas.openxmlformats.org/officeDocument/2006/relationships/tags" Target="../tags/tag861.xml"/><Relationship Id="rId14" Type="http://schemas.openxmlformats.org/officeDocument/2006/relationships/image" Target="../media/image101.png"/></Relationships>
</file>

<file path=ppt/slides/_rels/slide89.xml.rels><?xml version="1.0" encoding="UTF-8" standalone="yes"?>
<Relationships xmlns="http://schemas.openxmlformats.org/package/2006/relationships"><Relationship Id="rId8" Type="http://schemas.openxmlformats.org/officeDocument/2006/relationships/tags" Target="../tags/tag870.xml"/><Relationship Id="rId13" Type="http://schemas.openxmlformats.org/officeDocument/2006/relationships/image" Target="../media/image204.png"/><Relationship Id="rId3" Type="http://schemas.openxmlformats.org/officeDocument/2006/relationships/tags" Target="../tags/tag865.xml"/><Relationship Id="rId7" Type="http://schemas.openxmlformats.org/officeDocument/2006/relationships/tags" Target="../tags/tag869.xml"/><Relationship Id="rId12" Type="http://schemas.openxmlformats.org/officeDocument/2006/relationships/notesSlide" Target="../notesSlides/notesSlide81.xml"/><Relationship Id="rId2" Type="http://schemas.openxmlformats.org/officeDocument/2006/relationships/tags" Target="../tags/tag864.xml"/><Relationship Id="rId16" Type="http://schemas.openxmlformats.org/officeDocument/2006/relationships/image" Target="../media/image206.png"/><Relationship Id="rId1" Type="http://schemas.openxmlformats.org/officeDocument/2006/relationships/tags" Target="../tags/tag863.xml"/><Relationship Id="rId6" Type="http://schemas.openxmlformats.org/officeDocument/2006/relationships/tags" Target="../tags/tag868.xml"/><Relationship Id="rId11" Type="http://schemas.openxmlformats.org/officeDocument/2006/relationships/slideLayout" Target="../slideLayouts/slideLayout3.xml"/><Relationship Id="rId5" Type="http://schemas.openxmlformats.org/officeDocument/2006/relationships/tags" Target="../tags/tag867.xml"/><Relationship Id="rId15" Type="http://schemas.openxmlformats.org/officeDocument/2006/relationships/image" Target="../media/image205.png"/><Relationship Id="rId10" Type="http://schemas.openxmlformats.org/officeDocument/2006/relationships/tags" Target="../tags/tag872.xml"/><Relationship Id="rId4" Type="http://schemas.openxmlformats.org/officeDocument/2006/relationships/tags" Target="../tags/tag866.xml"/><Relationship Id="rId9" Type="http://schemas.openxmlformats.org/officeDocument/2006/relationships/tags" Target="../tags/tag871.xml"/><Relationship Id="rId14" Type="http://schemas.openxmlformats.org/officeDocument/2006/relationships/image" Target="../media/image101.png"/></Relationships>
</file>

<file path=ppt/slides/_rels/slide90.xml.rels><?xml version="1.0" encoding="UTF-8" standalone="yes"?>
<Relationships xmlns="http://schemas.openxmlformats.org/package/2006/relationships"><Relationship Id="rId8" Type="http://schemas.openxmlformats.org/officeDocument/2006/relationships/tags" Target="../tags/tag880.xml"/><Relationship Id="rId13" Type="http://schemas.openxmlformats.org/officeDocument/2006/relationships/image" Target="../media/image207.png"/><Relationship Id="rId3" Type="http://schemas.openxmlformats.org/officeDocument/2006/relationships/tags" Target="../tags/tag875.xml"/><Relationship Id="rId7" Type="http://schemas.openxmlformats.org/officeDocument/2006/relationships/tags" Target="../tags/tag879.xml"/><Relationship Id="rId12" Type="http://schemas.openxmlformats.org/officeDocument/2006/relationships/notesSlide" Target="../notesSlides/notesSlide82.xml"/><Relationship Id="rId2" Type="http://schemas.openxmlformats.org/officeDocument/2006/relationships/tags" Target="../tags/tag874.xml"/><Relationship Id="rId16" Type="http://schemas.openxmlformats.org/officeDocument/2006/relationships/image" Target="../media/image209.png"/><Relationship Id="rId1" Type="http://schemas.openxmlformats.org/officeDocument/2006/relationships/tags" Target="../tags/tag873.xml"/><Relationship Id="rId6" Type="http://schemas.openxmlformats.org/officeDocument/2006/relationships/tags" Target="../tags/tag878.xml"/><Relationship Id="rId11" Type="http://schemas.openxmlformats.org/officeDocument/2006/relationships/slideLayout" Target="../slideLayouts/slideLayout3.xml"/><Relationship Id="rId5" Type="http://schemas.openxmlformats.org/officeDocument/2006/relationships/tags" Target="../tags/tag877.xml"/><Relationship Id="rId15" Type="http://schemas.openxmlformats.org/officeDocument/2006/relationships/image" Target="../media/image208.png"/><Relationship Id="rId10" Type="http://schemas.openxmlformats.org/officeDocument/2006/relationships/tags" Target="../tags/tag882.xml"/><Relationship Id="rId4" Type="http://schemas.openxmlformats.org/officeDocument/2006/relationships/tags" Target="../tags/tag876.xml"/><Relationship Id="rId9" Type="http://schemas.openxmlformats.org/officeDocument/2006/relationships/tags" Target="../tags/tag881.xml"/><Relationship Id="rId14" Type="http://schemas.openxmlformats.org/officeDocument/2006/relationships/image" Target="../media/image101.png"/></Relationships>
</file>

<file path=ppt/slides/_rels/slide91.xml.rels><?xml version="1.0" encoding="UTF-8" standalone="yes"?>
<Relationships xmlns="http://schemas.openxmlformats.org/package/2006/relationships"><Relationship Id="rId8" Type="http://schemas.openxmlformats.org/officeDocument/2006/relationships/tags" Target="../tags/tag890.xml"/><Relationship Id="rId13" Type="http://schemas.openxmlformats.org/officeDocument/2006/relationships/image" Target="../media/image210.png"/><Relationship Id="rId3" Type="http://schemas.openxmlformats.org/officeDocument/2006/relationships/tags" Target="../tags/tag885.xml"/><Relationship Id="rId7" Type="http://schemas.openxmlformats.org/officeDocument/2006/relationships/tags" Target="../tags/tag889.xml"/><Relationship Id="rId12" Type="http://schemas.openxmlformats.org/officeDocument/2006/relationships/notesSlide" Target="../notesSlides/notesSlide83.xml"/><Relationship Id="rId2" Type="http://schemas.openxmlformats.org/officeDocument/2006/relationships/tags" Target="../tags/tag884.xml"/><Relationship Id="rId16" Type="http://schemas.openxmlformats.org/officeDocument/2006/relationships/image" Target="../media/image212.png"/><Relationship Id="rId1" Type="http://schemas.openxmlformats.org/officeDocument/2006/relationships/tags" Target="../tags/tag883.xml"/><Relationship Id="rId6" Type="http://schemas.openxmlformats.org/officeDocument/2006/relationships/tags" Target="../tags/tag888.xml"/><Relationship Id="rId11" Type="http://schemas.openxmlformats.org/officeDocument/2006/relationships/slideLayout" Target="../slideLayouts/slideLayout3.xml"/><Relationship Id="rId5" Type="http://schemas.openxmlformats.org/officeDocument/2006/relationships/tags" Target="../tags/tag887.xml"/><Relationship Id="rId15" Type="http://schemas.openxmlformats.org/officeDocument/2006/relationships/image" Target="../media/image211.png"/><Relationship Id="rId10" Type="http://schemas.openxmlformats.org/officeDocument/2006/relationships/tags" Target="../tags/tag892.xml"/><Relationship Id="rId4" Type="http://schemas.openxmlformats.org/officeDocument/2006/relationships/tags" Target="../tags/tag886.xml"/><Relationship Id="rId9" Type="http://schemas.openxmlformats.org/officeDocument/2006/relationships/tags" Target="../tags/tag891.xml"/><Relationship Id="rId14" Type="http://schemas.openxmlformats.org/officeDocument/2006/relationships/image" Target="../media/image101.png"/></Relationships>
</file>

<file path=ppt/slides/_rels/slide92.xml.rels><?xml version="1.0" encoding="UTF-8" standalone="yes"?>
<Relationships xmlns="http://schemas.openxmlformats.org/package/2006/relationships"><Relationship Id="rId8" Type="http://schemas.openxmlformats.org/officeDocument/2006/relationships/image" Target="../media/image213.jpeg"/><Relationship Id="rId3" Type="http://schemas.openxmlformats.org/officeDocument/2006/relationships/tags" Target="../tags/tag895.xml"/><Relationship Id="rId7" Type="http://schemas.openxmlformats.org/officeDocument/2006/relationships/notesSlide" Target="../notesSlides/notesSlide84.xml"/><Relationship Id="rId2" Type="http://schemas.openxmlformats.org/officeDocument/2006/relationships/tags" Target="../tags/tag894.xml"/><Relationship Id="rId1" Type="http://schemas.openxmlformats.org/officeDocument/2006/relationships/tags" Target="../tags/tag893.xml"/><Relationship Id="rId6" Type="http://schemas.openxmlformats.org/officeDocument/2006/relationships/slideLayout" Target="../slideLayouts/slideLayout11.xml"/><Relationship Id="rId5" Type="http://schemas.openxmlformats.org/officeDocument/2006/relationships/tags" Target="../tags/tag897.xml"/><Relationship Id="rId4" Type="http://schemas.openxmlformats.org/officeDocument/2006/relationships/tags" Target="../tags/tag896.xml"/></Relationships>
</file>

<file path=ppt/slides/_rels/slide93.xml.rels><?xml version="1.0" encoding="UTF-8" standalone="yes"?>
<Relationships xmlns="http://schemas.openxmlformats.org/package/2006/relationships"><Relationship Id="rId8" Type="http://schemas.openxmlformats.org/officeDocument/2006/relationships/image" Target="../media/image214.jpeg"/><Relationship Id="rId3" Type="http://schemas.openxmlformats.org/officeDocument/2006/relationships/tags" Target="../tags/tag900.xml"/><Relationship Id="rId7" Type="http://schemas.openxmlformats.org/officeDocument/2006/relationships/notesSlide" Target="../notesSlides/notesSlide85.xml"/><Relationship Id="rId2" Type="http://schemas.openxmlformats.org/officeDocument/2006/relationships/tags" Target="../tags/tag899.xml"/><Relationship Id="rId1" Type="http://schemas.openxmlformats.org/officeDocument/2006/relationships/tags" Target="../tags/tag898.xml"/><Relationship Id="rId6" Type="http://schemas.openxmlformats.org/officeDocument/2006/relationships/slideLayout" Target="../slideLayouts/slideLayout3.xml"/><Relationship Id="rId5" Type="http://schemas.openxmlformats.org/officeDocument/2006/relationships/tags" Target="../tags/tag902.xml"/><Relationship Id="rId4" Type="http://schemas.openxmlformats.org/officeDocument/2006/relationships/tags" Target="../tags/tag901.xml"/></Relationships>
</file>

<file path=ppt/slides/_rels/slide94.xml.rels><?xml version="1.0" encoding="UTF-8" standalone="yes"?>
<Relationships xmlns="http://schemas.openxmlformats.org/package/2006/relationships"><Relationship Id="rId8" Type="http://schemas.openxmlformats.org/officeDocument/2006/relationships/image" Target="../media/image215.png"/><Relationship Id="rId3" Type="http://schemas.openxmlformats.org/officeDocument/2006/relationships/tags" Target="../tags/tag905.xml"/><Relationship Id="rId7" Type="http://schemas.openxmlformats.org/officeDocument/2006/relationships/notesSlide" Target="../notesSlides/notesSlide86.xml"/><Relationship Id="rId2" Type="http://schemas.openxmlformats.org/officeDocument/2006/relationships/tags" Target="../tags/tag904.xml"/><Relationship Id="rId1" Type="http://schemas.openxmlformats.org/officeDocument/2006/relationships/tags" Target="../tags/tag903.xml"/><Relationship Id="rId6" Type="http://schemas.openxmlformats.org/officeDocument/2006/relationships/slideLayout" Target="../slideLayouts/slideLayout2.xml"/><Relationship Id="rId5" Type="http://schemas.openxmlformats.org/officeDocument/2006/relationships/tags" Target="../tags/tag907.xml"/><Relationship Id="rId4" Type="http://schemas.openxmlformats.org/officeDocument/2006/relationships/tags" Target="../tags/tag906.xml"/><Relationship Id="rId9" Type="http://schemas.openxmlformats.org/officeDocument/2006/relationships/image" Target="../media/image3.png"/></Relationships>
</file>

<file path=ppt/slides/_rels/slide95.xml.rels><?xml version="1.0" encoding="UTF-8" standalone="yes"?>
<Relationships xmlns="http://schemas.openxmlformats.org/package/2006/relationships"><Relationship Id="rId3" Type="http://schemas.openxmlformats.org/officeDocument/2006/relationships/tags" Target="../tags/tag910.xml"/><Relationship Id="rId7" Type="http://schemas.openxmlformats.org/officeDocument/2006/relationships/image" Target="../media/image216.gif"/><Relationship Id="rId2" Type="http://schemas.openxmlformats.org/officeDocument/2006/relationships/tags" Target="../tags/tag909.xml"/><Relationship Id="rId1" Type="http://schemas.openxmlformats.org/officeDocument/2006/relationships/tags" Target="../tags/tag908.xml"/><Relationship Id="rId6" Type="http://schemas.openxmlformats.org/officeDocument/2006/relationships/notesSlide" Target="../notesSlides/notesSlide87.xml"/><Relationship Id="rId5" Type="http://schemas.openxmlformats.org/officeDocument/2006/relationships/slideLayout" Target="../slideLayouts/slideLayout2.xml"/><Relationship Id="rId4" Type="http://schemas.openxmlformats.org/officeDocument/2006/relationships/tags" Target="../tags/tag911.xml"/></Relationships>
</file>

<file path=ppt/slides/_rels/slide96.xml.rels><?xml version="1.0" encoding="UTF-8" standalone="yes"?>
<Relationships xmlns="http://schemas.openxmlformats.org/package/2006/relationships"><Relationship Id="rId8" Type="http://schemas.openxmlformats.org/officeDocument/2006/relationships/tags" Target="../tags/tag919.xml"/><Relationship Id="rId13" Type="http://schemas.openxmlformats.org/officeDocument/2006/relationships/tags" Target="../tags/tag924.xml"/><Relationship Id="rId18" Type="http://schemas.openxmlformats.org/officeDocument/2006/relationships/image" Target="../media/image217.png"/><Relationship Id="rId26" Type="http://schemas.openxmlformats.org/officeDocument/2006/relationships/image" Target="../media/image224.png"/><Relationship Id="rId3" Type="http://schemas.openxmlformats.org/officeDocument/2006/relationships/tags" Target="../tags/tag914.xml"/><Relationship Id="rId21" Type="http://schemas.openxmlformats.org/officeDocument/2006/relationships/image" Target="../media/image220.png"/><Relationship Id="rId7" Type="http://schemas.openxmlformats.org/officeDocument/2006/relationships/tags" Target="../tags/tag918.xml"/><Relationship Id="rId12" Type="http://schemas.openxmlformats.org/officeDocument/2006/relationships/tags" Target="../tags/tag923.xml"/><Relationship Id="rId17" Type="http://schemas.openxmlformats.org/officeDocument/2006/relationships/notesSlide" Target="../notesSlides/notesSlide88.xml"/><Relationship Id="rId25" Type="http://schemas.openxmlformats.org/officeDocument/2006/relationships/image" Target="../media/image223.png"/><Relationship Id="rId2" Type="http://schemas.openxmlformats.org/officeDocument/2006/relationships/tags" Target="../tags/tag913.xml"/><Relationship Id="rId16" Type="http://schemas.openxmlformats.org/officeDocument/2006/relationships/slideLayout" Target="../slideLayouts/slideLayout2.xml"/><Relationship Id="rId20" Type="http://schemas.openxmlformats.org/officeDocument/2006/relationships/image" Target="../media/image219.png"/><Relationship Id="rId29" Type="http://schemas.openxmlformats.org/officeDocument/2006/relationships/image" Target="../media/image227.png"/><Relationship Id="rId1" Type="http://schemas.openxmlformats.org/officeDocument/2006/relationships/tags" Target="../tags/tag912.xml"/><Relationship Id="rId6" Type="http://schemas.openxmlformats.org/officeDocument/2006/relationships/tags" Target="../tags/tag917.xml"/><Relationship Id="rId11" Type="http://schemas.openxmlformats.org/officeDocument/2006/relationships/tags" Target="../tags/tag922.xml"/><Relationship Id="rId24" Type="http://schemas.openxmlformats.org/officeDocument/2006/relationships/image" Target="../media/image86.png"/><Relationship Id="rId5" Type="http://schemas.openxmlformats.org/officeDocument/2006/relationships/tags" Target="../tags/tag916.xml"/><Relationship Id="rId15" Type="http://schemas.openxmlformats.org/officeDocument/2006/relationships/tags" Target="../tags/tag926.xml"/><Relationship Id="rId23" Type="http://schemas.openxmlformats.org/officeDocument/2006/relationships/image" Target="../media/image222.png"/><Relationship Id="rId28" Type="http://schemas.openxmlformats.org/officeDocument/2006/relationships/image" Target="../media/image226.png"/><Relationship Id="rId10" Type="http://schemas.openxmlformats.org/officeDocument/2006/relationships/tags" Target="../tags/tag921.xml"/><Relationship Id="rId19" Type="http://schemas.openxmlformats.org/officeDocument/2006/relationships/image" Target="../media/image218.png"/><Relationship Id="rId4" Type="http://schemas.openxmlformats.org/officeDocument/2006/relationships/tags" Target="../tags/tag915.xml"/><Relationship Id="rId9" Type="http://schemas.openxmlformats.org/officeDocument/2006/relationships/tags" Target="../tags/tag920.xml"/><Relationship Id="rId14" Type="http://schemas.openxmlformats.org/officeDocument/2006/relationships/tags" Target="../tags/tag925.xml"/><Relationship Id="rId22" Type="http://schemas.openxmlformats.org/officeDocument/2006/relationships/image" Target="../media/image221.png"/><Relationship Id="rId27" Type="http://schemas.openxmlformats.org/officeDocument/2006/relationships/image" Target="../media/image225.png"/><Relationship Id="rId30" Type="http://schemas.openxmlformats.org/officeDocument/2006/relationships/image" Target="../media/image228.png"/></Relationships>
</file>

<file path=ppt/slides/_rels/slide97.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tags" Target="../tags/tag929.xml"/><Relationship Id="rId7" Type="http://schemas.openxmlformats.org/officeDocument/2006/relationships/notesSlide" Target="../notesSlides/notesSlide89.xml"/><Relationship Id="rId2" Type="http://schemas.openxmlformats.org/officeDocument/2006/relationships/tags" Target="../tags/tag928.xml"/><Relationship Id="rId1" Type="http://schemas.openxmlformats.org/officeDocument/2006/relationships/tags" Target="../tags/tag927.xml"/><Relationship Id="rId6" Type="http://schemas.openxmlformats.org/officeDocument/2006/relationships/slideLayout" Target="../slideLayouts/slideLayout1.xml"/><Relationship Id="rId5" Type="http://schemas.openxmlformats.org/officeDocument/2006/relationships/tags" Target="../tags/tag931.xml"/><Relationship Id="rId4" Type="http://schemas.openxmlformats.org/officeDocument/2006/relationships/tags" Target="../tags/tag930.xml"/></Relationships>
</file>

<file path=ppt/slides/_rels/slide9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934.xml"/><Relationship Id="rId7" Type="http://schemas.openxmlformats.org/officeDocument/2006/relationships/notesSlide" Target="../notesSlides/notesSlide90.xml"/><Relationship Id="rId2" Type="http://schemas.openxmlformats.org/officeDocument/2006/relationships/tags" Target="../tags/tag933.xml"/><Relationship Id="rId1" Type="http://schemas.openxmlformats.org/officeDocument/2006/relationships/tags" Target="../tags/tag932.xml"/><Relationship Id="rId6" Type="http://schemas.openxmlformats.org/officeDocument/2006/relationships/slideLayout" Target="../slideLayouts/slideLayout2.xml"/><Relationship Id="rId5" Type="http://schemas.openxmlformats.org/officeDocument/2006/relationships/tags" Target="../tags/tag936.xml"/><Relationship Id="rId4" Type="http://schemas.openxmlformats.org/officeDocument/2006/relationships/tags" Target="../tags/tag935.xml"/><Relationship Id="rId9" Type="http://schemas.openxmlformats.org/officeDocument/2006/relationships/image" Target="../media/image230.png"/></Relationships>
</file>

<file path=ppt/slides/_rels/slide99.xml.rels><?xml version="1.0" encoding="UTF-8" standalone="yes"?>
<Relationships xmlns="http://schemas.openxmlformats.org/package/2006/relationships"><Relationship Id="rId3" Type="http://schemas.openxmlformats.org/officeDocument/2006/relationships/tags" Target="../tags/tag939.xml"/><Relationship Id="rId7" Type="http://schemas.openxmlformats.org/officeDocument/2006/relationships/image" Target="../media/image231.png"/><Relationship Id="rId2" Type="http://schemas.openxmlformats.org/officeDocument/2006/relationships/tags" Target="../tags/tag938.xml"/><Relationship Id="rId1" Type="http://schemas.openxmlformats.org/officeDocument/2006/relationships/tags" Target="../tags/tag937.xml"/><Relationship Id="rId6" Type="http://schemas.openxmlformats.org/officeDocument/2006/relationships/slideLayout" Target="../slideLayouts/slideLayout2.xml"/><Relationship Id="rId5" Type="http://schemas.openxmlformats.org/officeDocument/2006/relationships/tags" Target="../tags/tag941.xml"/><Relationship Id="rId4" Type="http://schemas.openxmlformats.org/officeDocument/2006/relationships/tags" Target="../tags/tag940.xml"/></Relationships>
</file>

<file path=ppt/slides/_rels/slide10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944.xml"/><Relationship Id="rId7" Type="http://schemas.openxmlformats.org/officeDocument/2006/relationships/notesSlide" Target="../notesSlides/notesSlide91.xml"/><Relationship Id="rId2" Type="http://schemas.openxmlformats.org/officeDocument/2006/relationships/tags" Target="../tags/tag943.xml"/><Relationship Id="rId1" Type="http://schemas.openxmlformats.org/officeDocument/2006/relationships/tags" Target="../tags/tag942.xml"/><Relationship Id="rId6" Type="http://schemas.openxmlformats.org/officeDocument/2006/relationships/slideLayout" Target="../slideLayouts/slideLayout2.xml"/><Relationship Id="rId5" Type="http://schemas.openxmlformats.org/officeDocument/2006/relationships/tags" Target="../tags/tag946.xml"/><Relationship Id="rId4" Type="http://schemas.openxmlformats.org/officeDocument/2006/relationships/tags" Target="../tags/tag945.xml"/><Relationship Id="rId9" Type="http://schemas.openxmlformats.org/officeDocument/2006/relationships/image" Target="../media/image232.png"/></Relationships>
</file>

<file path=ppt/slides/_rels/slide101.xml.rels><?xml version="1.0" encoding="UTF-8" standalone="yes"?>
<Relationships xmlns="http://schemas.openxmlformats.org/package/2006/relationships"><Relationship Id="rId8" Type="http://schemas.openxmlformats.org/officeDocument/2006/relationships/tags" Target="../tags/tag954.xml"/><Relationship Id="rId3" Type="http://schemas.openxmlformats.org/officeDocument/2006/relationships/tags" Target="../tags/tag949.xml"/><Relationship Id="rId7" Type="http://schemas.openxmlformats.org/officeDocument/2006/relationships/tags" Target="../tags/tag953.xml"/><Relationship Id="rId12" Type="http://schemas.openxmlformats.org/officeDocument/2006/relationships/image" Target="../media/image3.png"/><Relationship Id="rId2" Type="http://schemas.openxmlformats.org/officeDocument/2006/relationships/tags" Target="../tags/tag948.xml"/><Relationship Id="rId1" Type="http://schemas.openxmlformats.org/officeDocument/2006/relationships/tags" Target="../tags/tag947.xml"/><Relationship Id="rId6" Type="http://schemas.openxmlformats.org/officeDocument/2006/relationships/tags" Target="../tags/tag952.xml"/><Relationship Id="rId11" Type="http://schemas.openxmlformats.org/officeDocument/2006/relationships/image" Target="../media/image233.gif"/><Relationship Id="rId5" Type="http://schemas.openxmlformats.org/officeDocument/2006/relationships/tags" Target="../tags/tag951.xml"/><Relationship Id="rId10" Type="http://schemas.openxmlformats.org/officeDocument/2006/relationships/notesSlide" Target="../notesSlides/notesSlide92.xml"/><Relationship Id="rId4" Type="http://schemas.openxmlformats.org/officeDocument/2006/relationships/tags" Target="../tags/tag950.xml"/><Relationship Id="rId9"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tags" Target="../tags/tag957.xml"/><Relationship Id="rId7" Type="http://schemas.openxmlformats.org/officeDocument/2006/relationships/image" Target="../media/image3.png"/><Relationship Id="rId2" Type="http://schemas.openxmlformats.org/officeDocument/2006/relationships/tags" Target="../tags/tag956.xml"/><Relationship Id="rId1" Type="http://schemas.openxmlformats.org/officeDocument/2006/relationships/tags" Target="../tags/tag955.xml"/><Relationship Id="rId6" Type="http://schemas.openxmlformats.org/officeDocument/2006/relationships/notesSlide" Target="../notesSlides/notesSlide93.xml"/><Relationship Id="rId5" Type="http://schemas.openxmlformats.org/officeDocument/2006/relationships/slideLayout" Target="../slideLayouts/slideLayout3.xml"/><Relationship Id="rId4" Type="http://schemas.openxmlformats.org/officeDocument/2006/relationships/tags" Target="../tags/tag958.xml"/></Relationships>
</file>

<file path=ppt/slides/_rels/slide103.xml.rels><?xml version="1.0" encoding="UTF-8" standalone="yes"?>
<Relationships xmlns="http://schemas.openxmlformats.org/package/2006/relationships"><Relationship Id="rId8" Type="http://schemas.openxmlformats.org/officeDocument/2006/relationships/image" Target="../media/image239.svg"/><Relationship Id="rId3" Type="http://schemas.openxmlformats.org/officeDocument/2006/relationships/image" Target="../media/image234.png"/><Relationship Id="rId7" Type="http://schemas.openxmlformats.org/officeDocument/2006/relationships/image" Target="../media/image238.png"/><Relationship Id="rId12" Type="http://schemas.openxmlformats.org/officeDocument/2006/relationships/image" Target="../media/image243.svg"/><Relationship Id="rId2" Type="http://schemas.openxmlformats.org/officeDocument/2006/relationships/slideLayout" Target="../slideLayouts/slideLayout2.xml"/><Relationship Id="rId1" Type="http://schemas.openxmlformats.org/officeDocument/2006/relationships/tags" Target="../tags/tag959.xml"/><Relationship Id="rId6" Type="http://schemas.openxmlformats.org/officeDocument/2006/relationships/image" Target="../media/image237.svg"/><Relationship Id="rId11" Type="http://schemas.openxmlformats.org/officeDocument/2006/relationships/image" Target="../media/image242.png"/><Relationship Id="rId5" Type="http://schemas.openxmlformats.org/officeDocument/2006/relationships/image" Target="../media/image236.png"/><Relationship Id="rId10" Type="http://schemas.openxmlformats.org/officeDocument/2006/relationships/image" Target="../media/image241.svg"/><Relationship Id="rId4" Type="http://schemas.openxmlformats.org/officeDocument/2006/relationships/image" Target="../media/image235.svg"/><Relationship Id="rId9" Type="http://schemas.openxmlformats.org/officeDocument/2006/relationships/image" Target="../media/image240.png"/></Relationships>
</file>

<file path=ppt/slides/_rels/slide104.xml.rels><?xml version="1.0" encoding="UTF-8" standalone="yes"?>
<Relationships xmlns="http://schemas.openxmlformats.org/package/2006/relationships"><Relationship Id="rId8" Type="http://schemas.openxmlformats.org/officeDocument/2006/relationships/image" Target="../media/image249.png"/><Relationship Id="rId13" Type="http://schemas.openxmlformats.org/officeDocument/2006/relationships/image" Target="../media/image254.svg"/><Relationship Id="rId3" Type="http://schemas.openxmlformats.org/officeDocument/2006/relationships/image" Target="../media/image244.png"/><Relationship Id="rId7" Type="http://schemas.openxmlformats.org/officeDocument/2006/relationships/image" Target="../media/image248.svg"/><Relationship Id="rId12" Type="http://schemas.openxmlformats.org/officeDocument/2006/relationships/image" Target="../media/image253.png"/><Relationship Id="rId2" Type="http://schemas.openxmlformats.org/officeDocument/2006/relationships/slideLayout" Target="../slideLayouts/slideLayout2.xml"/><Relationship Id="rId1" Type="http://schemas.openxmlformats.org/officeDocument/2006/relationships/tags" Target="../tags/tag960.xml"/><Relationship Id="rId6" Type="http://schemas.openxmlformats.org/officeDocument/2006/relationships/image" Target="../media/image247.png"/><Relationship Id="rId11" Type="http://schemas.openxmlformats.org/officeDocument/2006/relationships/image" Target="../media/image252.svg"/><Relationship Id="rId5" Type="http://schemas.openxmlformats.org/officeDocument/2006/relationships/image" Target="../media/image246.svg"/><Relationship Id="rId15" Type="http://schemas.openxmlformats.org/officeDocument/2006/relationships/image" Target="../media/image256.svg"/><Relationship Id="rId10" Type="http://schemas.openxmlformats.org/officeDocument/2006/relationships/image" Target="../media/image251.png"/><Relationship Id="rId4" Type="http://schemas.openxmlformats.org/officeDocument/2006/relationships/image" Target="../media/image245.png"/><Relationship Id="rId9" Type="http://schemas.openxmlformats.org/officeDocument/2006/relationships/image" Target="../media/image250.svg"/><Relationship Id="rId14" Type="http://schemas.openxmlformats.org/officeDocument/2006/relationships/image" Target="../media/image255.png"/></Relationships>
</file>

<file path=ppt/slides/_rels/slide105.xml.rels><?xml version="1.0" encoding="UTF-8" standalone="yes"?>
<Relationships xmlns="http://schemas.openxmlformats.org/package/2006/relationships"><Relationship Id="rId8" Type="http://schemas.openxmlformats.org/officeDocument/2006/relationships/image" Target="../media/image262.svg"/><Relationship Id="rId13" Type="http://schemas.openxmlformats.org/officeDocument/2006/relationships/image" Target="../media/image267.png"/><Relationship Id="rId3" Type="http://schemas.openxmlformats.org/officeDocument/2006/relationships/image" Target="../media/image257.png"/><Relationship Id="rId7" Type="http://schemas.openxmlformats.org/officeDocument/2006/relationships/image" Target="../media/image261.png"/><Relationship Id="rId12" Type="http://schemas.openxmlformats.org/officeDocument/2006/relationships/image" Target="../media/image266.svg"/><Relationship Id="rId2" Type="http://schemas.openxmlformats.org/officeDocument/2006/relationships/slideLayout" Target="../slideLayouts/slideLayout2.xml"/><Relationship Id="rId1" Type="http://schemas.openxmlformats.org/officeDocument/2006/relationships/tags" Target="../tags/tag961.xml"/><Relationship Id="rId6" Type="http://schemas.openxmlformats.org/officeDocument/2006/relationships/image" Target="../media/image260.svg"/><Relationship Id="rId11" Type="http://schemas.openxmlformats.org/officeDocument/2006/relationships/image" Target="../media/image265.png"/><Relationship Id="rId5" Type="http://schemas.openxmlformats.org/officeDocument/2006/relationships/image" Target="../media/image259.png"/><Relationship Id="rId10" Type="http://schemas.openxmlformats.org/officeDocument/2006/relationships/image" Target="../media/image264.svg"/><Relationship Id="rId4" Type="http://schemas.openxmlformats.org/officeDocument/2006/relationships/image" Target="../media/image258.svg"/><Relationship Id="rId9" Type="http://schemas.openxmlformats.org/officeDocument/2006/relationships/image" Target="../media/image263.png"/><Relationship Id="rId14" Type="http://schemas.openxmlformats.org/officeDocument/2006/relationships/image" Target="../media/image268.svg"/></Relationships>
</file>

<file path=ppt/slides/_rels/slide106.xml.rels><?xml version="1.0" encoding="UTF-8" standalone="yes"?>
<Relationships xmlns="http://schemas.openxmlformats.org/package/2006/relationships"><Relationship Id="rId8" Type="http://schemas.openxmlformats.org/officeDocument/2006/relationships/image" Target="../media/image262.svg"/><Relationship Id="rId13" Type="http://schemas.openxmlformats.org/officeDocument/2006/relationships/image" Target="../media/image267.png"/><Relationship Id="rId3" Type="http://schemas.openxmlformats.org/officeDocument/2006/relationships/image" Target="../media/image257.png"/><Relationship Id="rId7" Type="http://schemas.openxmlformats.org/officeDocument/2006/relationships/image" Target="../media/image261.png"/><Relationship Id="rId12" Type="http://schemas.openxmlformats.org/officeDocument/2006/relationships/image" Target="../media/image266.svg"/><Relationship Id="rId2" Type="http://schemas.openxmlformats.org/officeDocument/2006/relationships/slideLayout" Target="../slideLayouts/slideLayout2.xml"/><Relationship Id="rId1" Type="http://schemas.openxmlformats.org/officeDocument/2006/relationships/tags" Target="../tags/tag962.xml"/><Relationship Id="rId6" Type="http://schemas.openxmlformats.org/officeDocument/2006/relationships/image" Target="../media/image260.svg"/><Relationship Id="rId11" Type="http://schemas.openxmlformats.org/officeDocument/2006/relationships/image" Target="../media/image265.png"/><Relationship Id="rId5" Type="http://schemas.openxmlformats.org/officeDocument/2006/relationships/image" Target="../media/image259.png"/><Relationship Id="rId10" Type="http://schemas.openxmlformats.org/officeDocument/2006/relationships/image" Target="../media/image264.svg"/><Relationship Id="rId4" Type="http://schemas.openxmlformats.org/officeDocument/2006/relationships/image" Target="../media/image258.svg"/><Relationship Id="rId9" Type="http://schemas.openxmlformats.org/officeDocument/2006/relationships/image" Target="../media/image263.png"/><Relationship Id="rId14" Type="http://schemas.openxmlformats.org/officeDocument/2006/relationships/image" Target="../media/image268.svg"/></Relationships>
</file>

<file path=ppt/slides/_rels/slide107.xml.rels><?xml version="1.0" encoding="UTF-8" standalone="yes"?>
<Relationships xmlns="http://schemas.openxmlformats.org/package/2006/relationships"><Relationship Id="rId3" Type="http://schemas.openxmlformats.org/officeDocument/2006/relationships/tags" Target="../tags/tag965.xml"/><Relationship Id="rId7" Type="http://schemas.openxmlformats.org/officeDocument/2006/relationships/image" Target="../media/image3.png"/><Relationship Id="rId2" Type="http://schemas.openxmlformats.org/officeDocument/2006/relationships/tags" Target="../tags/tag964.xml"/><Relationship Id="rId1" Type="http://schemas.openxmlformats.org/officeDocument/2006/relationships/tags" Target="../tags/tag963.xml"/><Relationship Id="rId6" Type="http://schemas.openxmlformats.org/officeDocument/2006/relationships/notesSlide" Target="../notesSlides/notesSlide94.xml"/><Relationship Id="rId5" Type="http://schemas.openxmlformats.org/officeDocument/2006/relationships/slideLayout" Target="../slideLayouts/slideLayout3.xml"/><Relationship Id="rId4" Type="http://schemas.openxmlformats.org/officeDocument/2006/relationships/tags" Target="../tags/tag96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Google Shape;105;p1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 name="Google Shape;106;p14"/>
          <p:cNvSpPr/>
          <p:nvPr>
            <p:custDataLst>
              <p:tags r:id="rId2"/>
            </p:custDataLst>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E6E6E6"/>
            </a:solidFill>
            <a:prstDash val="solid"/>
            <a:miter lim="800000"/>
            <a:headEnd type="none" w="sm" len="sm"/>
            <a:tailEnd type="none" w="sm" len="sm"/>
          </a:ln>
          <a:effectLst>
            <a:outerShdw blurRad="762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7" name="Google Shape;107;p14"/>
          <p:cNvSpPr/>
          <p:nvPr>
            <p:custDataLst>
              <p:tags r:id="rId3"/>
            </p:custDataLst>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p14"/>
          <p:cNvSpPr txBox="1">
            <a:spLocks noGrp="1"/>
          </p:cNvSpPr>
          <p:nvPr>
            <p:ph type="title"/>
            <p:custDataLst>
              <p:tags r:id="rId4"/>
            </p:custDataLst>
          </p:nvPr>
        </p:nvSpPr>
        <p:spPr>
          <a:xfrm>
            <a:off x="477981" y="1122363"/>
            <a:ext cx="4023360" cy="3204134"/>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sz="4800">
                <a:solidFill>
                  <a:schemeClr val="dk1"/>
                </a:solidFill>
                <a:latin typeface="Calibri"/>
                <a:ea typeface="Calibri"/>
                <a:cs typeface="Calibri"/>
                <a:sym typeface="Calibri"/>
              </a:rPr>
              <a:t>Mieux se conna</a:t>
            </a:r>
            <a:r>
              <a:rPr lang="fr-FR" sz="4800"/>
              <a:t>î</a:t>
            </a:r>
            <a:r>
              <a:rPr lang="fr-FR" sz="4800">
                <a:solidFill>
                  <a:schemeClr val="dk1"/>
                </a:solidFill>
                <a:latin typeface="Calibri"/>
                <a:ea typeface="Calibri"/>
                <a:cs typeface="Calibri"/>
                <a:sym typeface="Calibri"/>
              </a:rPr>
              <a:t>tre pour mieux travailler ensemble avec le Mod</a:t>
            </a:r>
            <a:r>
              <a:rPr lang="fr-FR" sz="4800"/>
              <a:t>è</a:t>
            </a:r>
            <a:r>
              <a:rPr lang="fr-FR" sz="4800">
                <a:solidFill>
                  <a:schemeClr val="dk1"/>
                </a:solidFill>
                <a:latin typeface="Calibri"/>
                <a:ea typeface="Calibri"/>
                <a:cs typeface="Calibri"/>
                <a:sym typeface="Calibri"/>
              </a:rPr>
              <a:t>le </a:t>
            </a:r>
            <a:r>
              <a:rPr lang="fr-FR" sz="4800">
                <a:solidFill>
                  <a:srgbClr val="EF9A09"/>
                </a:solidFill>
                <a:latin typeface="Calibri"/>
                <a:ea typeface="Calibri"/>
                <a:cs typeface="Calibri"/>
                <a:sym typeface="Calibri"/>
              </a:rPr>
              <a:t>A</a:t>
            </a:r>
            <a:r>
              <a:rPr lang="fr-FR" sz="4800">
                <a:solidFill>
                  <a:srgbClr val="B76AFF"/>
                </a:solidFill>
                <a:latin typeface="Calibri"/>
                <a:ea typeface="Calibri"/>
                <a:cs typeface="Calibri"/>
                <a:sym typeface="Calibri"/>
              </a:rPr>
              <a:t>G</a:t>
            </a:r>
            <a:r>
              <a:rPr lang="fr-FR" sz="4800">
                <a:solidFill>
                  <a:srgbClr val="00D0B1"/>
                </a:solidFill>
                <a:latin typeface="Calibri"/>
                <a:ea typeface="Calibri"/>
                <a:cs typeface="Calibri"/>
                <a:sym typeface="Calibri"/>
              </a:rPr>
              <a:t>I</a:t>
            </a:r>
            <a:r>
              <a:rPr lang="fr-FR" sz="4800">
                <a:solidFill>
                  <a:srgbClr val="7B92F8"/>
                </a:solidFill>
                <a:latin typeface="Calibri"/>
                <a:ea typeface="Calibri"/>
                <a:cs typeface="Calibri"/>
                <a:sym typeface="Calibri"/>
              </a:rPr>
              <a:t>L</a:t>
            </a:r>
            <a:r>
              <a:rPr lang="fr-FR" sz="4800">
                <a:solidFill>
                  <a:srgbClr val="F04567"/>
                </a:solidFill>
                <a:latin typeface="Calibri"/>
                <a:ea typeface="Calibri"/>
                <a:cs typeface="Calibri"/>
                <a:sym typeface="Calibri"/>
              </a:rPr>
              <a:t>I</a:t>
            </a:r>
            <a:r>
              <a:rPr lang="fr-FR" sz="4800">
                <a:solidFill>
                  <a:srgbClr val="FFDF89"/>
                </a:solidFill>
                <a:latin typeface="Calibri"/>
                <a:ea typeface="Calibri"/>
                <a:cs typeface="Calibri"/>
                <a:sym typeface="Calibri"/>
              </a:rPr>
              <a:t>S</a:t>
            </a:r>
            <a:endParaRPr/>
          </a:p>
        </p:txBody>
      </p:sp>
      <p:sp>
        <p:nvSpPr>
          <p:cNvPr id="109" name="Google Shape;109;p14"/>
          <p:cNvSpPr/>
          <p:nvPr>
            <p:custDataLst>
              <p:tags r:id="rId5"/>
            </p:custDataLst>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0" name="Google Shape;110;p14"/>
          <p:cNvSpPr/>
          <p:nvPr>
            <p:custDataLst>
              <p:tags r:id="rId6"/>
            </p:custDataLst>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11" name="Google Shape;111;p14" descr="Une image contenant texte&#10;&#10;Description générée automatiquement"/>
          <p:cNvPicPr preferRelativeResize="0"/>
          <p:nvPr>
            <p:custDataLst>
              <p:tags r:id="rId7"/>
            </p:custDataLst>
          </p:nvPr>
        </p:nvPicPr>
        <p:blipFill rotWithShape="1">
          <a:blip r:embed="rId11" cstate="email">
            <a:alphaModFix/>
            <a:extLst>
              <a:ext uri="{28A0092B-C50C-407E-A947-70E740481C1C}">
                <a14:useLocalDpi xmlns:a14="http://schemas.microsoft.com/office/drawing/2010/main"/>
              </a:ext>
            </a:extLst>
          </a:blip>
          <a:srcRect/>
          <a:stretch/>
        </p:blipFill>
        <p:spPr>
          <a:xfrm>
            <a:off x="5891084" y="625684"/>
            <a:ext cx="5455380" cy="5455380"/>
          </a:xfrm>
          <a:prstGeom prst="rect">
            <a:avLst/>
          </a:prstGeom>
          <a:noFill/>
          <a:ln>
            <a:noFill/>
          </a:ln>
        </p:spPr>
      </p:pic>
      <p:pic>
        <p:nvPicPr>
          <p:cNvPr id="112" name="Google Shape;112;p14"/>
          <p:cNvPicPr preferRelativeResize="0"/>
          <p:nvPr>
            <p:custDataLst>
              <p:tags r:id="rId8"/>
            </p:custDataLst>
          </p:nvPr>
        </p:nvPicPr>
        <p:blipFill rotWithShape="1">
          <a:blip r:embed="rId12">
            <a:alphaModFix/>
          </a:blip>
          <a:srcRect/>
          <a:stretch/>
        </p:blipFill>
        <p:spPr>
          <a:xfrm>
            <a:off x="10831489" y="243571"/>
            <a:ext cx="910394" cy="9105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9"/>
          <p:cNvSpPr/>
          <p:nvPr>
            <p:custDataLst>
              <p:tags r:id="rId1"/>
            </p:custDataLst>
          </p:nvPr>
        </p:nvSpPr>
        <p:spPr>
          <a:xfrm>
            <a:off x="0" y="0"/>
            <a:ext cx="1578279" cy="2279737"/>
          </a:xfrm>
          <a:prstGeom prst="halfFrame">
            <a:avLst>
              <a:gd name="adj1" fmla="val 14285"/>
              <a:gd name="adj2" fmla="val 12698"/>
            </a:avLst>
          </a:prstGeom>
          <a:solidFill>
            <a:srgbClr val="F4B0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9"/>
          <p:cNvSpPr/>
          <p:nvPr>
            <p:custDataLst>
              <p:tags r:id="rId2"/>
            </p:custDataLst>
          </p:nvPr>
        </p:nvSpPr>
        <p:spPr>
          <a:xfrm>
            <a:off x="148313" y="963037"/>
            <a:ext cx="3949430" cy="447473"/>
          </a:xfrm>
          <a:prstGeom prst="mathMinus">
            <a:avLst>
              <a:gd name="adj1" fmla="val 23520"/>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5" name="Google Shape;165;p19"/>
          <p:cNvSpPr txBox="1">
            <a:spLocks noGrp="1"/>
          </p:cNvSpPr>
          <p:nvPr>
            <p:ph type="title"/>
            <p:custDataLst>
              <p:tags r:id="rId3"/>
            </p:custDataLst>
          </p:nvPr>
        </p:nvSpPr>
        <p:spPr>
          <a:xfrm>
            <a:off x="789139" y="385740"/>
            <a:ext cx="2532321"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Important </a:t>
            </a:r>
            <a:endParaRPr/>
          </a:p>
        </p:txBody>
      </p:sp>
      <p:sp>
        <p:nvSpPr>
          <p:cNvPr id="166" name="Google Shape;166;p19"/>
          <p:cNvSpPr txBox="1"/>
          <p:nvPr>
            <p:custDataLst>
              <p:tags r:id="rId4"/>
            </p:custDataLst>
          </p:nvPr>
        </p:nvSpPr>
        <p:spPr>
          <a:xfrm>
            <a:off x="7458894" y="770816"/>
            <a:ext cx="1923580"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F04567"/>
                </a:solidFill>
                <a:latin typeface="Arial"/>
                <a:ea typeface="Arial"/>
                <a:cs typeface="Arial"/>
                <a:sym typeface="Arial"/>
              </a:rPr>
              <a:t>Perception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00D0B1"/>
                </a:solidFill>
                <a:latin typeface="Arial"/>
                <a:ea typeface="Arial"/>
                <a:cs typeface="Arial"/>
                <a:sym typeface="Arial"/>
              </a:rPr>
              <a:t>Motivation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B76AFF"/>
                </a:solidFill>
                <a:latin typeface="Arial"/>
                <a:ea typeface="Arial"/>
                <a:cs typeface="Arial"/>
                <a:sym typeface="Arial"/>
              </a:rPr>
              <a:t>Comportement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7B92F8"/>
                </a:solidFill>
                <a:latin typeface="Arial"/>
                <a:ea typeface="Arial"/>
                <a:cs typeface="Arial"/>
                <a:sym typeface="Arial"/>
              </a:rPr>
              <a:t>Communication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EF9A09"/>
                </a:solidFill>
                <a:latin typeface="Arial"/>
                <a:ea typeface="Arial"/>
                <a:cs typeface="Arial"/>
                <a:sym typeface="Arial"/>
              </a:rPr>
              <a:t>Conflits</a:t>
            </a:r>
            <a:endParaRPr sz="1400" b="0" i="0" u="none" strike="noStrike" cap="none">
              <a:solidFill>
                <a:srgbClr val="000000"/>
              </a:solidFill>
              <a:latin typeface="Arial"/>
              <a:ea typeface="Arial"/>
              <a:cs typeface="Arial"/>
              <a:sym typeface="Arial"/>
            </a:endParaRPr>
          </a:p>
        </p:txBody>
      </p:sp>
      <p:sp>
        <p:nvSpPr>
          <p:cNvPr id="167" name="Google Shape;167;p19"/>
          <p:cNvSpPr txBox="1"/>
          <p:nvPr>
            <p:custDataLst>
              <p:tags r:id="rId5"/>
            </p:custDataLst>
          </p:nvPr>
        </p:nvSpPr>
        <p:spPr>
          <a:xfrm>
            <a:off x="2703719" y="2986647"/>
            <a:ext cx="1915800" cy="1754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Rêves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Croyances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Connaissances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Références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Culture</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a:t>
            </a:r>
            <a:endParaRPr sz="1800" b="0" i="0" u="none" strike="noStrike" cap="none">
              <a:solidFill>
                <a:srgbClr val="000000"/>
              </a:solidFill>
              <a:latin typeface="Arial"/>
              <a:ea typeface="Arial"/>
              <a:cs typeface="Arial"/>
              <a:sym typeface="Arial"/>
            </a:endParaRPr>
          </a:p>
        </p:txBody>
      </p:sp>
      <p:pic>
        <p:nvPicPr>
          <p:cNvPr id="168" name="Google Shape;168;p19"/>
          <p:cNvPicPr preferRelativeResize="0"/>
          <p:nvPr>
            <p:custDataLst>
              <p:tags r:id="rId6"/>
            </p:custDataLst>
          </p:nvPr>
        </p:nvPicPr>
        <p:blipFill rotWithShape="1">
          <a:blip r:embed="rId16">
            <a:alphaModFix amt="72000"/>
          </a:blip>
          <a:srcRect/>
          <a:stretch/>
        </p:blipFill>
        <p:spPr>
          <a:xfrm>
            <a:off x="5370369" y="2113522"/>
            <a:ext cx="1704320" cy="3500577"/>
          </a:xfrm>
          <a:prstGeom prst="rect">
            <a:avLst/>
          </a:prstGeom>
          <a:noFill/>
          <a:ln>
            <a:noFill/>
          </a:ln>
        </p:spPr>
      </p:pic>
      <p:pic>
        <p:nvPicPr>
          <p:cNvPr id="169" name="Google Shape;169;p19" descr="Homme contour"/>
          <p:cNvPicPr preferRelativeResize="0"/>
          <p:nvPr>
            <p:custDataLst>
              <p:tags r:id="rId7"/>
            </p:custDataLst>
          </p:nvPr>
        </p:nvPicPr>
        <p:blipFill rotWithShape="1">
          <a:blip r:embed="rId17" cstate="email">
            <a:alphaModFix/>
            <a:extLst>
              <a:ext uri="{28A0092B-C50C-407E-A947-70E740481C1C}">
                <a14:useLocalDpi xmlns:a14="http://schemas.microsoft.com/office/drawing/2010/main"/>
              </a:ext>
            </a:extLst>
          </a:blip>
          <a:srcRect/>
          <a:stretch/>
        </p:blipFill>
        <p:spPr>
          <a:xfrm>
            <a:off x="5111644" y="953426"/>
            <a:ext cx="2200940" cy="4996987"/>
          </a:xfrm>
          <a:prstGeom prst="rect">
            <a:avLst/>
          </a:prstGeom>
          <a:noFill/>
          <a:ln>
            <a:noFill/>
          </a:ln>
        </p:spPr>
      </p:pic>
      <p:pic>
        <p:nvPicPr>
          <p:cNvPr id="170" name="Google Shape;170;p19"/>
          <p:cNvPicPr preferRelativeResize="0"/>
          <p:nvPr>
            <p:custDataLst>
              <p:tags r:id="rId8"/>
            </p:custDataLst>
          </p:nvPr>
        </p:nvPicPr>
        <p:blipFill rotWithShape="1">
          <a:blip r:embed="rId18">
            <a:alphaModFix/>
          </a:blip>
          <a:srcRect/>
          <a:stretch/>
        </p:blipFill>
        <p:spPr>
          <a:xfrm>
            <a:off x="6010585" y="1314039"/>
            <a:ext cx="432086" cy="430324"/>
          </a:xfrm>
          <a:prstGeom prst="rect">
            <a:avLst/>
          </a:prstGeom>
          <a:noFill/>
          <a:ln>
            <a:noFill/>
          </a:ln>
        </p:spPr>
      </p:pic>
      <p:sp>
        <p:nvSpPr>
          <p:cNvPr id="171" name="Google Shape;171;p19"/>
          <p:cNvSpPr txBox="1"/>
          <p:nvPr>
            <p:custDataLst>
              <p:tags r:id="rId9"/>
            </p:custDataLst>
          </p:nvPr>
        </p:nvSpPr>
        <p:spPr>
          <a:xfrm>
            <a:off x="4445968" y="6123417"/>
            <a:ext cx="35532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fr-FR" sz="3200" b="0" i="0" u="none" strike="noStrike" cap="none">
                <a:solidFill>
                  <a:schemeClr val="dk1"/>
                </a:solidFill>
                <a:latin typeface="Calibri"/>
                <a:ea typeface="Calibri"/>
                <a:cs typeface="Calibri"/>
                <a:sym typeface="Calibri"/>
              </a:rPr>
              <a:t>Tous uniques</a:t>
            </a:r>
            <a:endParaRPr sz="1400" b="0" i="0" u="none" strike="noStrike" cap="none">
              <a:solidFill>
                <a:srgbClr val="000000"/>
              </a:solidFill>
              <a:latin typeface="Arial"/>
              <a:ea typeface="Arial"/>
              <a:cs typeface="Arial"/>
              <a:sym typeface="Arial"/>
            </a:endParaRPr>
          </a:p>
        </p:txBody>
      </p:sp>
      <p:sp>
        <p:nvSpPr>
          <p:cNvPr id="172" name="Google Shape;172;p19"/>
          <p:cNvSpPr/>
          <p:nvPr>
            <p:custDataLst>
              <p:tags r:id="rId10"/>
            </p:custDataLst>
          </p:nvPr>
        </p:nvSpPr>
        <p:spPr>
          <a:xfrm>
            <a:off x="6966855" y="914395"/>
            <a:ext cx="354575" cy="1190171"/>
          </a:xfrm>
          <a:prstGeom prst="rightBracket">
            <a:avLst>
              <a:gd name="adj" fmla="val 82015"/>
            </a:avLst>
          </a:prstGeom>
          <a:noFill/>
          <a:ln w="41275" cap="flat" cmpd="sng">
            <a:solidFill>
              <a:srgbClr val="757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 name="Google Shape;173;p19"/>
          <p:cNvSpPr/>
          <p:nvPr>
            <p:custDataLst>
              <p:tags r:id="rId11"/>
            </p:custDataLst>
          </p:nvPr>
        </p:nvSpPr>
        <p:spPr>
          <a:xfrm rot="10800000">
            <a:off x="4857501" y="2015920"/>
            <a:ext cx="354575" cy="3934492"/>
          </a:xfrm>
          <a:prstGeom prst="rightBracket">
            <a:avLst>
              <a:gd name="adj" fmla="val 82015"/>
            </a:avLst>
          </a:prstGeom>
          <a:noFill/>
          <a:ln w="41275" cap="flat" cmpd="sng">
            <a:solidFill>
              <a:srgbClr val="757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74" name="Google Shape;174;p19"/>
          <p:cNvPicPr preferRelativeResize="0"/>
          <p:nvPr>
            <p:custDataLst>
              <p:tags r:id="rId12"/>
            </p:custDataLst>
          </p:nvPr>
        </p:nvPicPr>
        <p:blipFill rotWithShape="1">
          <a:blip r:embed="rId19">
            <a:alphaModFix/>
          </a:blip>
          <a:srcRect/>
          <a:stretch/>
        </p:blipFill>
        <p:spPr>
          <a:xfrm>
            <a:off x="9382474" y="1045147"/>
            <a:ext cx="997322" cy="928666"/>
          </a:xfrm>
          <a:prstGeom prst="rect">
            <a:avLst/>
          </a:prstGeom>
          <a:noFill/>
          <a:ln>
            <a:noFill/>
          </a:ln>
        </p:spPr>
      </p:pic>
      <p:pic>
        <p:nvPicPr>
          <p:cNvPr id="175" name="Google Shape;175;p19"/>
          <p:cNvPicPr preferRelativeResize="0"/>
          <p:nvPr>
            <p:custDataLst>
              <p:tags r:id="rId13"/>
            </p:custDataLst>
          </p:nvPr>
        </p:nvPicPr>
        <p:blipFill rotWithShape="1">
          <a:blip r:embed="rId20">
            <a:alphaModFix/>
          </a:blip>
          <a:srcRect/>
          <a:stretch/>
        </p:blipFill>
        <p:spPr>
          <a:xfrm>
            <a:off x="10526361" y="1014239"/>
            <a:ext cx="880927" cy="10299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500"/>
                                        <p:tgtEl>
                                          <p:spTgt spid="166"/>
                                        </p:tgtEl>
                                      </p:cBhvr>
                                    </p:animEffect>
                                  </p:childTnLst>
                                </p:cTn>
                              </p:par>
                              <p:par>
                                <p:cTn id="8" presetID="10" presetClass="entr" presetSubtype="0" fill="hold" nodeType="withEffect">
                                  <p:stCondLst>
                                    <p:cond delay="0"/>
                                  </p:stCondLst>
                                  <p:childTnLst>
                                    <p:set>
                                      <p:cBhvr>
                                        <p:cTn id="9" dur="1" fill="hold">
                                          <p:stCondLst>
                                            <p:cond delay="0"/>
                                          </p:stCondLst>
                                        </p:cTn>
                                        <p:tgtEl>
                                          <p:spTgt spid="170"/>
                                        </p:tgtEl>
                                        <p:attrNameLst>
                                          <p:attrName>style.visibility</p:attrName>
                                        </p:attrNameLst>
                                      </p:cBhvr>
                                      <p:to>
                                        <p:strVal val="visible"/>
                                      </p:to>
                                    </p:set>
                                    <p:animEffect transition="in" filter="fade">
                                      <p:cBhvr>
                                        <p:cTn id="10" dur="500"/>
                                        <p:tgtEl>
                                          <p:spTgt spid="170"/>
                                        </p:tgtEl>
                                      </p:cBhvr>
                                    </p:animEffect>
                                  </p:childTnLst>
                                </p:cTn>
                              </p:par>
                              <p:par>
                                <p:cTn id="11" presetID="10" presetClass="entr" presetSubtype="0" fill="hold" nodeType="withEffect">
                                  <p:stCondLst>
                                    <p:cond delay="0"/>
                                  </p:stCondLst>
                                  <p:childTnLst>
                                    <p:set>
                                      <p:cBhvr>
                                        <p:cTn id="12" dur="1" fill="hold">
                                          <p:stCondLst>
                                            <p:cond delay="0"/>
                                          </p:stCondLst>
                                        </p:cTn>
                                        <p:tgtEl>
                                          <p:spTgt spid="172"/>
                                        </p:tgtEl>
                                        <p:attrNameLst>
                                          <p:attrName>style.visibility</p:attrName>
                                        </p:attrNameLst>
                                      </p:cBhvr>
                                      <p:to>
                                        <p:strVal val="visible"/>
                                      </p:to>
                                    </p:set>
                                    <p:animEffect transition="in" filter="fade">
                                      <p:cBhvr>
                                        <p:cTn id="13" dur="500"/>
                                        <p:tgtEl>
                                          <p:spTgt spid="17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2000"/>
                                        <p:tgtEl>
                                          <p:spTgt spid="174"/>
                                        </p:tgtEl>
                                      </p:cBhvr>
                                    </p:animEffect>
                                  </p:childTnLst>
                                </p:cTn>
                              </p:par>
                              <p:par>
                                <p:cTn id="18" presetID="10" presetClass="entr" presetSubtype="0" fill="hold" nodeType="withEffect">
                                  <p:stCondLst>
                                    <p:cond delay="0"/>
                                  </p:stCondLst>
                                  <p:childTnLst>
                                    <p:set>
                                      <p:cBhvr>
                                        <p:cTn id="19" dur="1" fill="hold">
                                          <p:stCondLst>
                                            <p:cond delay="0"/>
                                          </p:stCondLst>
                                        </p:cTn>
                                        <p:tgtEl>
                                          <p:spTgt spid="175"/>
                                        </p:tgtEl>
                                        <p:attrNameLst>
                                          <p:attrName>style.visibility</p:attrName>
                                        </p:attrNameLst>
                                      </p:cBhvr>
                                      <p:to>
                                        <p:strVal val="visible"/>
                                      </p:to>
                                    </p:set>
                                    <p:animEffect transition="in" filter="fade">
                                      <p:cBhvr>
                                        <p:cTn id="20" dur="500"/>
                                        <p:tgtEl>
                                          <p:spTgt spid="17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8"/>
                                        </p:tgtEl>
                                        <p:attrNameLst>
                                          <p:attrName>style.visibility</p:attrName>
                                        </p:attrNameLst>
                                      </p:cBhvr>
                                      <p:to>
                                        <p:strVal val="visible"/>
                                      </p:to>
                                    </p:set>
                                    <p:animEffect transition="in" filter="fade">
                                      <p:cBhvr>
                                        <p:cTn id="25" dur="500"/>
                                        <p:tgtEl>
                                          <p:spTgt spid="168"/>
                                        </p:tgtEl>
                                      </p:cBhvr>
                                    </p:animEffect>
                                  </p:childTnLst>
                                </p:cTn>
                              </p:par>
                              <p:par>
                                <p:cTn id="26" presetID="10" presetClass="entr" presetSubtype="0" fill="hold" nodeType="with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500"/>
                                        <p:tgtEl>
                                          <p:spTgt spid="173"/>
                                        </p:tgtEl>
                                      </p:cBhvr>
                                    </p:animEffect>
                                  </p:childTnLst>
                                </p:cTn>
                              </p:par>
                              <p:par>
                                <p:cTn id="29" presetID="10" presetClass="entr" presetSubtype="0" fill="hold" nodeType="withEffect">
                                  <p:stCondLst>
                                    <p:cond delay="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15" descr="Une image contenant texte, skiant, groupe, gens&#10;&#10;Description générée automatiquement"/>
          <p:cNvPicPr preferRelativeResize="0"/>
          <p:nvPr>
            <p:custDataLst>
              <p:tags r:id="rId1"/>
            </p:custDataLst>
          </p:nvPr>
        </p:nvPicPr>
        <p:blipFill rotWithShape="1">
          <a:blip r:embed="rId6">
            <a:alphaModFix/>
          </a:blip>
          <a:srcRect/>
          <a:stretch/>
        </p:blipFill>
        <p:spPr>
          <a:xfrm>
            <a:off x="4895653" y="592318"/>
            <a:ext cx="6096000" cy="6096000"/>
          </a:xfrm>
          <a:prstGeom prst="rect">
            <a:avLst/>
          </a:prstGeom>
          <a:noFill/>
          <a:ln>
            <a:noFill/>
          </a:ln>
        </p:spPr>
      </p:pic>
      <p:sp>
        <p:nvSpPr>
          <p:cNvPr id="118" name="Google Shape;118;p15"/>
          <p:cNvSpPr txBox="1">
            <a:spLocks noGrp="1"/>
          </p:cNvSpPr>
          <p:nvPr>
            <p:ph type="title"/>
            <p:custDataLst>
              <p:tags r:id="rId2"/>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Notre cadre</a:t>
            </a:r>
            <a:endParaRPr/>
          </a:p>
        </p:txBody>
      </p:sp>
      <p:sp>
        <p:nvSpPr>
          <p:cNvPr id="119" name="Google Shape;119;p15"/>
          <p:cNvSpPr txBox="1">
            <a:spLocks noGrp="1"/>
          </p:cNvSpPr>
          <p:nvPr>
            <p:ph type="body" idx="1"/>
            <p:custDataLst>
              <p:tags r:id="rId3"/>
            </p:custDataLst>
          </p:nvPr>
        </p:nvSpPr>
        <p:spPr>
          <a:xfrm>
            <a:off x="1200347"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381000" lvl="0" indent="-381000" algn="l" rtl="0">
              <a:lnSpc>
                <a:spcPct val="90000"/>
              </a:lnSpc>
              <a:spcBef>
                <a:spcPts val="0"/>
              </a:spcBef>
              <a:spcAft>
                <a:spcPts val="0"/>
              </a:spcAft>
              <a:buClr>
                <a:srgbClr val="D20000"/>
              </a:buClr>
              <a:buSzPct val="100000"/>
              <a:buFont typeface="Noto Sans Symbols"/>
              <a:buAutoNum type="arabicPeriod"/>
            </a:pPr>
            <a:r>
              <a:rPr lang="fr-FR" sz="2000" b="1"/>
              <a:t>Bienveillance </a:t>
            </a:r>
            <a:endParaRPr/>
          </a:p>
          <a:p>
            <a:pPr marL="733425" lvl="1" indent="-361950" algn="l" rtl="0">
              <a:lnSpc>
                <a:spcPct val="90000"/>
              </a:lnSpc>
              <a:spcBef>
                <a:spcPts val="500"/>
              </a:spcBef>
              <a:spcAft>
                <a:spcPts val="0"/>
              </a:spcAft>
              <a:buClr>
                <a:schemeClr val="dk1"/>
              </a:buClr>
              <a:buSzPct val="100000"/>
              <a:buChar char="•"/>
            </a:pPr>
            <a:r>
              <a:rPr lang="fr-FR"/>
              <a:t>Écoute </a:t>
            </a:r>
            <a:endParaRPr/>
          </a:p>
          <a:p>
            <a:pPr marL="733425" lvl="1" indent="-361950" algn="l" rtl="0">
              <a:lnSpc>
                <a:spcPct val="90000"/>
              </a:lnSpc>
              <a:spcBef>
                <a:spcPts val="500"/>
              </a:spcBef>
              <a:spcAft>
                <a:spcPts val="0"/>
              </a:spcAft>
              <a:buClr>
                <a:schemeClr val="dk1"/>
              </a:buClr>
              <a:buSzPct val="100000"/>
              <a:buChar char="•"/>
            </a:pPr>
            <a:r>
              <a:rPr lang="fr-FR"/>
              <a:t>Respect de la parole</a:t>
            </a:r>
            <a:endParaRPr/>
          </a:p>
          <a:p>
            <a:pPr marL="733425" lvl="1" indent="-361950" algn="l" rtl="0">
              <a:lnSpc>
                <a:spcPct val="90000"/>
              </a:lnSpc>
              <a:spcBef>
                <a:spcPts val="500"/>
              </a:spcBef>
              <a:spcAft>
                <a:spcPts val="0"/>
              </a:spcAft>
              <a:buClr>
                <a:schemeClr val="dk1"/>
              </a:buClr>
              <a:buSzPct val="100000"/>
              <a:buChar char="•"/>
            </a:pPr>
            <a:r>
              <a:rPr lang="fr-FR"/>
              <a:t>Soutien mutuel</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Participation</a:t>
            </a:r>
            <a:endParaRPr/>
          </a:p>
          <a:p>
            <a:pPr marL="733425" lvl="1" indent="-361950" algn="l" rtl="0">
              <a:lnSpc>
                <a:spcPct val="90000"/>
              </a:lnSpc>
              <a:spcBef>
                <a:spcPts val="500"/>
              </a:spcBef>
              <a:spcAft>
                <a:spcPts val="0"/>
              </a:spcAft>
              <a:buClr>
                <a:schemeClr val="dk1"/>
              </a:buClr>
              <a:buSzPct val="100000"/>
              <a:buChar char="•"/>
            </a:pPr>
            <a:r>
              <a:rPr lang="fr-FR"/>
              <a:t>Questions</a:t>
            </a:r>
            <a:endParaRPr/>
          </a:p>
          <a:p>
            <a:pPr marL="733425" lvl="1" indent="-361950" algn="l" rtl="0">
              <a:lnSpc>
                <a:spcPct val="90000"/>
              </a:lnSpc>
              <a:spcBef>
                <a:spcPts val="500"/>
              </a:spcBef>
              <a:spcAft>
                <a:spcPts val="0"/>
              </a:spcAft>
              <a:buClr>
                <a:schemeClr val="dk1"/>
              </a:buClr>
              <a:buSzPct val="100000"/>
              <a:buChar char="•"/>
            </a:pPr>
            <a:r>
              <a:rPr lang="fr-FR"/>
              <a:t>Échanges</a:t>
            </a:r>
            <a:endParaRPr/>
          </a:p>
          <a:p>
            <a:pPr marL="733425" lvl="1" indent="-361950" algn="l" rtl="0">
              <a:lnSpc>
                <a:spcPct val="90000"/>
              </a:lnSpc>
              <a:spcBef>
                <a:spcPts val="500"/>
              </a:spcBef>
              <a:spcAft>
                <a:spcPts val="0"/>
              </a:spcAft>
              <a:buClr>
                <a:schemeClr val="dk1"/>
              </a:buClr>
              <a:buSzPct val="100000"/>
              <a:buChar char="•"/>
            </a:pPr>
            <a:r>
              <a:rPr lang="fr-FR"/>
              <a:t>Partage</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Implication</a:t>
            </a:r>
            <a:endParaRPr/>
          </a:p>
          <a:p>
            <a:pPr marL="733425" lvl="1" indent="-361950" algn="l" rtl="0">
              <a:lnSpc>
                <a:spcPct val="90000"/>
              </a:lnSpc>
              <a:spcBef>
                <a:spcPts val="500"/>
              </a:spcBef>
              <a:spcAft>
                <a:spcPts val="0"/>
              </a:spcAft>
              <a:buClr>
                <a:schemeClr val="dk1"/>
              </a:buClr>
              <a:buSzPct val="100000"/>
              <a:buChar char="•"/>
            </a:pPr>
            <a:r>
              <a:rPr lang="fr-FR"/>
              <a:t>Objectifs d'apprentissage</a:t>
            </a:r>
            <a:endParaRPr/>
          </a:p>
          <a:p>
            <a:pPr marL="733425" lvl="1" indent="-361950" algn="l" rtl="0">
              <a:lnSpc>
                <a:spcPct val="90000"/>
              </a:lnSpc>
              <a:spcBef>
                <a:spcPts val="500"/>
              </a:spcBef>
              <a:spcAft>
                <a:spcPts val="0"/>
              </a:spcAft>
              <a:buClr>
                <a:schemeClr val="dk1"/>
              </a:buClr>
              <a:buSzPct val="100000"/>
              <a:buChar char="•"/>
            </a:pPr>
            <a:r>
              <a:rPr lang="fr-FR"/>
              <a:t>Coresponsabilité</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Réactivité</a:t>
            </a:r>
            <a:endParaRPr/>
          </a:p>
          <a:p>
            <a:pPr marL="733425" lvl="1" indent="-361950" algn="l" rtl="0">
              <a:lnSpc>
                <a:spcPct val="90000"/>
              </a:lnSpc>
              <a:spcBef>
                <a:spcPts val="500"/>
              </a:spcBef>
              <a:spcAft>
                <a:spcPts val="0"/>
              </a:spcAft>
              <a:buClr>
                <a:schemeClr val="dk1"/>
              </a:buClr>
              <a:buSzPct val="100000"/>
              <a:buChar char="•"/>
            </a:pPr>
            <a:r>
              <a:rPr lang="fr-FR"/>
              <a:t>Être acteur sur le fond et sur la forme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xEl>
                                              <p:pRg st="0" end="0"/>
                                            </p:txEl>
                                          </p:spTgt>
                                        </p:tgtEl>
                                        <p:attrNameLst>
                                          <p:attrName>style.visibility</p:attrName>
                                        </p:attrNameLst>
                                      </p:cBhvr>
                                      <p:to>
                                        <p:strVal val="visible"/>
                                      </p:to>
                                    </p:set>
                                    <p:animEffect transition="in" filter="fade">
                                      <p:cBhvr>
                                        <p:cTn id="7" dur="500"/>
                                        <p:tgtEl>
                                          <p:spTgt spid="1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9">
                                            <p:txEl>
                                              <p:pRg st="1" end="1"/>
                                            </p:txEl>
                                          </p:spTgt>
                                        </p:tgtEl>
                                        <p:attrNameLst>
                                          <p:attrName>style.visibility</p:attrName>
                                        </p:attrNameLst>
                                      </p:cBhvr>
                                      <p:to>
                                        <p:strVal val="visible"/>
                                      </p:to>
                                    </p:set>
                                    <p:animEffect transition="in" filter="fade">
                                      <p:cBhvr>
                                        <p:cTn id="12" dur="500"/>
                                        <p:tgtEl>
                                          <p:spTgt spid="1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9">
                                            <p:txEl>
                                              <p:pRg st="2" end="2"/>
                                            </p:txEl>
                                          </p:spTgt>
                                        </p:tgtEl>
                                        <p:attrNameLst>
                                          <p:attrName>style.visibility</p:attrName>
                                        </p:attrNameLst>
                                      </p:cBhvr>
                                      <p:to>
                                        <p:strVal val="visible"/>
                                      </p:to>
                                    </p:set>
                                    <p:animEffect transition="in" filter="fade">
                                      <p:cBhvr>
                                        <p:cTn id="17" dur="500"/>
                                        <p:tgtEl>
                                          <p:spTgt spid="1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9">
                                            <p:txEl>
                                              <p:pRg st="3" end="3"/>
                                            </p:txEl>
                                          </p:spTgt>
                                        </p:tgtEl>
                                        <p:attrNameLst>
                                          <p:attrName>style.visibility</p:attrName>
                                        </p:attrNameLst>
                                      </p:cBhvr>
                                      <p:to>
                                        <p:strVal val="visible"/>
                                      </p:to>
                                    </p:set>
                                    <p:animEffect transition="in" filter="fade">
                                      <p:cBhvr>
                                        <p:cTn id="22" dur="500"/>
                                        <p:tgtEl>
                                          <p:spTgt spid="1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9">
                                            <p:txEl>
                                              <p:pRg st="4" end="4"/>
                                            </p:txEl>
                                          </p:spTgt>
                                        </p:tgtEl>
                                        <p:attrNameLst>
                                          <p:attrName>style.visibility</p:attrName>
                                        </p:attrNameLst>
                                      </p:cBhvr>
                                      <p:to>
                                        <p:strVal val="visible"/>
                                      </p:to>
                                    </p:set>
                                    <p:animEffect transition="in" filter="fade">
                                      <p:cBhvr>
                                        <p:cTn id="27" dur="500"/>
                                        <p:tgtEl>
                                          <p:spTgt spid="1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9">
                                            <p:txEl>
                                              <p:pRg st="5" end="5"/>
                                            </p:txEl>
                                          </p:spTgt>
                                        </p:tgtEl>
                                        <p:attrNameLst>
                                          <p:attrName>style.visibility</p:attrName>
                                        </p:attrNameLst>
                                      </p:cBhvr>
                                      <p:to>
                                        <p:strVal val="visible"/>
                                      </p:to>
                                    </p:set>
                                    <p:animEffect transition="in" filter="fade">
                                      <p:cBhvr>
                                        <p:cTn id="32" dur="500"/>
                                        <p:tgtEl>
                                          <p:spTgt spid="1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9">
                                            <p:txEl>
                                              <p:pRg st="6" end="6"/>
                                            </p:txEl>
                                          </p:spTgt>
                                        </p:tgtEl>
                                        <p:attrNameLst>
                                          <p:attrName>style.visibility</p:attrName>
                                        </p:attrNameLst>
                                      </p:cBhvr>
                                      <p:to>
                                        <p:strVal val="visible"/>
                                      </p:to>
                                    </p:set>
                                    <p:animEffect transition="in" filter="fade">
                                      <p:cBhvr>
                                        <p:cTn id="37" dur="500"/>
                                        <p:tgtEl>
                                          <p:spTgt spid="1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9">
                                            <p:txEl>
                                              <p:pRg st="7" end="7"/>
                                            </p:txEl>
                                          </p:spTgt>
                                        </p:tgtEl>
                                        <p:attrNameLst>
                                          <p:attrName>style.visibility</p:attrName>
                                        </p:attrNameLst>
                                      </p:cBhvr>
                                      <p:to>
                                        <p:strVal val="visible"/>
                                      </p:to>
                                    </p:set>
                                    <p:animEffect transition="in" filter="fade">
                                      <p:cBhvr>
                                        <p:cTn id="42" dur="500"/>
                                        <p:tgtEl>
                                          <p:spTgt spid="1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9">
                                            <p:txEl>
                                              <p:pRg st="8" end="8"/>
                                            </p:txEl>
                                          </p:spTgt>
                                        </p:tgtEl>
                                        <p:attrNameLst>
                                          <p:attrName>style.visibility</p:attrName>
                                        </p:attrNameLst>
                                      </p:cBhvr>
                                      <p:to>
                                        <p:strVal val="visible"/>
                                      </p:to>
                                    </p:set>
                                    <p:animEffect transition="in" filter="fade">
                                      <p:cBhvr>
                                        <p:cTn id="47" dur="500"/>
                                        <p:tgtEl>
                                          <p:spTgt spid="1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9">
                                            <p:txEl>
                                              <p:pRg st="9" end="9"/>
                                            </p:txEl>
                                          </p:spTgt>
                                        </p:tgtEl>
                                        <p:attrNameLst>
                                          <p:attrName>style.visibility</p:attrName>
                                        </p:attrNameLst>
                                      </p:cBhvr>
                                      <p:to>
                                        <p:strVal val="visible"/>
                                      </p:to>
                                    </p:set>
                                    <p:animEffect transition="in" filter="fade">
                                      <p:cBhvr>
                                        <p:cTn id="52" dur="500"/>
                                        <p:tgtEl>
                                          <p:spTgt spid="11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9">
                                            <p:txEl>
                                              <p:pRg st="10" end="10"/>
                                            </p:txEl>
                                          </p:spTgt>
                                        </p:tgtEl>
                                        <p:attrNameLst>
                                          <p:attrName>style.visibility</p:attrName>
                                        </p:attrNameLst>
                                      </p:cBhvr>
                                      <p:to>
                                        <p:strVal val="visible"/>
                                      </p:to>
                                    </p:set>
                                    <p:animEffect transition="in" filter="fade">
                                      <p:cBhvr>
                                        <p:cTn id="57" dur="500"/>
                                        <p:tgtEl>
                                          <p:spTgt spid="11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9">
                                            <p:txEl>
                                              <p:pRg st="11" end="11"/>
                                            </p:txEl>
                                          </p:spTgt>
                                        </p:tgtEl>
                                        <p:attrNameLst>
                                          <p:attrName>style.visibility</p:attrName>
                                        </p:attrNameLst>
                                      </p:cBhvr>
                                      <p:to>
                                        <p:strVal val="visible"/>
                                      </p:to>
                                    </p:set>
                                    <p:animEffect transition="in" filter="fade">
                                      <p:cBhvr>
                                        <p:cTn id="62" dur="500"/>
                                        <p:tgtEl>
                                          <p:spTgt spid="119">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9">
                                            <p:txEl>
                                              <p:pRg st="12" end="12"/>
                                            </p:txEl>
                                          </p:spTgt>
                                        </p:tgtEl>
                                        <p:attrNameLst>
                                          <p:attrName>style.visibility</p:attrName>
                                        </p:attrNameLst>
                                      </p:cBhvr>
                                      <p:to>
                                        <p:strVal val="visible"/>
                                      </p:to>
                                    </p:set>
                                    <p:animEffect transition="in" filter="fade">
                                      <p:cBhvr>
                                        <p:cTn id="67" dur="500"/>
                                        <p:tgtEl>
                                          <p:spTgt spid="1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nvPr>
        </p:nvGraphicFramePr>
        <p:xfrm>
          <a:off x="1369646" y="1446496"/>
          <a:ext cx="9321825"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gridCol w="3107275">
                  <a:extLst>
                    <a:ext uri="{9D8B030D-6E8A-4147-A177-3AD203B41FA5}">
                      <a16:colId xmlns:a16="http://schemas.microsoft.com/office/drawing/2014/main" val="20002"/>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J1</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J2</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J3</a:t>
                      </a:r>
                      <a:endParaRPr sz="1400" u="none" strike="noStrike" cap="none"/>
                    </a:p>
                  </a:txBody>
                  <a:tcPr marL="91450" marR="91450" marT="45725" marB="45725" anchor="ct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Découverte du </a:t>
                      </a:r>
                      <a:br>
                        <a:rPr lang="fr-FR" sz="1800" u="none" strike="noStrike" cap="none"/>
                      </a:br>
                      <a:r>
                        <a:rPr lang="fr-FR" sz="1800" u="none" strike="noStrike" cap="none"/>
                        <a:t>Modèle AGILIS Com</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mécanismes sous pression et adapter son style de management au quotidien</a:t>
                      </a:r>
                      <a:endParaRPr sz="1400" u="none" strike="noStrike" cap="none" dirty="0"/>
                    </a:p>
                  </a:txBody>
                  <a:tcPr marL="91450" marR="91450" marT="45725" marB="45725" anchor="ct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8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800" u="none" strike="noStrike" cap="none"/>
                    </a:p>
                  </a:txBody>
                  <a:tcPr marL="91450" marR="91450" marT="45725" marB="45725" anchor="ct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Savoir identifier les Eléments de Personnalité</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Comprendre les motivations individuelles et savoir stimuler la motivation de son collaborateur</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Développer son leadership lors d’actes de management clés :</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Délégation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Félicitation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Recadrage</a:t>
                      </a:r>
                      <a:endParaRPr lang="fr-FR" sz="1400" u="none" strike="noStrike" cap="none" dirty="0"/>
                    </a:p>
                  </a:txBody>
                  <a:tcPr marL="91450" marR="91450" marT="45725" marB="45725"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Calibri"/>
              <a:buNone/>
            </a:pPr>
            <a:r>
              <a:rPr lang="fr-FR" dirty="0"/>
              <a:t>Quelques modèles de personnalité :</a:t>
            </a:r>
            <a:endParaRPr dirty="0"/>
          </a:p>
        </p:txBody>
      </p:sp>
      <p:sp>
        <p:nvSpPr>
          <p:cNvPr id="7" name="ZoneTexte 6">
            <a:extLst>
              <a:ext uri="{FF2B5EF4-FFF2-40B4-BE49-F238E27FC236}">
                <a16:creationId xmlns:a16="http://schemas.microsoft.com/office/drawing/2014/main" id="{3FD45000-81DB-4421-3E3F-6A5AD192759D}"/>
              </a:ext>
            </a:extLst>
          </p:cNvPr>
          <p:cNvSpPr txBox="1"/>
          <p:nvPr>
            <p:custDataLst>
              <p:tags r:id="rId2"/>
            </p:custDataLst>
          </p:nvPr>
        </p:nvSpPr>
        <p:spPr>
          <a:xfrm>
            <a:off x="-2697518" y="-1098678"/>
            <a:ext cx="1924050" cy="338554"/>
          </a:xfrm>
          <a:prstGeom prst="rect">
            <a:avLst/>
          </a:prstGeom>
          <a:solidFill>
            <a:schemeClr val="bg1"/>
          </a:solidFill>
        </p:spPr>
        <p:txBody>
          <a:bodyPr wrap="square">
            <a:spAutoFit/>
          </a:bodyPr>
          <a:lstStyle/>
          <a:p>
            <a:pPr algn="ctr"/>
            <a:r>
              <a:rPr lang="fr-FR" sz="1600" b="1" dirty="0"/>
              <a:t>DISC</a:t>
            </a:r>
          </a:p>
        </p:txBody>
      </p:sp>
      <p:pic>
        <p:nvPicPr>
          <p:cNvPr id="5" name="Image 4">
            <a:extLst>
              <a:ext uri="{FF2B5EF4-FFF2-40B4-BE49-F238E27FC236}">
                <a16:creationId xmlns:a16="http://schemas.microsoft.com/office/drawing/2014/main" id="{1765CF33-5D47-41A5-2AA9-E11FFCC2A859}"/>
              </a:ext>
            </a:extLst>
          </p:cNvPr>
          <p:cNvPicPr>
            <a:picLocks noChangeAspect="1"/>
          </p:cNvPicPr>
          <p:nvPr/>
        </p:nvPicPr>
        <p:blipFill>
          <a:blip r:embed="rId5"/>
          <a:stretch>
            <a:fillRect/>
          </a:stretch>
        </p:blipFill>
        <p:spPr>
          <a:xfrm>
            <a:off x="5640560" y="1206230"/>
            <a:ext cx="5633192" cy="5218628"/>
          </a:xfrm>
          <a:prstGeom prst="rect">
            <a:avLst/>
          </a:prstGeom>
        </p:spPr>
      </p:pic>
      <p:sp>
        <p:nvSpPr>
          <p:cNvPr id="8" name="Text Placeholder 3">
            <a:extLst>
              <a:ext uri="{FF2B5EF4-FFF2-40B4-BE49-F238E27FC236}">
                <a16:creationId xmlns:a16="http://schemas.microsoft.com/office/drawing/2014/main" id="{092A4CE3-D0ED-D092-4CD9-DE37B1515D99}"/>
              </a:ext>
            </a:extLst>
          </p:cNvPr>
          <p:cNvSpPr txBox="1">
            <a:spLocks/>
          </p:cNvSpPr>
          <p:nvPr/>
        </p:nvSpPr>
        <p:spPr>
          <a:xfrm>
            <a:off x="200417" y="1684751"/>
            <a:ext cx="4840585" cy="4241198"/>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r>
              <a:rPr lang="fr-FR" sz="4000" dirty="0"/>
              <a:t>Il n'y a pas moins de </a:t>
            </a:r>
          </a:p>
          <a:p>
            <a:r>
              <a:rPr lang="fr-FR" sz="6000" b="1" dirty="0">
                <a:solidFill>
                  <a:srgbClr val="C00000"/>
                </a:solidFill>
              </a:rPr>
              <a:t>30 modèles </a:t>
            </a:r>
          </a:p>
          <a:p>
            <a:r>
              <a:rPr lang="fr-FR" sz="4000" dirty="0"/>
              <a:t>qui traitent de la personnalité, mesurant </a:t>
            </a:r>
            <a:br>
              <a:rPr lang="fr-FR" sz="4000" dirty="0"/>
            </a:br>
            <a:r>
              <a:rPr lang="fr-FR" sz="4000" dirty="0"/>
              <a:t>des éléments communs </a:t>
            </a:r>
            <a:br>
              <a:rPr lang="fr-FR" sz="4000" dirty="0"/>
            </a:br>
            <a:r>
              <a:rPr lang="fr-FR" sz="4000" dirty="0"/>
              <a:t>ou différents</a:t>
            </a:r>
          </a:p>
          <a:p>
            <a:endParaRPr lang="en-US" dirty="0"/>
          </a:p>
        </p:txBody>
      </p:sp>
    </p:spTree>
    <p:extLst>
      <p:ext uri="{BB962C8B-B14F-4D97-AF65-F5344CB8AC3E}">
        <p14:creationId xmlns:p14="http://schemas.microsoft.com/office/powerpoint/2010/main" val="37981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dirty="0"/>
              <a:t>Les Modèles de personnalité à 6 composantes :</a:t>
            </a:r>
            <a:endParaRPr dirty="0"/>
          </a:p>
        </p:txBody>
      </p:sp>
      <p:grpSp>
        <p:nvGrpSpPr>
          <p:cNvPr id="181" name="Google Shape;181;p20"/>
          <p:cNvGrpSpPr/>
          <p:nvPr>
            <p:custDataLst>
              <p:tags r:id="rId2"/>
            </p:custDataLst>
          </p:nvPr>
        </p:nvGrpSpPr>
        <p:grpSpPr>
          <a:xfrm>
            <a:off x="705745" y="1667370"/>
            <a:ext cx="2433227" cy="2699500"/>
            <a:chOff x="767180" y="1415142"/>
            <a:chExt cx="2364535" cy="2699500"/>
          </a:xfrm>
        </p:grpSpPr>
        <p:sp>
          <p:nvSpPr>
            <p:cNvPr id="182" name="Google Shape;182;p20"/>
            <p:cNvSpPr/>
            <p:nvPr/>
          </p:nvSpPr>
          <p:spPr>
            <a:xfrm>
              <a:off x="767180" y="1415142"/>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3" name="Google Shape;183;p20"/>
            <p:cNvPicPr preferRelativeResize="0"/>
            <p:nvPr/>
          </p:nvPicPr>
          <p:blipFill rotWithShape="1">
            <a:blip r:embed="rId11">
              <a:alphaModFix/>
            </a:blip>
            <a:srcRect/>
            <a:stretch/>
          </p:blipFill>
          <p:spPr>
            <a:xfrm>
              <a:off x="930728" y="2077199"/>
              <a:ext cx="2037443" cy="2037443"/>
            </a:xfrm>
            <a:prstGeom prst="rect">
              <a:avLst/>
            </a:prstGeom>
            <a:noFill/>
            <a:ln>
              <a:noFill/>
            </a:ln>
          </p:spPr>
        </p:pic>
        <p:sp>
          <p:nvSpPr>
            <p:cNvPr id="184" name="Google Shape;184;p20"/>
            <p:cNvSpPr txBox="1"/>
            <p:nvPr/>
          </p:nvSpPr>
          <p:spPr>
            <a:xfrm>
              <a:off x="804632" y="1466229"/>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RIASEC</a:t>
              </a:r>
              <a:endParaRPr sz="1400" b="0" i="0" u="none" strike="noStrike" cap="none">
                <a:solidFill>
                  <a:srgbClr val="000000"/>
                </a:solidFill>
                <a:latin typeface="Arial"/>
                <a:ea typeface="Arial"/>
                <a:cs typeface="Arial"/>
                <a:sym typeface="Arial"/>
              </a:endParaRPr>
            </a:p>
          </p:txBody>
        </p:sp>
      </p:grpSp>
      <p:grpSp>
        <p:nvGrpSpPr>
          <p:cNvPr id="185" name="Google Shape;185;p20"/>
          <p:cNvGrpSpPr/>
          <p:nvPr>
            <p:custDataLst>
              <p:tags r:id="rId3"/>
            </p:custDataLst>
          </p:nvPr>
        </p:nvGrpSpPr>
        <p:grpSpPr>
          <a:xfrm>
            <a:off x="3440599" y="1667370"/>
            <a:ext cx="2364535" cy="2699500"/>
            <a:chOff x="3196493" y="1384341"/>
            <a:chExt cx="2364535" cy="2699500"/>
          </a:xfrm>
        </p:grpSpPr>
        <p:sp>
          <p:nvSpPr>
            <p:cNvPr id="186" name="Google Shape;186;p20"/>
            <p:cNvSpPr/>
            <p:nvPr/>
          </p:nvSpPr>
          <p:spPr>
            <a:xfrm>
              <a:off x="3196493" y="1384341"/>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7" name="Google Shape;187;p20"/>
            <p:cNvPicPr preferRelativeResize="0"/>
            <p:nvPr/>
          </p:nvPicPr>
          <p:blipFill rotWithShape="1">
            <a:blip r:embed="rId12">
              <a:alphaModFix/>
            </a:blip>
            <a:srcRect/>
            <a:stretch/>
          </p:blipFill>
          <p:spPr>
            <a:xfrm>
              <a:off x="3416266" y="2098123"/>
              <a:ext cx="1924989" cy="1895947"/>
            </a:xfrm>
            <a:prstGeom prst="rect">
              <a:avLst/>
            </a:prstGeom>
            <a:noFill/>
            <a:ln>
              <a:noFill/>
            </a:ln>
          </p:spPr>
        </p:pic>
        <p:sp>
          <p:nvSpPr>
            <p:cNvPr id="188" name="Google Shape;188;p20"/>
            <p:cNvSpPr txBox="1"/>
            <p:nvPr/>
          </p:nvSpPr>
          <p:spPr>
            <a:xfrm>
              <a:off x="3233946" y="1465943"/>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Process Com</a:t>
              </a:r>
              <a:endParaRPr sz="2800" b="0" i="0" u="none" strike="noStrike" cap="none">
                <a:solidFill>
                  <a:schemeClr val="dk1"/>
                </a:solidFill>
                <a:latin typeface="Calibri"/>
                <a:ea typeface="Calibri"/>
                <a:cs typeface="Calibri"/>
                <a:sym typeface="Calibri"/>
              </a:endParaRPr>
            </a:p>
          </p:txBody>
        </p:sp>
      </p:grpSp>
      <p:grpSp>
        <p:nvGrpSpPr>
          <p:cNvPr id="189" name="Google Shape;189;p20"/>
          <p:cNvGrpSpPr/>
          <p:nvPr>
            <p:custDataLst>
              <p:tags r:id="rId4"/>
            </p:custDataLst>
          </p:nvPr>
        </p:nvGrpSpPr>
        <p:grpSpPr>
          <a:xfrm>
            <a:off x="6106761" y="1667370"/>
            <a:ext cx="2364535" cy="2699500"/>
            <a:chOff x="5672980" y="1384341"/>
            <a:chExt cx="2364535" cy="2699500"/>
          </a:xfrm>
        </p:grpSpPr>
        <p:sp>
          <p:nvSpPr>
            <p:cNvPr id="190" name="Google Shape;190;p20"/>
            <p:cNvSpPr/>
            <p:nvPr/>
          </p:nvSpPr>
          <p:spPr>
            <a:xfrm>
              <a:off x="5672980" y="1384341"/>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91" name="Google Shape;191;p20"/>
            <p:cNvPicPr preferRelativeResize="0"/>
            <p:nvPr/>
          </p:nvPicPr>
          <p:blipFill rotWithShape="1">
            <a:blip r:embed="rId13">
              <a:alphaModFix/>
            </a:blip>
            <a:srcRect/>
            <a:stretch/>
          </p:blipFill>
          <p:spPr>
            <a:xfrm>
              <a:off x="5919566" y="2077199"/>
              <a:ext cx="1871363" cy="1914454"/>
            </a:xfrm>
            <a:prstGeom prst="rect">
              <a:avLst/>
            </a:prstGeom>
            <a:noFill/>
            <a:ln>
              <a:noFill/>
            </a:ln>
          </p:spPr>
        </p:pic>
        <p:sp>
          <p:nvSpPr>
            <p:cNvPr id="192" name="Google Shape;192;p20"/>
            <p:cNvSpPr txBox="1"/>
            <p:nvPr/>
          </p:nvSpPr>
          <p:spPr>
            <a:xfrm>
              <a:off x="5710433" y="1465943"/>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ComCOLORS</a:t>
              </a:r>
              <a:endParaRPr sz="2800" b="0" i="0" u="none" strike="noStrike" cap="none">
                <a:solidFill>
                  <a:schemeClr val="dk1"/>
                </a:solidFill>
                <a:latin typeface="Calibri"/>
                <a:ea typeface="Calibri"/>
                <a:cs typeface="Calibri"/>
                <a:sym typeface="Calibri"/>
              </a:endParaRPr>
            </a:p>
          </p:txBody>
        </p:sp>
      </p:grpSp>
      <p:grpSp>
        <p:nvGrpSpPr>
          <p:cNvPr id="193" name="Google Shape;193;p20"/>
          <p:cNvGrpSpPr/>
          <p:nvPr>
            <p:custDataLst>
              <p:tags r:id="rId5"/>
            </p:custDataLst>
          </p:nvPr>
        </p:nvGrpSpPr>
        <p:grpSpPr>
          <a:xfrm>
            <a:off x="8772922" y="1677370"/>
            <a:ext cx="2364535" cy="2699500"/>
            <a:chOff x="8511665" y="1465943"/>
            <a:chExt cx="2364535" cy="2699500"/>
          </a:xfrm>
        </p:grpSpPr>
        <p:sp>
          <p:nvSpPr>
            <p:cNvPr id="194" name="Google Shape;194;p20"/>
            <p:cNvSpPr/>
            <p:nvPr/>
          </p:nvSpPr>
          <p:spPr>
            <a:xfrm>
              <a:off x="8511665" y="1465943"/>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5" name="Google Shape;195;p20"/>
            <p:cNvSpPr txBox="1"/>
            <p:nvPr/>
          </p:nvSpPr>
          <p:spPr>
            <a:xfrm>
              <a:off x="8549117" y="1506744"/>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AGILIS Com</a:t>
              </a:r>
              <a:endParaRPr sz="1400" b="0" i="0" u="none" strike="noStrike" cap="none">
                <a:solidFill>
                  <a:srgbClr val="000000"/>
                </a:solidFill>
                <a:latin typeface="Arial"/>
                <a:ea typeface="Arial"/>
                <a:cs typeface="Arial"/>
                <a:sym typeface="Arial"/>
              </a:endParaRPr>
            </a:p>
          </p:txBody>
        </p:sp>
      </p:grpSp>
      <p:sp>
        <p:nvSpPr>
          <p:cNvPr id="196" name="Google Shape;196;p20"/>
          <p:cNvSpPr txBox="1"/>
          <p:nvPr>
            <p:custDataLst>
              <p:tags r:id="rId6"/>
            </p:custDataLst>
          </p:nvPr>
        </p:nvSpPr>
        <p:spPr>
          <a:xfrm>
            <a:off x="838200" y="4826861"/>
            <a:ext cx="10288113"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Des vocabulaires différents pour le même contenu</a:t>
            </a:r>
            <a:endParaRPr sz="1400" b="0" i="0" u="none" strike="noStrike" cap="none">
              <a:solidFill>
                <a:srgbClr val="000000"/>
              </a:solidFill>
              <a:latin typeface="Arial"/>
              <a:ea typeface="Arial"/>
              <a:cs typeface="Arial"/>
              <a:sym typeface="Arial"/>
            </a:endParaRPr>
          </a:p>
        </p:txBody>
      </p:sp>
      <p:sp>
        <p:nvSpPr>
          <p:cNvPr id="197" name="Google Shape;197;p20"/>
          <p:cNvSpPr txBox="1"/>
          <p:nvPr>
            <p:custDataLst>
              <p:tags r:id="rId7"/>
            </p:custDataLst>
          </p:nvPr>
        </p:nvSpPr>
        <p:spPr>
          <a:xfrm>
            <a:off x="637950" y="5451525"/>
            <a:ext cx="1113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1" u="none" strike="noStrike" cap="none">
                <a:solidFill>
                  <a:schemeClr val="dk1"/>
                </a:solidFill>
                <a:latin typeface="Calibri"/>
                <a:ea typeface="Calibri"/>
                <a:cs typeface="Calibri"/>
                <a:sym typeface="Calibri"/>
              </a:rPr>
              <a:t>Type de personnalité = Elément de personnalité  /  Base = Dominante = Fondamentale / Phase = Secondaire = Actuelle</a:t>
            </a:r>
            <a:endParaRPr sz="1400" b="0" i="0" u="none" strike="noStrike" cap="none">
              <a:solidFill>
                <a:srgbClr val="000000"/>
              </a:solidFill>
              <a:latin typeface="Arial"/>
              <a:ea typeface="Arial"/>
              <a:cs typeface="Arial"/>
              <a:sym typeface="Arial"/>
            </a:endParaRPr>
          </a:p>
        </p:txBody>
      </p:sp>
      <p:pic>
        <p:nvPicPr>
          <p:cNvPr id="198" name="Google Shape;198;p20"/>
          <p:cNvPicPr preferRelativeResize="0"/>
          <p:nvPr>
            <p:custDataLst>
              <p:tags r:id="rId8"/>
            </p:custDataLst>
          </p:nvPr>
        </p:nvPicPr>
        <p:blipFill rotWithShape="1">
          <a:blip r:embed="rId14">
            <a:alphaModFix/>
          </a:blip>
          <a:srcRect/>
          <a:stretch/>
        </p:blipFill>
        <p:spPr>
          <a:xfrm>
            <a:off x="8936466" y="2407275"/>
            <a:ext cx="1960254" cy="1867407"/>
          </a:xfrm>
          <a:prstGeom prst="rect">
            <a:avLst/>
          </a:prstGeom>
          <a:noFill/>
          <a:ln>
            <a:noFill/>
          </a:ln>
        </p:spPr>
      </p:pic>
    </p:spTree>
    <p:extLst>
      <p:ext uri="{BB962C8B-B14F-4D97-AF65-F5344CB8AC3E}">
        <p14:creationId xmlns:p14="http://schemas.microsoft.com/office/powerpoint/2010/main" val="4090427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Calibri"/>
              <a:buNone/>
            </a:pPr>
            <a:r>
              <a:rPr lang="fr-FR" dirty="0"/>
              <a:t>9 experts de renom</a:t>
            </a:r>
            <a:endParaRPr dirty="0"/>
          </a:p>
        </p:txBody>
      </p:sp>
      <p:sp>
        <p:nvSpPr>
          <p:cNvPr id="7" name="ZoneTexte 6">
            <a:extLst>
              <a:ext uri="{FF2B5EF4-FFF2-40B4-BE49-F238E27FC236}">
                <a16:creationId xmlns:a16="http://schemas.microsoft.com/office/drawing/2014/main" id="{3FD45000-81DB-4421-3E3F-6A5AD192759D}"/>
              </a:ext>
            </a:extLst>
          </p:cNvPr>
          <p:cNvSpPr txBox="1"/>
          <p:nvPr>
            <p:custDataLst>
              <p:tags r:id="rId2"/>
            </p:custDataLst>
          </p:nvPr>
        </p:nvSpPr>
        <p:spPr>
          <a:xfrm>
            <a:off x="-2697518" y="-1098678"/>
            <a:ext cx="1924050" cy="338554"/>
          </a:xfrm>
          <a:prstGeom prst="rect">
            <a:avLst/>
          </a:prstGeom>
          <a:solidFill>
            <a:schemeClr val="bg1"/>
          </a:solidFill>
        </p:spPr>
        <p:txBody>
          <a:bodyPr wrap="square">
            <a:spAutoFit/>
          </a:bodyPr>
          <a:lstStyle/>
          <a:p>
            <a:pPr algn="ctr"/>
            <a:r>
              <a:rPr lang="fr-FR" sz="1600" b="1" dirty="0"/>
              <a:t>DISC</a:t>
            </a:r>
          </a:p>
        </p:txBody>
      </p:sp>
      <p:sp>
        <p:nvSpPr>
          <p:cNvPr id="8" name="Text Placeholder 3">
            <a:extLst>
              <a:ext uri="{FF2B5EF4-FFF2-40B4-BE49-F238E27FC236}">
                <a16:creationId xmlns:a16="http://schemas.microsoft.com/office/drawing/2014/main" id="{092A4CE3-D0ED-D092-4CD9-DE37B1515D99}"/>
              </a:ext>
            </a:extLst>
          </p:cNvPr>
          <p:cNvSpPr txBox="1">
            <a:spLocks/>
          </p:cNvSpPr>
          <p:nvPr/>
        </p:nvSpPr>
        <p:spPr>
          <a:xfrm>
            <a:off x="657617" y="1695636"/>
            <a:ext cx="4840585" cy="424119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r>
              <a:rPr lang="fr-FR" sz="4000" dirty="0"/>
              <a:t>Le modèle AGILIS Com et son enseignement tirent leurs origines de nombreux chercheurs renommés parmi lesquels : </a:t>
            </a:r>
          </a:p>
          <a:p>
            <a:endParaRPr lang="en-US" dirty="0"/>
          </a:p>
        </p:txBody>
      </p:sp>
      <p:pic>
        <p:nvPicPr>
          <p:cNvPr id="40" name="Image 39">
            <a:extLst>
              <a:ext uri="{FF2B5EF4-FFF2-40B4-BE49-F238E27FC236}">
                <a16:creationId xmlns:a16="http://schemas.microsoft.com/office/drawing/2014/main" id="{31301D3E-94E8-1289-2C7D-FE80AC4F6FA2}"/>
              </a:ext>
            </a:extLst>
          </p:cNvPr>
          <p:cNvPicPr>
            <a:picLocks noChangeAspect="1"/>
          </p:cNvPicPr>
          <p:nvPr/>
        </p:nvPicPr>
        <p:blipFill>
          <a:blip r:embed="rId5"/>
          <a:stretch>
            <a:fillRect/>
          </a:stretch>
        </p:blipFill>
        <p:spPr>
          <a:xfrm>
            <a:off x="5809557" y="838200"/>
            <a:ext cx="5623019" cy="5654675"/>
          </a:xfrm>
          <a:prstGeom prst="rect">
            <a:avLst/>
          </a:prstGeom>
        </p:spPr>
      </p:pic>
    </p:spTree>
    <p:extLst>
      <p:ext uri="{BB962C8B-B14F-4D97-AF65-F5344CB8AC3E}">
        <p14:creationId xmlns:p14="http://schemas.microsoft.com/office/powerpoint/2010/main" val="4080523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4064000" cy="6858000"/>
            <a:chOff x="0" y="0"/>
            <a:chExt cx="944430" cy="1593725"/>
          </a:xfrm>
        </p:grpSpPr>
        <p:sp>
          <p:nvSpPr>
            <p:cNvPr id="3" name="Freeform 3"/>
            <p:cNvSpPr/>
            <p:nvPr/>
          </p:nvSpPr>
          <p:spPr>
            <a:xfrm>
              <a:off x="0" y="0"/>
              <a:ext cx="944430" cy="1593725"/>
            </a:xfrm>
            <a:custGeom>
              <a:avLst/>
              <a:gdLst/>
              <a:ahLst/>
              <a:cxnLst/>
              <a:rect l="l" t="t" r="r" b="b"/>
              <a:pathLst>
                <a:path w="944430" h="1593725">
                  <a:moveTo>
                    <a:pt x="0" y="0"/>
                  </a:moveTo>
                  <a:lnTo>
                    <a:pt x="944430" y="0"/>
                  </a:lnTo>
                  <a:lnTo>
                    <a:pt x="944430" y="1593725"/>
                  </a:lnTo>
                  <a:lnTo>
                    <a:pt x="0" y="1593725"/>
                  </a:lnTo>
                  <a:close/>
                </a:path>
              </a:pathLst>
            </a:custGeom>
            <a:blipFill>
              <a:blip r:embed="rId2"/>
              <a:stretch>
                <a:fillRect l="-76641" r="-76641"/>
              </a:stretch>
            </a:blipFill>
          </p:spPr>
          <p:txBody>
            <a:bodyPr/>
            <a:lstStyle/>
            <a:p>
              <a:endParaRPr lang="fr-FR" sz="933"/>
            </a:p>
          </p:txBody>
        </p:sp>
      </p:grpSp>
      <p:grpSp>
        <p:nvGrpSpPr>
          <p:cNvPr id="4" name="Group 4"/>
          <p:cNvGrpSpPr/>
          <p:nvPr/>
        </p:nvGrpSpPr>
        <p:grpSpPr>
          <a:xfrm>
            <a:off x="8128000" y="0"/>
            <a:ext cx="4064000" cy="6858000"/>
            <a:chOff x="0" y="0"/>
            <a:chExt cx="944430" cy="1593725"/>
          </a:xfrm>
        </p:grpSpPr>
        <p:sp>
          <p:nvSpPr>
            <p:cNvPr id="5" name="Freeform 5"/>
            <p:cNvSpPr/>
            <p:nvPr/>
          </p:nvSpPr>
          <p:spPr>
            <a:xfrm>
              <a:off x="0" y="0"/>
              <a:ext cx="944430" cy="1593725"/>
            </a:xfrm>
            <a:custGeom>
              <a:avLst/>
              <a:gdLst/>
              <a:ahLst/>
              <a:cxnLst/>
              <a:rect l="l" t="t" r="r" b="b"/>
              <a:pathLst>
                <a:path w="944430" h="1593725">
                  <a:moveTo>
                    <a:pt x="0" y="0"/>
                  </a:moveTo>
                  <a:lnTo>
                    <a:pt x="944430" y="0"/>
                  </a:lnTo>
                  <a:lnTo>
                    <a:pt x="944430" y="1593725"/>
                  </a:lnTo>
                  <a:lnTo>
                    <a:pt x="0" y="1593725"/>
                  </a:lnTo>
                  <a:close/>
                </a:path>
              </a:pathLst>
            </a:custGeom>
            <a:blipFill>
              <a:blip r:embed="rId3"/>
              <a:stretch>
                <a:fillRect l="-76641" r="-76641"/>
              </a:stretch>
            </a:blipFill>
          </p:spPr>
          <p:txBody>
            <a:bodyPr/>
            <a:lstStyle/>
            <a:p>
              <a:endParaRPr lang="fr-FR" sz="933"/>
            </a:p>
          </p:txBody>
        </p:sp>
      </p:grpSp>
      <p:grpSp>
        <p:nvGrpSpPr>
          <p:cNvPr id="6" name="Group 6"/>
          <p:cNvGrpSpPr/>
          <p:nvPr/>
        </p:nvGrpSpPr>
        <p:grpSpPr>
          <a:xfrm rot="-5400000">
            <a:off x="2568003" y="2955354"/>
            <a:ext cx="2057400" cy="947294"/>
            <a:chOff x="0" y="0"/>
            <a:chExt cx="812800" cy="374240"/>
          </a:xfrm>
        </p:grpSpPr>
        <p:sp>
          <p:nvSpPr>
            <p:cNvPr id="7" name="Freeform 7"/>
            <p:cNvSpPr/>
            <p:nvPr/>
          </p:nvSpPr>
          <p:spPr>
            <a:xfrm>
              <a:off x="0" y="0"/>
              <a:ext cx="812800" cy="374240"/>
            </a:xfrm>
            <a:custGeom>
              <a:avLst/>
              <a:gdLst/>
              <a:ahLst/>
              <a:cxnLst/>
              <a:rect l="l" t="t" r="r" b="b"/>
              <a:pathLst>
                <a:path w="812800" h="374240">
                  <a:moveTo>
                    <a:pt x="406400" y="0"/>
                  </a:moveTo>
                  <a:lnTo>
                    <a:pt x="812800" y="374240"/>
                  </a:lnTo>
                  <a:lnTo>
                    <a:pt x="0" y="374240"/>
                  </a:lnTo>
                  <a:lnTo>
                    <a:pt x="406400" y="0"/>
                  </a:lnTo>
                  <a:close/>
                </a:path>
              </a:pathLst>
            </a:custGeom>
            <a:solidFill>
              <a:srgbClr val="FFFFFF"/>
            </a:solidFill>
          </p:spPr>
          <p:txBody>
            <a:bodyPr/>
            <a:lstStyle/>
            <a:p>
              <a:endParaRPr lang="fr-FR" sz="933"/>
            </a:p>
          </p:txBody>
        </p:sp>
        <p:sp>
          <p:nvSpPr>
            <p:cNvPr id="8" name="TextBox 8"/>
            <p:cNvSpPr txBox="1"/>
            <p:nvPr/>
          </p:nvSpPr>
          <p:spPr>
            <a:xfrm>
              <a:off x="127000" y="135654"/>
              <a:ext cx="558800" cy="211854"/>
            </a:xfrm>
            <a:prstGeom prst="rect">
              <a:avLst/>
            </a:prstGeom>
          </p:spPr>
          <p:txBody>
            <a:bodyPr lIns="33867" tIns="33867" rIns="33867" bIns="33867" rtlCol="0" anchor="ctr"/>
            <a:lstStyle/>
            <a:p>
              <a:pPr algn="ctr">
                <a:lnSpc>
                  <a:spcPts val="1773"/>
                </a:lnSpc>
                <a:spcBef>
                  <a:spcPct val="0"/>
                </a:spcBef>
              </a:pPr>
              <a:endParaRPr sz="933"/>
            </a:p>
          </p:txBody>
        </p:sp>
      </p:grpSp>
      <p:grpSp>
        <p:nvGrpSpPr>
          <p:cNvPr id="9" name="Group 9"/>
          <p:cNvGrpSpPr/>
          <p:nvPr/>
        </p:nvGrpSpPr>
        <p:grpSpPr>
          <a:xfrm rot="5400000">
            <a:off x="7565447" y="2955354"/>
            <a:ext cx="2057400" cy="947294"/>
            <a:chOff x="0" y="0"/>
            <a:chExt cx="812800" cy="374240"/>
          </a:xfrm>
        </p:grpSpPr>
        <p:sp>
          <p:nvSpPr>
            <p:cNvPr id="10" name="Freeform 10"/>
            <p:cNvSpPr/>
            <p:nvPr/>
          </p:nvSpPr>
          <p:spPr>
            <a:xfrm>
              <a:off x="0" y="0"/>
              <a:ext cx="812800" cy="374240"/>
            </a:xfrm>
            <a:custGeom>
              <a:avLst/>
              <a:gdLst/>
              <a:ahLst/>
              <a:cxnLst/>
              <a:rect l="l" t="t" r="r" b="b"/>
              <a:pathLst>
                <a:path w="812800" h="374240">
                  <a:moveTo>
                    <a:pt x="406400" y="0"/>
                  </a:moveTo>
                  <a:lnTo>
                    <a:pt x="812800" y="374240"/>
                  </a:lnTo>
                  <a:lnTo>
                    <a:pt x="0" y="374240"/>
                  </a:lnTo>
                  <a:lnTo>
                    <a:pt x="406400" y="0"/>
                  </a:lnTo>
                  <a:close/>
                </a:path>
              </a:pathLst>
            </a:custGeom>
            <a:solidFill>
              <a:srgbClr val="FFFFFF"/>
            </a:solidFill>
          </p:spPr>
          <p:txBody>
            <a:bodyPr/>
            <a:lstStyle/>
            <a:p>
              <a:endParaRPr lang="fr-FR" sz="933"/>
            </a:p>
          </p:txBody>
        </p:sp>
        <p:sp>
          <p:nvSpPr>
            <p:cNvPr id="11" name="TextBox 11"/>
            <p:cNvSpPr txBox="1"/>
            <p:nvPr/>
          </p:nvSpPr>
          <p:spPr>
            <a:xfrm>
              <a:off x="127000" y="135654"/>
              <a:ext cx="558800" cy="211854"/>
            </a:xfrm>
            <a:prstGeom prst="rect">
              <a:avLst/>
            </a:prstGeom>
          </p:spPr>
          <p:txBody>
            <a:bodyPr lIns="33867" tIns="33867" rIns="33867" bIns="33867" rtlCol="0" anchor="ctr"/>
            <a:lstStyle/>
            <a:p>
              <a:pPr algn="ctr">
                <a:lnSpc>
                  <a:spcPts val="1773"/>
                </a:lnSpc>
                <a:spcBef>
                  <a:spcPct val="0"/>
                </a:spcBef>
              </a:pPr>
              <a:endParaRPr sz="933"/>
            </a:p>
          </p:txBody>
        </p:sp>
      </p:grpSp>
      <p:sp>
        <p:nvSpPr>
          <p:cNvPr id="12" name="Freeform 12"/>
          <p:cNvSpPr/>
          <p:nvPr/>
        </p:nvSpPr>
        <p:spPr>
          <a:xfrm>
            <a:off x="5442525" y="2432318"/>
            <a:ext cx="1305801" cy="845506"/>
          </a:xfrm>
          <a:custGeom>
            <a:avLst/>
            <a:gdLst/>
            <a:ahLst/>
            <a:cxnLst/>
            <a:rect l="l" t="t" r="r" b="b"/>
            <a:pathLst>
              <a:path w="1958701" h="1268259">
                <a:moveTo>
                  <a:pt x="0" y="0"/>
                </a:moveTo>
                <a:lnTo>
                  <a:pt x="1958702" y="0"/>
                </a:lnTo>
                <a:lnTo>
                  <a:pt x="1958702" y="1268259"/>
                </a:lnTo>
                <a:lnTo>
                  <a:pt x="0" y="12682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sz="933"/>
          </a:p>
        </p:txBody>
      </p:sp>
      <p:sp>
        <p:nvSpPr>
          <p:cNvPr id="13" name="TextBox 13"/>
          <p:cNvSpPr txBox="1"/>
          <p:nvPr/>
        </p:nvSpPr>
        <p:spPr>
          <a:xfrm>
            <a:off x="4110124" y="3513731"/>
            <a:ext cx="3984151" cy="1538883"/>
          </a:xfrm>
          <a:prstGeom prst="rect">
            <a:avLst/>
          </a:prstGeom>
        </p:spPr>
        <p:txBody>
          <a:bodyPr lIns="0" tIns="0" rIns="0" bIns="0" rtlCol="0" anchor="t">
            <a:spAutoFit/>
          </a:bodyPr>
          <a:lstStyle/>
          <a:p>
            <a:pPr algn="ctr"/>
            <a:r>
              <a:rPr lang="en-US" sz="2000" dirty="0">
                <a:latin typeface="+mn-lt"/>
                <a:ea typeface="Helvetica World"/>
                <a:cs typeface="Helvetica World"/>
                <a:sym typeface="Helvetica World"/>
              </a:rPr>
              <a:t>Le </a:t>
            </a:r>
            <a:r>
              <a:rPr lang="en-US" sz="2000" dirty="0" err="1">
                <a:latin typeface="+mn-lt"/>
                <a:ea typeface="Helvetica World"/>
                <a:cs typeface="Helvetica World"/>
                <a:sym typeface="Helvetica World"/>
              </a:rPr>
              <a:t>projet</a:t>
            </a:r>
            <a:r>
              <a:rPr lang="en-US" sz="2000" dirty="0">
                <a:latin typeface="+mn-lt"/>
                <a:ea typeface="Helvetica World"/>
                <a:cs typeface="Helvetica World"/>
                <a:sym typeface="Helvetica World"/>
              </a:rPr>
              <a:t> </a:t>
            </a:r>
            <a:r>
              <a:rPr lang="en-US" sz="2000" dirty="0">
                <a:latin typeface="+mn-lt"/>
                <a:ea typeface="Helvetica World Bold"/>
                <a:cs typeface="Helvetica World Bold"/>
                <a:sym typeface="Helvetica World Bold"/>
              </a:rPr>
              <a:t>AGILIS© </a:t>
            </a:r>
            <a:r>
              <a:rPr lang="en-US" sz="2000" dirty="0">
                <a:latin typeface="+mn-lt"/>
                <a:ea typeface="Helvetica World"/>
                <a:cs typeface="Helvetica World"/>
                <a:sym typeface="Helvetica World"/>
              </a:rPr>
              <a:t>a vu le jour </a:t>
            </a:r>
            <a:r>
              <a:rPr lang="en-US" sz="2000" dirty="0" err="1">
                <a:latin typeface="+mn-lt"/>
                <a:ea typeface="Helvetica World"/>
                <a:cs typeface="Helvetica World"/>
                <a:sym typeface="Helvetica World"/>
              </a:rPr>
              <a:t>en</a:t>
            </a:r>
            <a:r>
              <a:rPr lang="en-US" sz="2000" dirty="0">
                <a:latin typeface="+mn-lt"/>
                <a:ea typeface="Helvetica World"/>
                <a:cs typeface="Helvetica World"/>
                <a:sym typeface="Helvetica World"/>
              </a:rPr>
              <a:t> </a:t>
            </a:r>
            <a:r>
              <a:rPr lang="en-US" sz="2000" dirty="0">
                <a:latin typeface="+mn-lt"/>
                <a:ea typeface="Helvetica World Bold"/>
                <a:cs typeface="Helvetica World Bold"/>
                <a:sym typeface="Helvetica World Bold"/>
              </a:rPr>
              <a:t>2018 à Lausanne</a:t>
            </a:r>
            <a:r>
              <a:rPr lang="en-US" sz="2000" dirty="0">
                <a:latin typeface="+mn-lt"/>
                <a:ea typeface="Helvetica World"/>
                <a:cs typeface="Helvetica World"/>
                <a:sym typeface="Helvetica World"/>
              </a:rPr>
              <a:t>, </a:t>
            </a:r>
            <a:r>
              <a:rPr lang="en-US" sz="2000" dirty="0" err="1">
                <a:latin typeface="+mn-lt"/>
                <a:ea typeface="Helvetica World"/>
                <a:cs typeface="Helvetica World"/>
                <a:sym typeface="Helvetica World"/>
              </a:rPr>
              <a:t>lors</a:t>
            </a:r>
            <a:r>
              <a:rPr lang="en-US" sz="2000" dirty="0">
                <a:latin typeface="+mn-lt"/>
                <a:ea typeface="Helvetica World"/>
                <a:cs typeface="Helvetica World"/>
                <a:sym typeface="Helvetica World"/>
              </a:rPr>
              <a:t> </a:t>
            </a:r>
            <a:r>
              <a:rPr lang="en-US" sz="2000" dirty="0" err="1">
                <a:latin typeface="+mn-lt"/>
                <a:ea typeface="Helvetica World"/>
                <a:cs typeface="Helvetica World"/>
                <a:sym typeface="Helvetica World"/>
              </a:rPr>
              <a:t>d'une</a:t>
            </a:r>
            <a:r>
              <a:rPr lang="en-US" sz="2000" dirty="0">
                <a:latin typeface="+mn-lt"/>
                <a:ea typeface="Helvetica World"/>
                <a:cs typeface="Helvetica World"/>
                <a:sym typeface="Helvetica World"/>
              </a:rPr>
              <a:t> convention </a:t>
            </a:r>
            <a:r>
              <a:rPr lang="en-US" sz="2000" dirty="0" err="1">
                <a:latin typeface="+mn-lt"/>
                <a:ea typeface="Helvetica World"/>
                <a:cs typeface="Helvetica World"/>
                <a:sym typeface="Helvetica World"/>
              </a:rPr>
              <a:t>rassemblant</a:t>
            </a:r>
            <a:r>
              <a:rPr lang="en-US" sz="2000" dirty="0">
                <a:latin typeface="+mn-lt"/>
                <a:ea typeface="Helvetica World"/>
                <a:cs typeface="Helvetica World"/>
                <a:sym typeface="Helvetica World"/>
              </a:rPr>
              <a:t> des </a:t>
            </a:r>
            <a:r>
              <a:rPr lang="en-US" sz="2000" dirty="0" err="1">
                <a:latin typeface="+mn-lt"/>
                <a:ea typeface="Helvetica World"/>
                <a:cs typeface="Helvetica World"/>
                <a:sym typeface="Helvetica World"/>
              </a:rPr>
              <a:t>professionnels</a:t>
            </a:r>
            <a:r>
              <a:rPr lang="en-US" sz="2000" dirty="0">
                <a:latin typeface="+mn-lt"/>
                <a:ea typeface="Helvetica World"/>
                <a:cs typeface="Helvetica World"/>
                <a:sym typeface="Helvetica World"/>
              </a:rPr>
              <a:t> du conseil aux </a:t>
            </a:r>
            <a:r>
              <a:rPr lang="en-US" sz="2000" dirty="0" err="1">
                <a:latin typeface="+mn-lt"/>
                <a:ea typeface="Helvetica World"/>
                <a:cs typeface="Helvetica World"/>
                <a:sym typeface="Helvetica World"/>
              </a:rPr>
              <a:t>entreprises</a:t>
            </a:r>
            <a:r>
              <a:rPr lang="en-US" sz="2000" dirty="0">
                <a:latin typeface="+mn-lt"/>
                <a:ea typeface="Helvetica World"/>
                <a:cs typeface="Helvetica World"/>
                <a:sym typeface="Helvetica World"/>
              </a:rPr>
              <a:t>.</a:t>
            </a:r>
          </a:p>
        </p:txBody>
      </p:sp>
      <p:sp>
        <p:nvSpPr>
          <p:cNvPr id="14" name="TextBox 14"/>
          <p:cNvSpPr txBox="1"/>
          <p:nvPr/>
        </p:nvSpPr>
        <p:spPr>
          <a:xfrm>
            <a:off x="3656302" y="1498237"/>
            <a:ext cx="4891797" cy="517257"/>
          </a:xfrm>
          <a:prstGeom prst="rect">
            <a:avLst/>
          </a:prstGeom>
        </p:spPr>
        <p:txBody>
          <a:bodyPr lIns="0" tIns="0" rIns="0" bIns="0" rtlCol="0" anchor="t">
            <a:spAutoFit/>
          </a:bodyPr>
          <a:lstStyle/>
          <a:p>
            <a:pPr algn="ctr">
              <a:lnSpc>
                <a:spcPts val="4446"/>
              </a:lnSpc>
              <a:spcBef>
                <a:spcPct val="0"/>
              </a:spcBef>
            </a:pPr>
            <a:r>
              <a:rPr lang="en-US" sz="3222" spc="161" dirty="0">
                <a:solidFill>
                  <a:schemeClr val="tx1"/>
                </a:solidFill>
                <a:latin typeface="Canva Sans 1 Bold"/>
                <a:ea typeface="Canva Sans 1 Bold"/>
                <a:cs typeface="Canva Sans 1 Bold"/>
                <a:sym typeface="Canva Sans 1 Bold"/>
              </a:rPr>
              <a:t>LA</a:t>
            </a:r>
            <a:r>
              <a:rPr lang="en-US" sz="3222" spc="161" dirty="0">
                <a:solidFill>
                  <a:srgbClr val="F47C00"/>
                </a:solidFill>
                <a:latin typeface="Canva Sans 1 Bold"/>
                <a:ea typeface="Canva Sans 1 Bold"/>
                <a:cs typeface="Canva Sans 1 Bold"/>
                <a:sym typeface="Canva Sans 1 Bold"/>
              </a:rPr>
              <a:t> </a:t>
            </a:r>
            <a:r>
              <a:rPr lang="en-US" sz="3222" spc="161" dirty="0">
                <a:solidFill>
                  <a:schemeClr val="tx1"/>
                </a:solidFill>
                <a:latin typeface="Canva Sans 1 Bold"/>
                <a:ea typeface="Canva Sans 1 Bold"/>
                <a:cs typeface="Canva Sans 1 Bold"/>
                <a:sym typeface="Canva Sans 1 Bold"/>
              </a:rPr>
              <a:t>NAISSANCE</a:t>
            </a:r>
          </a:p>
        </p:txBody>
      </p:sp>
      <p:pic>
        <p:nvPicPr>
          <p:cNvPr id="18" name="Image 17" descr="Une image contenant logo, Graphique, clipart, symbole&#10;&#10;Description générée automatiquement">
            <a:extLst>
              <a:ext uri="{FF2B5EF4-FFF2-40B4-BE49-F238E27FC236}">
                <a16:creationId xmlns:a16="http://schemas.microsoft.com/office/drawing/2014/main" id="{EF685718-8A73-38E7-F844-2CF4BE1381C0}"/>
              </a:ext>
            </a:extLst>
          </p:cNvPr>
          <p:cNvPicPr>
            <a:picLocks noChangeAspect="1"/>
          </p:cNvPicPr>
          <p:nvPr/>
        </p:nvPicPr>
        <p:blipFill>
          <a:blip r:embed="rId6"/>
          <a:stretch>
            <a:fillRect/>
          </a:stretch>
        </p:blipFill>
        <p:spPr>
          <a:xfrm>
            <a:off x="5618602" y="5288521"/>
            <a:ext cx="947296" cy="94778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128000" y="0"/>
            <a:ext cx="4064000" cy="6858000"/>
            <a:chOff x="0" y="0"/>
            <a:chExt cx="944430" cy="1593725"/>
          </a:xfrm>
        </p:grpSpPr>
        <p:sp>
          <p:nvSpPr>
            <p:cNvPr id="3" name="Freeform 3"/>
            <p:cNvSpPr/>
            <p:nvPr/>
          </p:nvSpPr>
          <p:spPr>
            <a:xfrm>
              <a:off x="0" y="0"/>
              <a:ext cx="944430" cy="1593725"/>
            </a:xfrm>
            <a:custGeom>
              <a:avLst/>
              <a:gdLst/>
              <a:ahLst/>
              <a:cxnLst/>
              <a:rect l="l" t="t" r="r" b="b"/>
              <a:pathLst>
                <a:path w="944430" h="1593725">
                  <a:moveTo>
                    <a:pt x="0" y="0"/>
                  </a:moveTo>
                  <a:lnTo>
                    <a:pt x="944430" y="0"/>
                  </a:lnTo>
                  <a:lnTo>
                    <a:pt x="944430" y="1593725"/>
                  </a:lnTo>
                  <a:lnTo>
                    <a:pt x="0" y="1593725"/>
                  </a:lnTo>
                  <a:close/>
                </a:path>
              </a:pathLst>
            </a:custGeom>
            <a:blipFill>
              <a:blip r:embed="rId2"/>
              <a:stretch>
                <a:fillRect l="-76522" r="-76522"/>
              </a:stretch>
            </a:blipFill>
          </p:spPr>
          <p:txBody>
            <a:bodyPr/>
            <a:lstStyle/>
            <a:p>
              <a:endParaRPr lang="fr-FR" sz="933"/>
            </a:p>
          </p:txBody>
        </p:sp>
      </p:grpSp>
      <p:grpSp>
        <p:nvGrpSpPr>
          <p:cNvPr id="4" name="Group 4"/>
          <p:cNvGrpSpPr/>
          <p:nvPr/>
        </p:nvGrpSpPr>
        <p:grpSpPr>
          <a:xfrm rot="5400000">
            <a:off x="7565447" y="2955354"/>
            <a:ext cx="2057400" cy="947294"/>
            <a:chOff x="0" y="0"/>
            <a:chExt cx="812800" cy="374240"/>
          </a:xfrm>
        </p:grpSpPr>
        <p:sp>
          <p:nvSpPr>
            <p:cNvPr id="5" name="Freeform 5"/>
            <p:cNvSpPr/>
            <p:nvPr/>
          </p:nvSpPr>
          <p:spPr>
            <a:xfrm>
              <a:off x="0" y="0"/>
              <a:ext cx="812800" cy="374240"/>
            </a:xfrm>
            <a:custGeom>
              <a:avLst/>
              <a:gdLst/>
              <a:ahLst/>
              <a:cxnLst/>
              <a:rect l="l" t="t" r="r" b="b"/>
              <a:pathLst>
                <a:path w="812800" h="374240">
                  <a:moveTo>
                    <a:pt x="406400" y="0"/>
                  </a:moveTo>
                  <a:lnTo>
                    <a:pt x="812800" y="374240"/>
                  </a:lnTo>
                  <a:lnTo>
                    <a:pt x="0" y="374240"/>
                  </a:lnTo>
                  <a:lnTo>
                    <a:pt x="406400" y="0"/>
                  </a:lnTo>
                  <a:close/>
                </a:path>
              </a:pathLst>
            </a:custGeom>
            <a:solidFill>
              <a:srgbClr val="FFFFFF"/>
            </a:solidFill>
          </p:spPr>
          <p:txBody>
            <a:bodyPr/>
            <a:lstStyle/>
            <a:p>
              <a:endParaRPr lang="fr-FR" sz="933"/>
            </a:p>
          </p:txBody>
        </p:sp>
        <p:sp>
          <p:nvSpPr>
            <p:cNvPr id="6" name="TextBox 6"/>
            <p:cNvSpPr txBox="1"/>
            <p:nvPr/>
          </p:nvSpPr>
          <p:spPr>
            <a:xfrm>
              <a:off x="127000" y="135654"/>
              <a:ext cx="558800" cy="211854"/>
            </a:xfrm>
            <a:prstGeom prst="rect">
              <a:avLst/>
            </a:prstGeom>
          </p:spPr>
          <p:txBody>
            <a:bodyPr lIns="33867" tIns="33867" rIns="33867" bIns="33867" rtlCol="0" anchor="ctr"/>
            <a:lstStyle/>
            <a:p>
              <a:pPr algn="ctr">
                <a:lnSpc>
                  <a:spcPts val="1773"/>
                </a:lnSpc>
                <a:spcBef>
                  <a:spcPct val="0"/>
                </a:spcBef>
              </a:pPr>
              <a:endParaRPr sz="933"/>
            </a:p>
          </p:txBody>
        </p:sp>
      </p:grpSp>
      <p:sp>
        <p:nvSpPr>
          <p:cNvPr id="8" name="Freeform 8"/>
          <p:cNvSpPr/>
          <p:nvPr/>
        </p:nvSpPr>
        <p:spPr>
          <a:xfrm>
            <a:off x="8167785" y="37976"/>
            <a:ext cx="2332565" cy="1811561"/>
          </a:xfrm>
          <a:custGeom>
            <a:avLst/>
            <a:gdLst/>
            <a:ahLst/>
            <a:cxnLst/>
            <a:rect l="l" t="t" r="r" b="b"/>
            <a:pathLst>
              <a:path w="3498847" h="2717342">
                <a:moveTo>
                  <a:pt x="0" y="0"/>
                </a:moveTo>
                <a:lnTo>
                  <a:pt x="3498847" y="0"/>
                </a:lnTo>
                <a:lnTo>
                  <a:pt x="3498847" y="2717342"/>
                </a:lnTo>
                <a:lnTo>
                  <a:pt x="0" y="2717342"/>
                </a:lnTo>
                <a:lnTo>
                  <a:pt x="0" y="0"/>
                </a:lnTo>
                <a:close/>
              </a:path>
            </a:pathLst>
          </a:custGeom>
          <a:blipFill>
            <a:blip r:embed="rId3"/>
            <a:stretch>
              <a:fillRect l="-71553" t="-22911" b="-1359"/>
            </a:stretch>
          </a:blipFill>
        </p:spPr>
        <p:txBody>
          <a:bodyPr/>
          <a:lstStyle/>
          <a:p>
            <a:endParaRPr lang="fr-FR" sz="933"/>
          </a:p>
        </p:txBody>
      </p:sp>
      <p:sp>
        <p:nvSpPr>
          <p:cNvPr id="10" name="Freeform 10"/>
          <p:cNvSpPr/>
          <p:nvPr/>
        </p:nvSpPr>
        <p:spPr>
          <a:xfrm>
            <a:off x="4221943" y="270082"/>
            <a:ext cx="1143387" cy="1044770"/>
          </a:xfrm>
          <a:custGeom>
            <a:avLst/>
            <a:gdLst/>
            <a:ahLst/>
            <a:cxnLst/>
            <a:rect l="l" t="t" r="r" b="b"/>
            <a:pathLst>
              <a:path w="2094105" h="1913488">
                <a:moveTo>
                  <a:pt x="0" y="0"/>
                </a:moveTo>
                <a:lnTo>
                  <a:pt x="2094105" y="0"/>
                </a:lnTo>
                <a:lnTo>
                  <a:pt x="2094105" y="1913488"/>
                </a:lnTo>
                <a:lnTo>
                  <a:pt x="0" y="19134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sz="933"/>
          </a:p>
        </p:txBody>
      </p:sp>
      <p:sp>
        <p:nvSpPr>
          <p:cNvPr id="11" name="TextBox 11"/>
          <p:cNvSpPr txBox="1"/>
          <p:nvPr/>
        </p:nvSpPr>
        <p:spPr>
          <a:xfrm>
            <a:off x="512368" y="2106124"/>
            <a:ext cx="6881229" cy="2585323"/>
          </a:xfrm>
          <a:prstGeom prst="rect">
            <a:avLst/>
          </a:prstGeom>
        </p:spPr>
        <p:txBody>
          <a:bodyPr lIns="0" tIns="0" rIns="0" bIns="0" rtlCol="0" anchor="t">
            <a:spAutoFit/>
          </a:bodyPr>
          <a:lstStyle/>
          <a:p>
            <a:r>
              <a:rPr lang="en-US" sz="2800" dirty="0">
                <a:solidFill>
                  <a:srgbClr val="6C86E8"/>
                </a:solidFill>
                <a:latin typeface="+mn-lt"/>
                <a:ea typeface="Helvetica World Bold"/>
                <a:cs typeface="Helvetica World Bold"/>
                <a:sym typeface="Helvetica World Bold"/>
              </a:rPr>
              <a:t>8 consultants </a:t>
            </a:r>
            <a:r>
              <a:rPr lang="en-US" sz="2800" dirty="0" err="1">
                <a:solidFill>
                  <a:srgbClr val="6C86E8"/>
                </a:solidFill>
                <a:latin typeface="+mn-lt"/>
                <a:ea typeface="Helvetica World Bold"/>
                <a:cs typeface="Helvetica World Bold"/>
                <a:sym typeface="Helvetica World Bold"/>
              </a:rPr>
              <a:t>d’expertises</a:t>
            </a:r>
            <a:r>
              <a:rPr lang="en-US" sz="2800" dirty="0">
                <a:solidFill>
                  <a:srgbClr val="6C86E8"/>
                </a:solidFill>
                <a:latin typeface="+mn-lt"/>
                <a:ea typeface="Helvetica World Bold"/>
                <a:cs typeface="Helvetica World Bold"/>
                <a:sym typeface="Helvetica World Bold"/>
              </a:rPr>
              <a:t> </a:t>
            </a:r>
            <a:r>
              <a:rPr lang="en-US" sz="2800" dirty="0" err="1">
                <a:solidFill>
                  <a:srgbClr val="6C86E8"/>
                </a:solidFill>
                <a:latin typeface="+mn-lt"/>
                <a:ea typeface="Helvetica World Bold"/>
                <a:cs typeface="Helvetica World Bold"/>
                <a:sym typeface="Helvetica World Bold"/>
              </a:rPr>
              <a:t>complémentaires</a:t>
            </a:r>
            <a:r>
              <a:rPr lang="en-US" sz="2800" dirty="0">
                <a:latin typeface="+mn-lt"/>
                <a:ea typeface="Helvetica World"/>
                <a:cs typeface="Helvetica World"/>
                <a:sym typeface="Helvetica World"/>
              </a:rPr>
              <a:t> se </a:t>
            </a:r>
            <a:r>
              <a:rPr lang="en-US" sz="2800" dirty="0" err="1">
                <a:latin typeface="+mn-lt"/>
                <a:ea typeface="Helvetica World"/>
                <a:cs typeface="Helvetica World"/>
                <a:sym typeface="Helvetica World"/>
              </a:rPr>
              <a:t>sont</a:t>
            </a:r>
            <a:r>
              <a:rPr lang="en-US" sz="2800" dirty="0">
                <a:latin typeface="+mn-lt"/>
                <a:ea typeface="Helvetica World"/>
                <a:cs typeface="Helvetica World"/>
                <a:sym typeface="Helvetica World"/>
              </a:rPr>
              <a:t> </a:t>
            </a:r>
            <a:r>
              <a:rPr lang="en-US" sz="2800" dirty="0" err="1">
                <a:latin typeface="+mn-lt"/>
                <a:ea typeface="Helvetica World"/>
                <a:cs typeface="Helvetica World"/>
                <a:sym typeface="Helvetica World"/>
              </a:rPr>
              <a:t>réunis</a:t>
            </a:r>
            <a:r>
              <a:rPr lang="en-US" sz="2800" dirty="0">
                <a:latin typeface="+mn-lt"/>
                <a:ea typeface="Helvetica World"/>
                <a:cs typeface="Helvetica World"/>
                <a:sym typeface="Helvetica World"/>
              </a:rPr>
              <a:t> pour </a:t>
            </a:r>
            <a:r>
              <a:rPr lang="en-US" sz="2800" dirty="0" err="1">
                <a:latin typeface="+mn-lt"/>
                <a:ea typeface="Helvetica World"/>
                <a:cs typeface="Helvetica World"/>
                <a:sym typeface="Helvetica World"/>
              </a:rPr>
              <a:t>discuter</a:t>
            </a:r>
            <a:r>
              <a:rPr lang="en-US" sz="2800" dirty="0">
                <a:latin typeface="+mn-lt"/>
                <a:ea typeface="Helvetica World"/>
                <a:cs typeface="Helvetica World"/>
                <a:sym typeface="Helvetica World"/>
              </a:rPr>
              <a:t> sur les </a:t>
            </a:r>
            <a:r>
              <a:rPr lang="en-US" sz="2800" dirty="0" err="1">
                <a:latin typeface="+mn-lt"/>
                <a:ea typeface="Helvetica World"/>
                <a:cs typeface="Helvetica World"/>
                <a:sym typeface="Helvetica World"/>
              </a:rPr>
              <a:t>problématiques</a:t>
            </a:r>
            <a:r>
              <a:rPr lang="en-US" sz="2800" dirty="0">
                <a:latin typeface="+mn-lt"/>
                <a:ea typeface="Helvetica World"/>
                <a:cs typeface="Helvetica World"/>
                <a:sym typeface="Helvetica World"/>
              </a:rPr>
              <a:t> </a:t>
            </a:r>
            <a:r>
              <a:rPr lang="en-US" sz="2800" dirty="0" err="1">
                <a:latin typeface="+mn-lt"/>
                <a:ea typeface="Helvetica World"/>
                <a:cs typeface="Helvetica World"/>
                <a:sym typeface="Helvetica World"/>
              </a:rPr>
              <a:t>rencontrées</a:t>
            </a:r>
            <a:r>
              <a:rPr lang="en-US" sz="2800" dirty="0">
                <a:latin typeface="+mn-lt"/>
                <a:ea typeface="Helvetica World"/>
                <a:cs typeface="Helvetica World"/>
                <a:sym typeface="Helvetica World"/>
              </a:rPr>
              <a:t> et les </a:t>
            </a:r>
            <a:r>
              <a:rPr lang="en-US" sz="2800" dirty="0" err="1">
                <a:latin typeface="+mn-lt"/>
                <a:ea typeface="Helvetica World"/>
                <a:cs typeface="Helvetica World"/>
                <a:sym typeface="Helvetica World"/>
              </a:rPr>
              <a:t>besoins</a:t>
            </a:r>
            <a:r>
              <a:rPr lang="en-US" sz="2800" dirty="0">
                <a:latin typeface="+mn-lt"/>
                <a:ea typeface="Helvetica World"/>
                <a:cs typeface="Helvetica World"/>
                <a:sym typeface="Helvetica World"/>
              </a:rPr>
              <a:t> </a:t>
            </a:r>
            <a:r>
              <a:rPr lang="en-US" sz="2800" dirty="0" err="1">
                <a:latin typeface="+mn-lt"/>
                <a:ea typeface="Helvetica World"/>
                <a:cs typeface="Helvetica World"/>
                <a:sym typeface="Helvetica World"/>
              </a:rPr>
              <a:t>identifiés</a:t>
            </a:r>
            <a:r>
              <a:rPr lang="en-US" sz="2800" dirty="0">
                <a:latin typeface="+mn-lt"/>
                <a:ea typeface="Helvetica World"/>
                <a:cs typeface="Helvetica World"/>
                <a:sym typeface="Helvetica World"/>
              </a:rPr>
              <a:t> pour </a:t>
            </a:r>
            <a:r>
              <a:rPr lang="en-US" sz="2800" dirty="0" err="1">
                <a:latin typeface="+mn-lt"/>
                <a:ea typeface="Helvetica World"/>
                <a:cs typeface="Helvetica World"/>
                <a:sym typeface="Helvetica World"/>
              </a:rPr>
              <a:t>accompagner</a:t>
            </a:r>
            <a:r>
              <a:rPr lang="en-US" sz="2800" dirty="0">
                <a:latin typeface="+mn-lt"/>
                <a:ea typeface="Helvetica World"/>
                <a:cs typeface="Helvetica World"/>
                <a:sym typeface="Helvetica World"/>
              </a:rPr>
              <a:t> </a:t>
            </a:r>
            <a:r>
              <a:rPr lang="en-US" sz="2800" dirty="0" err="1">
                <a:latin typeface="+mn-lt"/>
                <a:ea typeface="Helvetica World"/>
                <a:cs typeface="Helvetica World"/>
                <a:sym typeface="Helvetica World"/>
              </a:rPr>
              <a:t>correctement</a:t>
            </a:r>
            <a:r>
              <a:rPr lang="en-US" sz="2800" dirty="0">
                <a:latin typeface="+mn-lt"/>
                <a:ea typeface="Helvetica World"/>
                <a:cs typeface="Helvetica World"/>
                <a:sym typeface="Helvetica World"/>
              </a:rPr>
              <a:t> les </a:t>
            </a:r>
            <a:r>
              <a:rPr lang="en-US" sz="2800" dirty="0" err="1">
                <a:latin typeface="+mn-lt"/>
                <a:ea typeface="Helvetica World"/>
                <a:cs typeface="Helvetica World"/>
                <a:sym typeface="Helvetica World"/>
              </a:rPr>
              <a:t>organisations</a:t>
            </a:r>
            <a:r>
              <a:rPr lang="en-US" sz="2800" dirty="0">
                <a:latin typeface="+mn-lt"/>
                <a:ea typeface="Helvetica World"/>
                <a:cs typeface="Helvetica World"/>
                <a:sym typeface="Helvetica World"/>
              </a:rPr>
              <a:t> dans </a:t>
            </a:r>
            <a:r>
              <a:rPr lang="en-US" sz="2800" dirty="0" err="1">
                <a:latin typeface="+mn-lt"/>
                <a:ea typeface="Helvetica World"/>
                <a:cs typeface="Helvetica World"/>
                <a:sym typeface="Helvetica World"/>
              </a:rPr>
              <a:t>leurs</a:t>
            </a:r>
            <a:r>
              <a:rPr lang="en-US" sz="2800" dirty="0">
                <a:latin typeface="+mn-lt"/>
                <a:ea typeface="Helvetica World"/>
                <a:cs typeface="Helvetica World"/>
                <a:sym typeface="Helvetica World"/>
              </a:rPr>
              <a:t> </a:t>
            </a:r>
            <a:r>
              <a:rPr lang="en-US" sz="2800" dirty="0" err="1">
                <a:latin typeface="+mn-lt"/>
                <a:ea typeface="Helvetica World"/>
                <a:cs typeface="Helvetica World"/>
                <a:sym typeface="Helvetica World"/>
              </a:rPr>
              <a:t>évolutions</a:t>
            </a:r>
            <a:r>
              <a:rPr lang="en-US" sz="2800" dirty="0">
                <a:latin typeface="+mn-lt"/>
                <a:ea typeface="Helvetica World"/>
                <a:cs typeface="Helvetica World"/>
                <a:sym typeface="Helvetica World"/>
              </a:rPr>
              <a:t>.</a:t>
            </a:r>
          </a:p>
        </p:txBody>
      </p:sp>
      <p:sp>
        <p:nvSpPr>
          <p:cNvPr id="12" name="TextBox 12"/>
          <p:cNvSpPr txBox="1"/>
          <p:nvPr/>
        </p:nvSpPr>
        <p:spPr>
          <a:xfrm>
            <a:off x="786555" y="533839"/>
            <a:ext cx="4891797" cy="517257"/>
          </a:xfrm>
          <a:prstGeom prst="rect">
            <a:avLst/>
          </a:prstGeom>
        </p:spPr>
        <p:txBody>
          <a:bodyPr lIns="0" tIns="0" rIns="0" bIns="0" rtlCol="0" anchor="t">
            <a:spAutoFit/>
          </a:bodyPr>
          <a:lstStyle/>
          <a:p>
            <a:pPr>
              <a:lnSpc>
                <a:spcPts val="4446"/>
              </a:lnSpc>
              <a:spcBef>
                <a:spcPct val="0"/>
              </a:spcBef>
            </a:pPr>
            <a:r>
              <a:rPr lang="en-US" sz="3222" spc="161" dirty="0">
                <a:solidFill>
                  <a:schemeClr val="tx1"/>
                </a:solidFill>
                <a:latin typeface="Canva Sans 1 Bold"/>
                <a:ea typeface="Canva Sans 1 Bold"/>
                <a:cs typeface="Canva Sans 1 Bold"/>
                <a:sym typeface="Canva Sans 1 Bold"/>
              </a:rPr>
              <a:t>LA NAISSANCE</a:t>
            </a:r>
          </a:p>
        </p:txBody>
      </p:sp>
      <p:sp>
        <p:nvSpPr>
          <p:cNvPr id="13" name="TextBox 13"/>
          <p:cNvSpPr txBox="1"/>
          <p:nvPr/>
        </p:nvSpPr>
        <p:spPr>
          <a:xfrm>
            <a:off x="512368" y="5065537"/>
            <a:ext cx="7193530" cy="861774"/>
          </a:xfrm>
          <a:prstGeom prst="rect">
            <a:avLst/>
          </a:prstGeom>
        </p:spPr>
        <p:txBody>
          <a:bodyPr wrap="square" lIns="0" tIns="0" rIns="0" bIns="0" rtlCol="0" anchor="t">
            <a:spAutoFit/>
          </a:bodyPr>
          <a:lstStyle/>
          <a:p>
            <a:r>
              <a:rPr lang="en-US" sz="2800" dirty="0">
                <a:solidFill>
                  <a:srgbClr val="00D0B1"/>
                </a:solidFill>
                <a:latin typeface="+mn-lt"/>
                <a:ea typeface="Helvetica World Bold"/>
                <a:cs typeface="Helvetica World Bold"/>
                <a:sym typeface="Helvetica World Bold"/>
              </a:rPr>
              <a:t>Des </a:t>
            </a:r>
            <a:r>
              <a:rPr lang="en-US" sz="2800" dirty="0" err="1">
                <a:solidFill>
                  <a:srgbClr val="00D0B1"/>
                </a:solidFill>
                <a:latin typeface="+mn-lt"/>
                <a:ea typeface="Helvetica World Bold"/>
                <a:cs typeface="Helvetica World Bold"/>
                <a:sym typeface="Helvetica World Bold"/>
              </a:rPr>
              <a:t>groupes</a:t>
            </a:r>
            <a:r>
              <a:rPr lang="en-US" sz="2800" dirty="0">
                <a:solidFill>
                  <a:srgbClr val="00D0B1"/>
                </a:solidFill>
                <a:latin typeface="+mn-lt"/>
                <a:ea typeface="Helvetica World Bold"/>
                <a:cs typeface="Helvetica World Bold"/>
                <a:sym typeface="Helvetica World Bold"/>
              </a:rPr>
              <a:t> de travail</a:t>
            </a:r>
            <a:r>
              <a:rPr lang="en-US" sz="2800" dirty="0">
                <a:latin typeface="+mn-lt"/>
                <a:ea typeface="Helvetica World Bold"/>
                <a:cs typeface="Helvetica World Bold"/>
                <a:sym typeface="Helvetica World Bold"/>
              </a:rPr>
              <a:t> </a:t>
            </a:r>
            <a:r>
              <a:rPr lang="en-US" sz="2800" dirty="0">
                <a:latin typeface="+mn-lt"/>
                <a:ea typeface="Helvetica World"/>
                <a:cs typeface="Helvetica World"/>
                <a:sym typeface="Helvetica World"/>
              </a:rPr>
              <a:t>se </a:t>
            </a:r>
            <a:r>
              <a:rPr lang="en-US" sz="2800" dirty="0" err="1">
                <a:latin typeface="+mn-lt"/>
                <a:ea typeface="Helvetica World"/>
                <a:cs typeface="Helvetica World"/>
                <a:sym typeface="Helvetica World"/>
              </a:rPr>
              <a:t>sont</a:t>
            </a:r>
            <a:r>
              <a:rPr lang="en-US" sz="2800" dirty="0">
                <a:latin typeface="+mn-lt"/>
                <a:ea typeface="Helvetica World"/>
                <a:cs typeface="Helvetica World"/>
                <a:sym typeface="Helvetica World"/>
              </a:rPr>
              <a:t> </a:t>
            </a:r>
            <a:r>
              <a:rPr lang="en-US" sz="2800" dirty="0" err="1">
                <a:latin typeface="+mn-lt"/>
                <a:ea typeface="Helvetica World"/>
                <a:cs typeface="Helvetica World"/>
                <a:sym typeface="Helvetica World"/>
              </a:rPr>
              <a:t>formés</a:t>
            </a:r>
            <a:r>
              <a:rPr lang="en-US" sz="2800" dirty="0">
                <a:latin typeface="+mn-lt"/>
                <a:ea typeface="Helvetica World"/>
                <a:cs typeface="Helvetica World"/>
                <a:sym typeface="Helvetica World"/>
              </a:rPr>
              <a:t> et de </a:t>
            </a:r>
            <a:r>
              <a:rPr lang="en-US" sz="2800" dirty="0" err="1">
                <a:latin typeface="+mn-lt"/>
                <a:ea typeface="Helvetica World"/>
                <a:cs typeface="Helvetica World"/>
                <a:sym typeface="Helvetica World"/>
              </a:rPr>
              <a:t>leurs</a:t>
            </a:r>
            <a:r>
              <a:rPr lang="en-US" sz="2800" dirty="0">
                <a:latin typeface="+mn-lt"/>
                <a:ea typeface="Helvetica World"/>
                <a:cs typeface="Helvetica World"/>
                <a:sym typeface="Helvetica World"/>
              </a:rPr>
              <a:t> travaux </a:t>
            </a:r>
            <a:r>
              <a:rPr lang="en-US" sz="2800" dirty="0" err="1">
                <a:latin typeface="+mn-lt"/>
                <a:ea typeface="Helvetica World"/>
                <a:cs typeface="Helvetica World"/>
                <a:sym typeface="Helvetica World"/>
              </a:rPr>
              <a:t>sont</a:t>
            </a:r>
            <a:r>
              <a:rPr lang="en-US" sz="2800" dirty="0">
                <a:latin typeface="+mn-lt"/>
                <a:ea typeface="Helvetica World"/>
                <a:cs typeface="Helvetica World"/>
                <a:sym typeface="Helvetica World"/>
              </a:rPr>
              <a:t> </a:t>
            </a:r>
            <a:r>
              <a:rPr lang="en-US" sz="2800" dirty="0" err="1">
                <a:latin typeface="+mn-lt"/>
                <a:ea typeface="Helvetica World"/>
                <a:cs typeface="Helvetica World"/>
                <a:sym typeface="Helvetica World"/>
              </a:rPr>
              <a:t>nés</a:t>
            </a:r>
            <a:r>
              <a:rPr lang="en-US" sz="2800" dirty="0">
                <a:latin typeface="+mn-lt"/>
                <a:ea typeface="Helvetica World"/>
                <a:cs typeface="Helvetica World"/>
                <a:sym typeface="Helvetica World"/>
              </a:rPr>
              <a:t> les </a:t>
            </a:r>
            <a:r>
              <a:rPr lang="en-US" sz="2800" dirty="0" err="1">
                <a:latin typeface="+mn-lt"/>
                <a:ea typeface="Helvetica World"/>
                <a:cs typeface="Helvetica World"/>
                <a:sym typeface="Helvetica World"/>
              </a:rPr>
              <a:t>outils</a:t>
            </a:r>
            <a:r>
              <a:rPr lang="en-US" sz="2800" dirty="0">
                <a:latin typeface="+mn-lt"/>
                <a:ea typeface="Helvetica World Bold"/>
                <a:cs typeface="Helvetica World Bold"/>
                <a:sym typeface="Helvetica World Bold"/>
              </a:rPr>
              <a:t> </a:t>
            </a:r>
            <a:r>
              <a:rPr lang="en-US" sz="2800" dirty="0">
                <a:solidFill>
                  <a:srgbClr val="F04567"/>
                </a:solidFill>
                <a:latin typeface="+mn-lt"/>
                <a:ea typeface="Helvetica World Bold"/>
                <a:cs typeface="Helvetica World Bold"/>
                <a:sym typeface="Helvetica World Bold"/>
              </a:rPr>
              <a:t>AGILIS©</a:t>
            </a:r>
          </a:p>
        </p:txBody>
      </p:sp>
      <p:pic>
        <p:nvPicPr>
          <p:cNvPr id="16" name="Image 15" descr="Une image contenant logo, Graphique, clipart, symbole&#10;&#10;Description générée automatiquement">
            <a:extLst>
              <a:ext uri="{FF2B5EF4-FFF2-40B4-BE49-F238E27FC236}">
                <a16:creationId xmlns:a16="http://schemas.microsoft.com/office/drawing/2014/main" id="{BF2274A6-AF34-2D30-05ED-9103E25583F5}"/>
              </a:ext>
            </a:extLst>
          </p:cNvPr>
          <p:cNvPicPr>
            <a:picLocks noChangeAspect="1"/>
          </p:cNvPicPr>
          <p:nvPr/>
        </p:nvPicPr>
        <p:blipFill>
          <a:blip r:embed="rId6" cstate="hqprint">
            <a:alphaModFix amt="77000"/>
            <a:extLst>
              <a:ext uri="{28A0092B-C50C-407E-A947-70E740481C1C}">
                <a14:useLocalDpi xmlns:a14="http://schemas.microsoft.com/office/drawing/2010/main"/>
              </a:ext>
            </a:extLst>
          </a:blip>
          <a:srcRect/>
          <a:stretch/>
        </p:blipFill>
        <p:spPr>
          <a:xfrm>
            <a:off x="8312727" y="1022190"/>
            <a:ext cx="411693" cy="419029"/>
          </a:xfrm>
          <a:prstGeom prst="flowChartConnector">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1"/>
          <p:cNvSpPr txBox="1">
            <a:spLocks noGrp="1"/>
          </p:cNvSpPr>
          <p:nvPr>
            <p:ph type="title"/>
            <p:custDataLst>
              <p:tags r:id="rId1"/>
            </p:custDataLst>
          </p:nvPr>
        </p:nvSpPr>
        <p:spPr>
          <a:xfrm>
            <a:off x="838200" y="285651"/>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Leurs principes</a:t>
            </a:r>
            <a:endParaRPr dirty="0"/>
          </a:p>
        </p:txBody>
      </p:sp>
      <p:sp>
        <p:nvSpPr>
          <p:cNvPr id="204" name="Google Shape;204;p21"/>
          <p:cNvSpPr txBox="1">
            <a:spLocks noGrp="1"/>
          </p:cNvSpPr>
          <p:nvPr>
            <p:ph type="body" idx="1"/>
            <p:custDataLst>
              <p:tags r:id="rId2"/>
            </p:custDataLst>
          </p:nvPr>
        </p:nvSpPr>
        <p:spPr>
          <a:xfrm>
            <a:off x="938492" y="1701356"/>
            <a:ext cx="5031233" cy="4485368"/>
          </a:xfrm>
          <a:prstGeom prst="rect">
            <a:avLst/>
          </a:prstGeom>
          <a:noFill/>
          <a:ln>
            <a:noFill/>
          </a:ln>
        </p:spPr>
        <p:txBody>
          <a:bodyPr spcFirstLastPara="1" wrap="square" lIns="91425" tIns="45700" rIns="91425" bIns="45700" anchor="t" anchorCtr="0">
            <a:normAutofit fontScale="92500"/>
          </a:bodyPr>
          <a:lstStyle/>
          <a:p>
            <a:pPr marL="228600" lvl="0" indent="-215265" algn="l" rtl="0">
              <a:lnSpc>
                <a:spcPct val="90000"/>
              </a:lnSpc>
              <a:spcBef>
                <a:spcPts val="0"/>
              </a:spcBef>
              <a:spcAft>
                <a:spcPts val="0"/>
              </a:spcAft>
              <a:buClr>
                <a:schemeClr val="dk1"/>
              </a:buClr>
              <a:buSzPct val="100000"/>
              <a:buChar char="•"/>
            </a:pPr>
            <a:r>
              <a:rPr lang="fr-FR" dirty="0">
                <a:solidFill>
                  <a:srgbClr val="EF9A09"/>
                </a:solidFill>
              </a:rPr>
              <a:t>Il n’y a pas de bon ou de mauvais profil.</a:t>
            </a:r>
            <a:endParaRPr dirty="0">
              <a:solidFill>
                <a:srgbClr val="EF9A09"/>
              </a:solidFill>
            </a:endParaRPr>
          </a:p>
          <a:p>
            <a:pPr marL="228600" lvl="0" indent="-215265" algn="l" rtl="0">
              <a:lnSpc>
                <a:spcPct val="90000"/>
              </a:lnSpc>
              <a:spcBef>
                <a:spcPts val="1000"/>
              </a:spcBef>
              <a:spcAft>
                <a:spcPts val="0"/>
              </a:spcAft>
              <a:buClr>
                <a:schemeClr val="dk1"/>
              </a:buClr>
              <a:buSzPct val="100000"/>
              <a:buChar char="•"/>
            </a:pPr>
            <a:r>
              <a:rPr lang="fr-FR" dirty="0">
                <a:solidFill>
                  <a:srgbClr val="B76AFF"/>
                </a:solidFill>
              </a:rPr>
              <a:t>Chaque Elément de personnalité dispose de qualités et de points de vigilance.</a:t>
            </a:r>
            <a:endParaRPr dirty="0">
              <a:solidFill>
                <a:srgbClr val="B76AFF"/>
              </a:solidFill>
            </a:endParaRPr>
          </a:p>
          <a:p>
            <a:pPr marL="228600" lvl="0" indent="-215265" algn="l" rtl="0">
              <a:lnSpc>
                <a:spcPct val="90000"/>
              </a:lnSpc>
              <a:spcBef>
                <a:spcPts val="1000"/>
              </a:spcBef>
              <a:spcAft>
                <a:spcPts val="0"/>
              </a:spcAft>
              <a:buClr>
                <a:schemeClr val="dk1"/>
              </a:buClr>
              <a:buSzPct val="100000"/>
              <a:buChar char="•"/>
            </a:pPr>
            <a:r>
              <a:rPr lang="fr-FR" dirty="0">
                <a:solidFill>
                  <a:srgbClr val="7B92F8"/>
                </a:solidFill>
              </a:rPr>
              <a:t>Nous détenons les 6 Eléments de personnalité en nous.</a:t>
            </a:r>
            <a:endParaRPr dirty="0">
              <a:solidFill>
                <a:srgbClr val="7B92F8"/>
              </a:solidFill>
            </a:endParaRPr>
          </a:p>
          <a:p>
            <a:pPr marL="228600" lvl="0" indent="-215265" algn="l" rtl="0">
              <a:lnSpc>
                <a:spcPct val="90000"/>
              </a:lnSpc>
              <a:spcBef>
                <a:spcPts val="1000"/>
              </a:spcBef>
              <a:spcAft>
                <a:spcPts val="0"/>
              </a:spcAft>
              <a:buClr>
                <a:schemeClr val="dk1"/>
              </a:buClr>
              <a:buSzPct val="100000"/>
              <a:buChar char="•"/>
            </a:pPr>
            <a:r>
              <a:rPr lang="fr-FR" dirty="0">
                <a:solidFill>
                  <a:srgbClr val="F04567"/>
                </a:solidFill>
              </a:rPr>
              <a:t>En comprenant les autres, nous pouvons nous adapter à leur profil et leur parler dans leur langage. </a:t>
            </a:r>
            <a:endParaRPr dirty="0">
              <a:solidFill>
                <a:srgbClr val="F04567"/>
              </a:solidFill>
            </a:endParaRPr>
          </a:p>
        </p:txBody>
      </p:sp>
      <p:sp>
        <p:nvSpPr>
          <p:cNvPr id="205" name="Google Shape;205;p21"/>
          <p:cNvSpPr txBox="1">
            <a:spLocks noGrp="1"/>
          </p:cNvSpPr>
          <p:nvPr>
            <p:ph type="sldNum" idx="12"/>
            <p:custDataLst>
              <p:tags r:id="rId3"/>
            </p:custDataLst>
          </p:nvPr>
        </p:nvSpPr>
        <p:spPr>
          <a:xfrm>
            <a:off x="328169" y="6237312"/>
            <a:ext cx="439241" cy="39043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fr-FR"/>
              <a:t>10</a:t>
            </a:fld>
            <a:endParaRPr/>
          </a:p>
        </p:txBody>
      </p:sp>
      <p:grpSp>
        <p:nvGrpSpPr>
          <p:cNvPr id="3" name="Groupe 2">
            <a:extLst>
              <a:ext uri="{FF2B5EF4-FFF2-40B4-BE49-F238E27FC236}">
                <a16:creationId xmlns:a16="http://schemas.microsoft.com/office/drawing/2014/main" id="{891DC2DB-90CE-3A30-D0CD-DC23372C7C55}"/>
              </a:ext>
            </a:extLst>
          </p:cNvPr>
          <p:cNvGrpSpPr/>
          <p:nvPr>
            <p:custDataLst>
              <p:tags r:id="rId4"/>
            </p:custDataLst>
          </p:nvPr>
        </p:nvGrpSpPr>
        <p:grpSpPr>
          <a:xfrm>
            <a:off x="6754089" y="1206230"/>
            <a:ext cx="4599710" cy="5143780"/>
            <a:chOff x="6754089" y="1206230"/>
            <a:chExt cx="4599710" cy="5143780"/>
          </a:xfrm>
        </p:grpSpPr>
        <p:grpSp>
          <p:nvGrpSpPr>
            <p:cNvPr id="207" name="Google Shape;207;p21"/>
            <p:cNvGrpSpPr/>
            <p:nvPr/>
          </p:nvGrpSpPr>
          <p:grpSpPr>
            <a:xfrm>
              <a:off x="6754089" y="1206230"/>
              <a:ext cx="4599710" cy="5143780"/>
              <a:chOff x="3796145" y="1335531"/>
              <a:chExt cx="4599710" cy="5143780"/>
            </a:xfrm>
          </p:grpSpPr>
          <p:sp>
            <p:nvSpPr>
              <p:cNvPr id="208" name="Google Shape;208;p21"/>
              <p:cNvSpPr/>
              <p:nvPr/>
            </p:nvSpPr>
            <p:spPr>
              <a:xfrm>
                <a:off x="4146563" y="1953375"/>
                <a:ext cx="3906250" cy="3907170"/>
              </a:xfrm>
              <a:custGeom>
                <a:avLst/>
                <a:gdLst/>
                <a:ahLst/>
                <a:cxnLst/>
                <a:rect l="l" t="t" r="r" b="b"/>
                <a:pathLst>
                  <a:path w="21600" h="21600" extrusionOk="0">
                    <a:moveTo>
                      <a:pt x="21600" y="10803"/>
                    </a:moveTo>
                    <a:cubicBezTo>
                      <a:pt x="21600" y="8794"/>
                      <a:pt x="21049" y="6913"/>
                      <a:pt x="20091" y="5302"/>
                    </a:cubicBezTo>
                    <a:cubicBezTo>
                      <a:pt x="20091" y="5297"/>
                      <a:pt x="20086" y="5287"/>
                      <a:pt x="20080" y="5281"/>
                    </a:cubicBezTo>
                    <a:cubicBezTo>
                      <a:pt x="20075" y="5276"/>
                      <a:pt x="20070" y="5271"/>
                      <a:pt x="20065" y="5266"/>
                    </a:cubicBezTo>
                    <a:cubicBezTo>
                      <a:pt x="18178" y="2116"/>
                      <a:pt x="14726" y="0"/>
                      <a:pt x="10795" y="0"/>
                    </a:cubicBezTo>
                    <a:cubicBezTo>
                      <a:pt x="6889" y="0"/>
                      <a:pt x="3462" y="2085"/>
                      <a:pt x="1565" y="5195"/>
                    </a:cubicBezTo>
                    <a:cubicBezTo>
                      <a:pt x="1560" y="5200"/>
                      <a:pt x="1555" y="5205"/>
                      <a:pt x="1555" y="5210"/>
                    </a:cubicBezTo>
                    <a:cubicBezTo>
                      <a:pt x="1550" y="5215"/>
                      <a:pt x="1550" y="5220"/>
                      <a:pt x="1550" y="5230"/>
                    </a:cubicBezTo>
                    <a:cubicBezTo>
                      <a:pt x="566" y="6857"/>
                      <a:pt x="0" y="8763"/>
                      <a:pt x="0" y="10803"/>
                    </a:cubicBezTo>
                    <a:cubicBezTo>
                      <a:pt x="0" y="12811"/>
                      <a:pt x="551" y="14692"/>
                      <a:pt x="1509" y="16303"/>
                    </a:cubicBezTo>
                    <a:cubicBezTo>
                      <a:pt x="1509" y="16308"/>
                      <a:pt x="1514" y="16319"/>
                      <a:pt x="1520" y="16324"/>
                    </a:cubicBezTo>
                    <a:cubicBezTo>
                      <a:pt x="1525" y="16329"/>
                      <a:pt x="1530" y="16334"/>
                      <a:pt x="1535" y="16339"/>
                    </a:cubicBezTo>
                    <a:cubicBezTo>
                      <a:pt x="3422" y="19489"/>
                      <a:pt x="6874" y="21600"/>
                      <a:pt x="10805" y="21600"/>
                    </a:cubicBezTo>
                    <a:cubicBezTo>
                      <a:pt x="14711" y="21600"/>
                      <a:pt x="18138" y="19520"/>
                      <a:pt x="20035" y="16405"/>
                    </a:cubicBezTo>
                    <a:cubicBezTo>
                      <a:pt x="20040" y="16400"/>
                      <a:pt x="20045" y="16395"/>
                      <a:pt x="20045" y="16390"/>
                    </a:cubicBezTo>
                    <a:cubicBezTo>
                      <a:pt x="20050" y="16385"/>
                      <a:pt x="20050" y="16380"/>
                      <a:pt x="20050" y="16370"/>
                    </a:cubicBezTo>
                    <a:cubicBezTo>
                      <a:pt x="21034" y="14743"/>
                      <a:pt x="21600" y="12837"/>
                      <a:pt x="21600" y="10803"/>
                    </a:cubicBezTo>
                    <a:close/>
                    <a:moveTo>
                      <a:pt x="19948" y="16242"/>
                    </a:moveTo>
                    <a:lnTo>
                      <a:pt x="18342" y="15273"/>
                    </a:lnTo>
                    <a:cubicBezTo>
                      <a:pt x="18337" y="15171"/>
                      <a:pt x="18331" y="15070"/>
                      <a:pt x="18326" y="14962"/>
                    </a:cubicBezTo>
                    <a:cubicBezTo>
                      <a:pt x="19474" y="14442"/>
                      <a:pt x="20096" y="13815"/>
                      <a:pt x="20096" y="13148"/>
                    </a:cubicBezTo>
                    <a:cubicBezTo>
                      <a:pt x="20096" y="13107"/>
                      <a:pt x="20060" y="13071"/>
                      <a:pt x="20019" y="13071"/>
                    </a:cubicBezTo>
                    <a:cubicBezTo>
                      <a:pt x="19978" y="13071"/>
                      <a:pt x="19943" y="13107"/>
                      <a:pt x="19943" y="13148"/>
                    </a:cubicBezTo>
                    <a:cubicBezTo>
                      <a:pt x="19943" y="13734"/>
                      <a:pt x="19361" y="14315"/>
                      <a:pt x="18316" y="14799"/>
                    </a:cubicBezTo>
                    <a:cubicBezTo>
                      <a:pt x="18286" y="14504"/>
                      <a:pt x="18240" y="14188"/>
                      <a:pt x="18173" y="13851"/>
                    </a:cubicBezTo>
                    <a:cubicBezTo>
                      <a:pt x="17985" y="12888"/>
                      <a:pt x="17648" y="11817"/>
                      <a:pt x="17194" y="10701"/>
                    </a:cubicBezTo>
                    <a:cubicBezTo>
                      <a:pt x="17648" y="9584"/>
                      <a:pt x="17985" y="8514"/>
                      <a:pt x="18173" y="7550"/>
                    </a:cubicBezTo>
                    <a:cubicBezTo>
                      <a:pt x="18240" y="7214"/>
                      <a:pt x="18286" y="6898"/>
                      <a:pt x="18316" y="6602"/>
                    </a:cubicBezTo>
                    <a:cubicBezTo>
                      <a:pt x="19361" y="7086"/>
                      <a:pt x="19943" y="7667"/>
                      <a:pt x="19943" y="8254"/>
                    </a:cubicBezTo>
                    <a:cubicBezTo>
                      <a:pt x="19943" y="8294"/>
                      <a:pt x="19978" y="8330"/>
                      <a:pt x="20019" y="8330"/>
                    </a:cubicBezTo>
                    <a:cubicBezTo>
                      <a:pt x="20060" y="8330"/>
                      <a:pt x="20096" y="8294"/>
                      <a:pt x="20096" y="8254"/>
                    </a:cubicBezTo>
                    <a:cubicBezTo>
                      <a:pt x="20096" y="7586"/>
                      <a:pt x="19474" y="6959"/>
                      <a:pt x="18326" y="6439"/>
                    </a:cubicBezTo>
                    <a:cubicBezTo>
                      <a:pt x="18326" y="6434"/>
                      <a:pt x="18326" y="6423"/>
                      <a:pt x="18326" y="6418"/>
                    </a:cubicBezTo>
                    <a:lnTo>
                      <a:pt x="19989" y="5429"/>
                    </a:lnTo>
                    <a:cubicBezTo>
                      <a:pt x="20917" y="7010"/>
                      <a:pt x="21447" y="8845"/>
                      <a:pt x="21447" y="10803"/>
                    </a:cubicBezTo>
                    <a:cubicBezTo>
                      <a:pt x="21447" y="12786"/>
                      <a:pt x="20896" y="14651"/>
                      <a:pt x="19948" y="16242"/>
                    </a:cubicBezTo>
                    <a:close/>
                    <a:moveTo>
                      <a:pt x="3432" y="14866"/>
                    </a:moveTo>
                    <a:cubicBezTo>
                      <a:pt x="3457" y="14560"/>
                      <a:pt x="3508" y="14233"/>
                      <a:pt x="3575" y="13882"/>
                    </a:cubicBezTo>
                    <a:cubicBezTo>
                      <a:pt x="3753" y="12969"/>
                      <a:pt x="4064" y="11960"/>
                      <a:pt x="4487" y="10905"/>
                    </a:cubicBezTo>
                    <a:cubicBezTo>
                      <a:pt x="4865" y="11807"/>
                      <a:pt x="5318" y="12740"/>
                      <a:pt x="5833" y="13668"/>
                    </a:cubicBezTo>
                    <a:lnTo>
                      <a:pt x="3651" y="14962"/>
                    </a:lnTo>
                    <a:cubicBezTo>
                      <a:pt x="3575" y="14927"/>
                      <a:pt x="3503" y="14896"/>
                      <a:pt x="3432" y="14866"/>
                    </a:cubicBezTo>
                    <a:close/>
                    <a:moveTo>
                      <a:pt x="3488" y="15059"/>
                    </a:moveTo>
                    <a:lnTo>
                      <a:pt x="3416" y="15105"/>
                    </a:lnTo>
                    <a:cubicBezTo>
                      <a:pt x="3416" y="15080"/>
                      <a:pt x="3422" y="15054"/>
                      <a:pt x="3422" y="15034"/>
                    </a:cubicBezTo>
                    <a:cubicBezTo>
                      <a:pt x="3442" y="15039"/>
                      <a:pt x="3462" y="15049"/>
                      <a:pt x="3488" y="15059"/>
                    </a:cubicBezTo>
                    <a:close/>
                    <a:moveTo>
                      <a:pt x="3524" y="6490"/>
                    </a:moveTo>
                    <a:lnTo>
                      <a:pt x="5767" y="7846"/>
                    </a:lnTo>
                    <a:cubicBezTo>
                      <a:pt x="5278" y="8733"/>
                      <a:pt x="4844" y="9625"/>
                      <a:pt x="4482" y="10492"/>
                    </a:cubicBezTo>
                    <a:cubicBezTo>
                      <a:pt x="4064" y="9436"/>
                      <a:pt x="3753" y="8427"/>
                      <a:pt x="3569" y="7514"/>
                    </a:cubicBezTo>
                    <a:cubicBezTo>
                      <a:pt x="3498" y="7163"/>
                      <a:pt x="3452" y="6836"/>
                      <a:pt x="3427" y="6530"/>
                    </a:cubicBezTo>
                    <a:cubicBezTo>
                      <a:pt x="3462" y="6520"/>
                      <a:pt x="3493" y="6505"/>
                      <a:pt x="3524" y="6490"/>
                    </a:cubicBezTo>
                    <a:close/>
                    <a:moveTo>
                      <a:pt x="18163" y="6530"/>
                    </a:moveTo>
                    <a:cubicBezTo>
                      <a:pt x="18138" y="6836"/>
                      <a:pt x="18087" y="7168"/>
                      <a:pt x="18020" y="7519"/>
                    </a:cubicBezTo>
                    <a:cubicBezTo>
                      <a:pt x="17842" y="8432"/>
                      <a:pt x="17531" y="9441"/>
                      <a:pt x="17108" y="10497"/>
                    </a:cubicBezTo>
                    <a:cubicBezTo>
                      <a:pt x="16751" y="9645"/>
                      <a:pt x="16327" y="8763"/>
                      <a:pt x="15848" y="7892"/>
                    </a:cubicBezTo>
                    <a:lnTo>
                      <a:pt x="18148" y="6525"/>
                    </a:lnTo>
                    <a:cubicBezTo>
                      <a:pt x="18153" y="6525"/>
                      <a:pt x="18158" y="6530"/>
                      <a:pt x="18163" y="6530"/>
                    </a:cubicBezTo>
                    <a:close/>
                    <a:moveTo>
                      <a:pt x="15608" y="13622"/>
                    </a:moveTo>
                    <a:lnTo>
                      <a:pt x="10948" y="10803"/>
                    </a:lnTo>
                    <a:lnTo>
                      <a:pt x="15716" y="7968"/>
                    </a:lnTo>
                    <a:cubicBezTo>
                      <a:pt x="16220" y="8886"/>
                      <a:pt x="16659" y="9808"/>
                      <a:pt x="17026" y="10701"/>
                    </a:cubicBezTo>
                    <a:cubicBezTo>
                      <a:pt x="16639" y="11649"/>
                      <a:pt x="16164" y="12633"/>
                      <a:pt x="15614" y="13612"/>
                    </a:cubicBezTo>
                    <a:cubicBezTo>
                      <a:pt x="15614" y="13617"/>
                      <a:pt x="15608" y="13617"/>
                      <a:pt x="15608" y="13622"/>
                    </a:cubicBezTo>
                    <a:close/>
                    <a:moveTo>
                      <a:pt x="15772" y="7754"/>
                    </a:moveTo>
                    <a:cubicBezTo>
                      <a:pt x="15761" y="7739"/>
                      <a:pt x="15756" y="7723"/>
                      <a:pt x="15746" y="7708"/>
                    </a:cubicBezTo>
                    <a:cubicBezTo>
                      <a:pt x="15323" y="6954"/>
                      <a:pt x="14879" y="6235"/>
                      <a:pt x="14420" y="5567"/>
                    </a:cubicBezTo>
                    <a:cubicBezTo>
                      <a:pt x="15481" y="5715"/>
                      <a:pt x="16455" y="5929"/>
                      <a:pt x="17291" y="6199"/>
                    </a:cubicBezTo>
                    <a:cubicBezTo>
                      <a:pt x="17531" y="6276"/>
                      <a:pt x="17755" y="6362"/>
                      <a:pt x="17969" y="6444"/>
                    </a:cubicBezTo>
                    <a:lnTo>
                      <a:pt x="15772" y="7754"/>
                    </a:lnTo>
                    <a:close/>
                    <a:moveTo>
                      <a:pt x="15614" y="7785"/>
                    </a:moveTo>
                    <a:cubicBezTo>
                      <a:pt x="15624" y="7800"/>
                      <a:pt x="15629" y="7815"/>
                      <a:pt x="15639" y="7830"/>
                    </a:cubicBezTo>
                    <a:lnTo>
                      <a:pt x="10871" y="10665"/>
                    </a:lnTo>
                    <a:lnTo>
                      <a:pt x="10871" y="5327"/>
                    </a:lnTo>
                    <a:cubicBezTo>
                      <a:pt x="12034" y="5332"/>
                      <a:pt x="13161" y="5404"/>
                      <a:pt x="14211" y="5541"/>
                    </a:cubicBezTo>
                    <a:cubicBezTo>
                      <a:pt x="14701" y="6240"/>
                      <a:pt x="15170" y="6994"/>
                      <a:pt x="15614" y="7785"/>
                    </a:cubicBezTo>
                    <a:close/>
                    <a:moveTo>
                      <a:pt x="10876" y="5174"/>
                    </a:moveTo>
                    <a:lnTo>
                      <a:pt x="10876" y="1871"/>
                    </a:lnTo>
                    <a:cubicBezTo>
                      <a:pt x="11137" y="2060"/>
                      <a:pt x="11407" y="2284"/>
                      <a:pt x="11682" y="2544"/>
                    </a:cubicBezTo>
                    <a:cubicBezTo>
                      <a:pt x="12483" y="3288"/>
                      <a:pt x="13309" y="4257"/>
                      <a:pt x="14099" y="5373"/>
                    </a:cubicBezTo>
                    <a:cubicBezTo>
                      <a:pt x="13079" y="5246"/>
                      <a:pt x="11993" y="5180"/>
                      <a:pt x="10876" y="5174"/>
                    </a:cubicBezTo>
                    <a:close/>
                    <a:moveTo>
                      <a:pt x="10724" y="5174"/>
                    </a:moveTo>
                    <a:cubicBezTo>
                      <a:pt x="9602" y="5180"/>
                      <a:pt x="8516" y="5246"/>
                      <a:pt x="7496" y="5373"/>
                    </a:cubicBezTo>
                    <a:cubicBezTo>
                      <a:pt x="8286" y="4257"/>
                      <a:pt x="9107" y="3288"/>
                      <a:pt x="9913" y="2544"/>
                    </a:cubicBezTo>
                    <a:cubicBezTo>
                      <a:pt x="10193" y="2284"/>
                      <a:pt x="10463" y="2060"/>
                      <a:pt x="10724" y="1871"/>
                    </a:cubicBezTo>
                    <a:lnTo>
                      <a:pt x="10724" y="5174"/>
                    </a:lnTo>
                    <a:close/>
                    <a:moveTo>
                      <a:pt x="10724" y="5327"/>
                    </a:moveTo>
                    <a:lnTo>
                      <a:pt x="10724" y="10665"/>
                    </a:lnTo>
                    <a:lnTo>
                      <a:pt x="5976" y="7795"/>
                    </a:lnTo>
                    <a:cubicBezTo>
                      <a:pt x="5976" y="7790"/>
                      <a:pt x="5981" y="7790"/>
                      <a:pt x="5981" y="7785"/>
                    </a:cubicBezTo>
                    <a:cubicBezTo>
                      <a:pt x="6425" y="6994"/>
                      <a:pt x="6894" y="6240"/>
                      <a:pt x="7378" y="5541"/>
                    </a:cubicBezTo>
                    <a:cubicBezTo>
                      <a:pt x="8429" y="5404"/>
                      <a:pt x="9556" y="5332"/>
                      <a:pt x="10724" y="5327"/>
                    </a:cubicBezTo>
                    <a:close/>
                    <a:moveTo>
                      <a:pt x="5849" y="7713"/>
                    </a:moveTo>
                    <a:cubicBezTo>
                      <a:pt x="5844" y="7713"/>
                      <a:pt x="5844" y="7713"/>
                      <a:pt x="5849" y="7713"/>
                    </a:cubicBezTo>
                    <a:lnTo>
                      <a:pt x="3702" y="6423"/>
                    </a:lnTo>
                    <a:cubicBezTo>
                      <a:pt x="3891" y="6347"/>
                      <a:pt x="4095" y="6276"/>
                      <a:pt x="4304" y="6204"/>
                    </a:cubicBezTo>
                    <a:cubicBezTo>
                      <a:pt x="5140" y="5934"/>
                      <a:pt x="6114" y="5720"/>
                      <a:pt x="7175" y="5572"/>
                    </a:cubicBezTo>
                    <a:cubicBezTo>
                      <a:pt x="6716" y="6240"/>
                      <a:pt x="6267" y="6959"/>
                      <a:pt x="5849" y="7713"/>
                    </a:cubicBezTo>
                    <a:close/>
                    <a:moveTo>
                      <a:pt x="5900" y="7927"/>
                    </a:moveTo>
                    <a:lnTo>
                      <a:pt x="10647" y="10797"/>
                    </a:lnTo>
                    <a:lnTo>
                      <a:pt x="5961" y="13581"/>
                    </a:lnTo>
                    <a:cubicBezTo>
                      <a:pt x="5420" y="12612"/>
                      <a:pt x="4951" y="11639"/>
                      <a:pt x="4564" y="10695"/>
                    </a:cubicBezTo>
                    <a:cubicBezTo>
                      <a:pt x="4936" y="9793"/>
                      <a:pt x="5385" y="8860"/>
                      <a:pt x="5900" y="7927"/>
                    </a:cubicBezTo>
                    <a:close/>
                    <a:moveTo>
                      <a:pt x="5910" y="13795"/>
                    </a:moveTo>
                    <a:cubicBezTo>
                      <a:pt x="6313" y="14509"/>
                      <a:pt x="6736" y="15192"/>
                      <a:pt x="7175" y="15829"/>
                    </a:cubicBezTo>
                    <a:cubicBezTo>
                      <a:pt x="6114" y="15681"/>
                      <a:pt x="5145" y="15467"/>
                      <a:pt x="4304" y="15197"/>
                    </a:cubicBezTo>
                    <a:cubicBezTo>
                      <a:pt x="4141" y="15146"/>
                      <a:pt x="3982" y="15090"/>
                      <a:pt x="3835" y="15034"/>
                    </a:cubicBezTo>
                    <a:lnTo>
                      <a:pt x="5910" y="13795"/>
                    </a:lnTo>
                    <a:close/>
                    <a:moveTo>
                      <a:pt x="6037" y="13719"/>
                    </a:moveTo>
                    <a:lnTo>
                      <a:pt x="10718" y="10935"/>
                    </a:lnTo>
                    <a:lnTo>
                      <a:pt x="10718" y="16069"/>
                    </a:lnTo>
                    <a:cubicBezTo>
                      <a:pt x="9556" y="16064"/>
                      <a:pt x="8424" y="15992"/>
                      <a:pt x="7373" y="15855"/>
                    </a:cubicBezTo>
                    <a:cubicBezTo>
                      <a:pt x="6914" y="15192"/>
                      <a:pt x="6466" y="14473"/>
                      <a:pt x="6037" y="13719"/>
                    </a:cubicBezTo>
                    <a:close/>
                    <a:moveTo>
                      <a:pt x="10724" y="16222"/>
                    </a:moveTo>
                    <a:lnTo>
                      <a:pt x="10724" y="19525"/>
                    </a:lnTo>
                    <a:cubicBezTo>
                      <a:pt x="10463" y="19337"/>
                      <a:pt x="10193" y="19112"/>
                      <a:pt x="9913" y="18852"/>
                    </a:cubicBezTo>
                    <a:cubicBezTo>
                      <a:pt x="9112" y="18108"/>
                      <a:pt x="8286" y="17139"/>
                      <a:pt x="7496" y="16023"/>
                    </a:cubicBezTo>
                    <a:cubicBezTo>
                      <a:pt x="8510" y="16150"/>
                      <a:pt x="9602" y="16222"/>
                      <a:pt x="10724" y="16222"/>
                    </a:cubicBezTo>
                    <a:close/>
                    <a:moveTo>
                      <a:pt x="10876" y="16222"/>
                    </a:moveTo>
                    <a:cubicBezTo>
                      <a:pt x="11993" y="16217"/>
                      <a:pt x="13084" y="16150"/>
                      <a:pt x="14099" y="16028"/>
                    </a:cubicBezTo>
                    <a:cubicBezTo>
                      <a:pt x="13309" y="17144"/>
                      <a:pt x="12488" y="18113"/>
                      <a:pt x="11682" y="18857"/>
                    </a:cubicBezTo>
                    <a:cubicBezTo>
                      <a:pt x="11402" y="19112"/>
                      <a:pt x="11137" y="19337"/>
                      <a:pt x="10876" y="19530"/>
                    </a:cubicBezTo>
                    <a:lnTo>
                      <a:pt x="10876" y="16222"/>
                    </a:lnTo>
                    <a:close/>
                    <a:moveTo>
                      <a:pt x="10876" y="16069"/>
                    </a:moveTo>
                    <a:lnTo>
                      <a:pt x="10876" y="10935"/>
                    </a:lnTo>
                    <a:lnTo>
                      <a:pt x="15537" y="13754"/>
                    </a:lnTo>
                    <a:cubicBezTo>
                      <a:pt x="15119" y="14493"/>
                      <a:pt x="14675" y="15202"/>
                      <a:pt x="14222" y="15860"/>
                    </a:cubicBezTo>
                    <a:cubicBezTo>
                      <a:pt x="13166" y="15992"/>
                      <a:pt x="12039" y="16064"/>
                      <a:pt x="10876" y="16069"/>
                    </a:cubicBezTo>
                    <a:close/>
                    <a:moveTo>
                      <a:pt x="15665" y="13831"/>
                    </a:moveTo>
                    <a:lnTo>
                      <a:pt x="17689" y="15054"/>
                    </a:lnTo>
                    <a:cubicBezTo>
                      <a:pt x="17561" y="15100"/>
                      <a:pt x="17429" y="15146"/>
                      <a:pt x="17291" y="15192"/>
                    </a:cubicBezTo>
                    <a:cubicBezTo>
                      <a:pt x="16450" y="15467"/>
                      <a:pt x="15476" y="15676"/>
                      <a:pt x="14420" y="15824"/>
                    </a:cubicBezTo>
                    <a:cubicBezTo>
                      <a:pt x="14849" y="15202"/>
                      <a:pt x="15267" y="14534"/>
                      <a:pt x="15665" y="13831"/>
                    </a:cubicBezTo>
                    <a:close/>
                    <a:moveTo>
                      <a:pt x="15741" y="13698"/>
                    </a:moveTo>
                    <a:cubicBezTo>
                      <a:pt x="15741" y="13693"/>
                      <a:pt x="15746" y="13688"/>
                      <a:pt x="15746" y="13688"/>
                    </a:cubicBezTo>
                    <a:cubicBezTo>
                      <a:pt x="16266" y="12755"/>
                      <a:pt x="16725" y="11812"/>
                      <a:pt x="17108" y="10905"/>
                    </a:cubicBezTo>
                    <a:cubicBezTo>
                      <a:pt x="17526" y="11960"/>
                      <a:pt x="17837" y="12969"/>
                      <a:pt x="18020" y="13882"/>
                    </a:cubicBezTo>
                    <a:cubicBezTo>
                      <a:pt x="18092" y="14233"/>
                      <a:pt x="18138" y="14565"/>
                      <a:pt x="18163" y="14871"/>
                    </a:cubicBezTo>
                    <a:cubicBezTo>
                      <a:pt x="18071" y="14911"/>
                      <a:pt x="17975" y="14952"/>
                      <a:pt x="17873" y="14993"/>
                    </a:cubicBezTo>
                    <a:lnTo>
                      <a:pt x="15741" y="13698"/>
                    </a:lnTo>
                    <a:close/>
                    <a:moveTo>
                      <a:pt x="18173" y="15029"/>
                    </a:moveTo>
                    <a:cubicBezTo>
                      <a:pt x="18178" y="15080"/>
                      <a:pt x="18178" y="15126"/>
                      <a:pt x="18184" y="15177"/>
                    </a:cubicBezTo>
                    <a:lnTo>
                      <a:pt x="18036" y="15090"/>
                    </a:lnTo>
                    <a:cubicBezTo>
                      <a:pt x="18082" y="15070"/>
                      <a:pt x="18127" y="15049"/>
                      <a:pt x="18173" y="15029"/>
                    </a:cubicBezTo>
                    <a:close/>
                    <a:moveTo>
                      <a:pt x="19907" y="5297"/>
                    </a:moveTo>
                    <a:lnTo>
                      <a:pt x="18337" y="6230"/>
                    </a:lnTo>
                    <a:cubicBezTo>
                      <a:pt x="18388" y="5123"/>
                      <a:pt x="18133" y="4374"/>
                      <a:pt x="17597" y="4073"/>
                    </a:cubicBezTo>
                    <a:cubicBezTo>
                      <a:pt x="17561" y="4053"/>
                      <a:pt x="17516" y="4068"/>
                      <a:pt x="17495" y="4104"/>
                    </a:cubicBezTo>
                    <a:cubicBezTo>
                      <a:pt x="17475" y="4140"/>
                      <a:pt x="17490" y="4185"/>
                      <a:pt x="17526" y="4206"/>
                    </a:cubicBezTo>
                    <a:cubicBezTo>
                      <a:pt x="18020" y="4481"/>
                      <a:pt x="18245" y="5230"/>
                      <a:pt x="18178" y="6321"/>
                    </a:cubicBezTo>
                    <a:lnTo>
                      <a:pt x="18138" y="6347"/>
                    </a:lnTo>
                    <a:cubicBezTo>
                      <a:pt x="17893" y="6245"/>
                      <a:pt x="17628" y="6148"/>
                      <a:pt x="17342" y="6051"/>
                    </a:cubicBezTo>
                    <a:cubicBezTo>
                      <a:pt x="16460" y="5766"/>
                      <a:pt x="15425" y="5541"/>
                      <a:pt x="14303" y="5394"/>
                    </a:cubicBezTo>
                    <a:cubicBezTo>
                      <a:pt x="13482" y="4216"/>
                      <a:pt x="12625" y="3202"/>
                      <a:pt x="11784" y="2427"/>
                    </a:cubicBezTo>
                    <a:cubicBezTo>
                      <a:pt x="11488" y="2151"/>
                      <a:pt x="11203" y="1917"/>
                      <a:pt x="10933" y="1718"/>
                    </a:cubicBezTo>
                    <a:cubicBezTo>
                      <a:pt x="11789" y="1137"/>
                      <a:pt x="12513" y="958"/>
                      <a:pt x="12993" y="1229"/>
                    </a:cubicBezTo>
                    <a:cubicBezTo>
                      <a:pt x="13028" y="1249"/>
                      <a:pt x="13074" y="1234"/>
                      <a:pt x="13095" y="1198"/>
                    </a:cubicBezTo>
                    <a:cubicBezTo>
                      <a:pt x="13115" y="1162"/>
                      <a:pt x="13100" y="1116"/>
                      <a:pt x="13064" y="1096"/>
                    </a:cubicBezTo>
                    <a:cubicBezTo>
                      <a:pt x="12534" y="800"/>
                      <a:pt x="11774" y="969"/>
                      <a:pt x="10871" y="1575"/>
                    </a:cubicBezTo>
                    <a:lnTo>
                      <a:pt x="10871" y="158"/>
                    </a:lnTo>
                    <a:cubicBezTo>
                      <a:pt x="14701" y="184"/>
                      <a:pt x="18051" y="2238"/>
                      <a:pt x="19907" y="5297"/>
                    </a:cubicBezTo>
                    <a:close/>
                    <a:moveTo>
                      <a:pt x="10724" y="158"/>
                    </a:moveTo>
                    <a:lnTo>
                      <a:pt x="10724" y="1580"/>
                    </a:lnTo>
                    <a:cubicBezTo>
                      <a:pt x="9821" y="974"/>
                      <a:pt x="9061" y="805"/>
                      <a:pt x="8531" y="1101"/>
                    </a:cubicBezTo>
                    <a:cubicBezTo>
                      <a:pt x="8495" y="1122"/>
                      <a:pt x="8480" y="1167"/>
                      <a:pt x="8500" y="1203"/>
                    </a:cubicBezTo>
                    <a:cubicBezTo>
                      <a:pt x="8521" y="1239"/>
                      <a:pt x="8567" y="1254"/>
                      <a:pt x="8602" y="1234"/>
                    </a:cubicBezTo>
                    <a:cubicBezTo>
                      <a:pt x="9082" y="969"/>
                      <a:pt x="9806" y="1147"/>
                      <a:pt x="10662" y="1723"/>
                    </a:cubicBezTo>
                    <a:cubicBezTo>
                      <a:pt x="10387" y="1922"/>
                      <a:pt x="10101" y="2156"/>
                      <a:pt x="9806" y="2432"/>
                    </a:cubicBezTo>
                    <a:cubicBezTo>
                      <a:pt x="8969" y="3207"/>
                      <a:pt x="8108" y="4221"/>
                      <a:pt x="7287" y="5399"/>
                    </a:cubicBezTo>
                    <a:cubicBezTo>
                      <a:pt x="6165" y="5547"/>
                      <a:pt x="5135" y="5771"/>
                      <a:pt x="4253" y="6056"/>
                    </a:cubicBezTo>
                    <a:cubicBezTo>
                      <a:pt x="3998" y="6138"/>
                      <a:pt x="3758" y="6230"/>
                      <a:pt x="3534" y="6321"/>
                    </a:cubicBezTo>
                    <a:lnTo>
                      <a:pt x="3411" y="6245"/>
                    </a:lnTo>
                    <a:cubicBezTo>
                      <a:pt x="3360" y="5200"/>
                      <a:pt x="3590" y="4476"/>
                      <a:pt x="4069" y="4211"/>
                    </a:cubicBezTo>
                    <a:cubicBezTo>
                      <a:pt x="4105" y="4191"/>
                      <a:pt x="4120" y="4145"/>
                      <a:pt x="4100" y="4109"/>
                    </a:cubicBezTo>
                    <a:cubicBezTo>
                      <a:pt x="4079" y="4073"/>
                      <a:pt x="4033" y="4058"/>
                      <a:pt x="3998" y="4078"/>
                    </a:cubicBezTo>
                    <a:cubicBezTo>
                      <a:pt x="3473" y="4374"/>
                      <a:pt x="3223" y="5093"/>
                      <a:pt x="3253" y="6153"/>
                    </a:cubicBezTo>
                    <a:lnTo>
                      <a:pt x="1729" y="5230"/>
                    </a:lnTo>
                    <a:cubicBezTo>
                      <a:pt x="3595" y="2207"/>
                      <a:pt x="6925" y="184"/>
                      <a:pt x="10724" y="158"/>
                    </a:cubicBezTo>
                    <a:close/>
                    <a:moveTo>
                      <a:pt x="1652" y="5358"/>
                    </a:moveTo>
                    <a:lnTo>
                      <a:pt x="3263" y="6332"/>
                    </a:lnTo>
                    <a:cubicBezTo>
                      <a:pt x="3263" y="6367"/>
                      <a:pt x="3269" y="6398"/>
                      <a:pt x="3269" y="6434"/>
                    </a:cubicBezTo>
                    <a:cubicBezTo>
                      <a:pt x="2121" y="6954"/>
                      <a:pt x="1504" y="7581"/>
                      <a:pt x="1504" y="8248"/>
                    </a:cubicBezTo>
                    <a:cubicBezTo>
                      <a:pt x="1504" y="8289"/>
                      <a:pt x="1540" y="8325"/>
                      <a:pt x="1581" y="8325"/>
                    </a:cubicBezTo>
                    <a:cubicBezTo>
                      <a:pt x="1622" y="8325"/>
                      <a:pt x="1657" y="8289"/>
                      <a:pt x="1657" y="8248"/>
                    </a:cubicBezTo>
                    <a:cubicBezTo>
                      <a:pt x="1657" y="7662"/>
                      <a:pt x="2239" y="7086"/>
                      <a:pt x="3284" y="6597"/>
                    </a:cubicBezTo>
                    <a:cubicBezTo>
                      <a:pt x="3314" y="6892"/>
                      <a:pt x="3360" y="7208"/>
                      <a:pt x="3427" y="7545"/>
                    </a:cubicBezTo>
                    <a:cubicBezTo>
                      <a:pt x="3615" y="8508"/>
                      <a:pt x="3952" y="9579"/>
                      <a:pt x="4406" y="10695"/>
                    </a:cubicBezTo>
                    <a:cubicBezTo>
                      <a:pt x="3952" y="11812"/>
                      <a:pt x="3615" y="12883"/>
                      <a:pt x="3427" y="13846"/>
                    </a:cubicBezTo>
                    <a:cubicBezTo>
                      <a:pt x="3360" y="14182"/>
                      <a:pt x="3314" y="14499"/>
                      <a:pt x="3284" y="14794"/>
                    </a:cubicBezTo>
                    <a:cubicBezTo>
                      <a:pt x="2239" y="14310"/>
                      <a:pt x="1657" y="13729"/>
                      <a:pt x="1657" y="13142"/>
                    </a:cubicBezTo>
                    <a:cubicBezTo>
                      <a:pt x="1657" y="13102"/>
                      <a:pt x="1622" y="13066"/>
                      <a:pt x="1581" y="13066"/>
                    </a:cubicBezTo>
                    <a:cubicBezTo>
                      <a:pt x="1540" y="13066"/>
                      <a:pt x="1504" y="13102"/>
                      <a:pt x="1504" y="13142"/>
                    </a:cubicBezTo>
                    <a:cubicBezTo>
                      <a:pt x="1504" y="13805"/>
                      <a:pt x="2121" y="14437"/>
                      <a:pt x="3269" y="14957"/>
                    </a:cubicBezTo>
                    <a:cubicBezTo>
                      <a:pt x="3263" y="15039"/>
                      <a:pt x="3258" y="15115"/>
                      <a:pt x="3253" y="15192"/>
                    </a:cubicBezTo>
                    <a:lnTo>
                      <a:pt x="1606" y="16171"/>
                    </a:lnTo>
                    <a:cubicBezTo>
                      <a:pt x="678" y="14590"/>
                      <a:pt x="148" y="12755"/>
                      <a:pt x="148" y="10797"/>
                    </a:cubicBezTo>
                    <a:cubicBezTo>
                      <a:pt x="148" y="8814"/>
                      <a:pt x="699" y="6954"/>
                      <a:pt x="1652" y="5358"/>
                    </a:cubicBezTo>
                    <a:close/>
                    <a:moveTo>
                      <a:pt x="1688" y="16303"/>
                    </a:moveTo>
                    <a:lnTo>
                      <a:pt x="3253" y="15375"/>
                    </a:lnTo>
                    <a:cubicBezTo>
                      <a:pt x="3243" y="16364"/>
                      <a:pt x="3498" y="17042"/>
                      <a:pt x="3998" y="17323"/>
                    </a:cubicBezTo>
                    <a:cubicBezTo>
                      <a:pt x="4008" y="17328"/>
                      <a:pt x="4023" y="17333"/>
                      <a:pt x="4033" y="17333"/>
                    </a:cubicBezTo>
                    <a:cubicBezTo>
                      <a:pt x="4059" y="17333"/>
                      <a:pt x="4084" y="17318"/>
                      <a:pt x="4100" y="17292"/>
                    </a:cubicBezTo>
                    <a:cubicBezTo>
                      <a:pt x="4120" y="17257"/>
                      <a:pt x="4105" y="17211"/>
                      <a:pt x="4069" y="17190"/>
                    </a:cubicBezTo>
                    <a:cubicBezTo>
                      <a:pt x="3605" y="16930"/>
                      <a:pt x="3381" y="16262"/>
                      <a:pt x="3406" y="15284"/>
                    </a:cubicBezTo>
                    <a:lnTo>
                      <a:pt x="3666" y="15131"/>
                    </a:lnTo>
                    <a:cubicBezTo>
                      <a:pt x="3850" y="15202"/>
                      <a:pt x="4049" y="15273"/>
                      <a:pt x="4258" y="15340"/>
                    </a:cubicBezTo>
                    <a:cubicBezTo>
                      <a:pt x="5140" y="15625"/>
                      <a:pt x="6170" y="15850"/>
                      <a:pt x="7292" y="15997"/>
                    </a:cubicBezTo>
                    <a:cubicBezTo>
                      <a:pt x="8113" y="17175"/>
                      <a:pt x="8969" y="18189"/>
                      <a:pt x="9811" y="18964"/>
                    </a:cubicBezTo>
                    <a:cubicBezTo>
                      <a:pt x="10107" y="19240"/>
                      <a:pt x="10392" y="19474"/>
                      <a:pt x="10662" y="19673"/>
                    </a:cubicBezTo>
                    <a:cubicBezTo>
                      <a:pt x="9806" y="20254"/>
                      <a:pt x="9082" y="20433"/>
                      <a:pt x="8602" y="20162"/>
                    </a:cubicBezTo>
                    <a:cubicBezTo>
                      <a:pt x="8567" y="20142"/>
                      <a:pt x="8521" y="20157"/>
                      <a:pt x="8500" y="20193"/>
                    </a:cubicBezTo>
                    <a:cubicBezTo>
                      <a:pt x="8480" y="20229"/>
                      <a:pt x="8495" y="20275"/>
                      <a:pt x="8531" y="20295"/>
                    </a:cubicBezTo>
                    <a:cubicBezTo>
                      <a:pt x="8704" y="20392"/>
                      <a:pt x="8898" y="20438"/>
                      <a:pt x="9112" y="20438"/>
                    </a:cubicBezTo>
                    <a:cubicBezTo>
                      <a:pt x="9566" y="20438"/>
                      <a:pt x="10112" y="20229"/>
                      <a:pt x="10724" y="19816"/>
                    </a:cubicBezTo>
                    <a:lnTo>
                      <a:pt x="10724" y="21442"/>
                    </a:lnTo>
                    <a:cubicBezTo>
                      <a:pt x="6894" y="21416"/>
                      <a:pt x="3544" y="19362"/>
                      <a:pt x="1688" y="16303"/>
                    </a:cubicBezTo>
                    <a:close/>
                    <a:moveTo>
                      <a:pt x="10876" y="21447"/>
                    </a:moveTo>
                    <a:lnTo>
                      <a:pt x="10876" y="19826"/>
                    </a:lnTo>
                    <a:cubicBezTo>
                      <a:pt x="11488" y="20234"/>
                      <a:pt x="12034" y="20443"/>
                      <a:pt x="12488" y="20443"/>
                    </a:cubicBezTo>
                    <a:cubicBezTo>
                      <a:pt x="12702" y="20443"/>
                      <a:pt x="12896" y="20397"/>
                      <a:pt x="13069" y="20300"/>
                    </a:cubicBezTo>
                    <a:cubicBezTo>
                      <a:pt x="13105" y="20280"/>
                      <a:pt x="13120" y="20234"/>
                      <a:pt x="13100" y="20198"/>
                    </a:cubicBezTo>
                    <a:cubicBezTo>
                      <a:pt x="13079" y="20162"/>
                      <a:pt x="13033" y="20147"/>
                      <a:pt x="12998" y="20167"/>
                    </a:cubicBezTo>
                    <a:cubicBezTo>
                      <a:pt x="12518" y="20433"/>
                      <a:pt x="11794" y="20254"/>
                      <a:pt x="10938" y="19678"/>
                    </a:cubicBezTo>
                    <a:cubicBezTo>
                      <a:pt x="11213" y="19479"/>
                      <a:pt x="11499" y="19245"/>
                      <a:pt x="11789" y="18969"/>
                    </a:cubicBezTo>
                    <a:cubicBezTo>
                      <a:pt x="12625" y="18195"/>
                      <a:pt x="13487" y="17180"/>
                      <a:pt x="14308" y="16002"/>
                    </a:cubicBezTo>
                    <a:cubicBezTo>
                      <a:pt x="15430" y="15855"/>
                      <a:pt x="16460" y="15630"/>
                      <a:pt x="17347" y="15345"/>
                    </a:cubicBezTo>
                    <a:cubicBezTo>
                      <a:pt x="17526" y="15284"/>
                      <a:pt x="17699" y="15228"/>
                      <a:pt x="17862" y="15161"/>
                    </a:cubicBezTo>
                    <a:lnTo>
                      <a:pt x="18194" y="15360"/>
                    </a:lnTo>
                    <a:cubicBezTo>
                      <a:pt x="18204" y="16298"/>
                      <a:pt x="17980" y="16940"/>
                      <a:pt x="17531" y="17190"/>
                    </a:cubicBezTo>
                    <a:cubicBezTo>
                      <a:pt x="17495" y="17211"/>
                      <a:pt x="17480" y="17257"/>
                      <a:pt x="17500" y="17292"/>
                    </a:cubicBezTo>
                    <a:cubicBezTo>
                      <a:pt x="17516" y="17318"/>
                      <a:pt x="17541" y="17333"/>
                      <a:pt x="17567" y="17333"/>
                    </a:cubicBezTo>
                    <a:cubicBezTo>
                      <a:pt x="17577" y="17333"/>
                      <a:pt x="17592" y="17328"/>
                      <a:pt x="17602" y="17323"/>
                    </a:cubicBezTo>
                    <a:cubicBezTo>
                      <a:pt x="18092" y="17048"/>
                      <a:pt x="18347" y="16400"/>
                      <a:pt x="18347" y="15452"/>
                    </a:cubicBezTo>
                    <a:lnTo>
                      <a:pt x="19871" y="16375"/>
                    </a:lnTo>
                    <a:cubicBezTo>
                      <a:pt x="18005" y="19393"/>
                      <a:pt x="14670" y="21416"/>
                      <a:pt x="10876" y="21447"/>
                    </a:cubicBezTo>
                    <a:close/>
                  </a:path>
                </a:pathLst>
              </a:custGeom>
              <a:solidFill>
                <a:srgbClr val="D8D8D8"/>
              </a:solidFill>
              <a:ln>
                <a:noFill/>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lt1"/>
                  </a:solidFill>
                  <a:latin typeface="Calibri"/>
                  <a:ea typeface="Calibri"/>
                  <a:cs typeface="Calibri"/>
                  <a:sym typeface="Calibri"/>
                </a:endParaRPr>
              </a:p>
            </p:txBody>
          </p:sp>
          <p:sp>
            <p:nvSpPr>
              <p:cNvPr id="209" name="Google Shape;209;p21"/>
              <p:cNvSpPr/>
              <p:nvPr/>
            </p:nvSpPr>
            <p:spPr>
              <a:xfrm>
                <a:off x="5465245" y="3272056"/>
                <a:ext cx="1261509" cy="1261509"/>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Calibri"/>
                  <a:ea typeface="Calibri"/>
                  <a:cs typeface="Calibri"/>
                  <a:sym typeface="Calibri"/>
                </a:endParaRPr>
              </a:p>
            </p:txBody>
          </p:sp>
          <p:sp>
            <p:nvSpPr>
              <p:cNvPr id="210" name="Google Shape;210;p21"/>
              <p:cNvSpPr/>
              <p:nvPr/>
            </p:nvSpPr>
            <p:spPr>
              <a:xfrm>
                <a:off x="5465245" y="1335531"/>
                <a:ext cx="1261509" cy="1261508"/>
              </a:xfrm>
              <a:prstGeom prst="ellipse">
                <a:avLst/>
              </a:prstGeom>
              <a:solidFill>
                <a:srgbClr val="00D0B1"/>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dirty="0">
                    <a:solidFill>
                      <a:schemeClr val="dk1"/>
                    </a:solidFill>
                    <a:latin typeface="Calibri"/>
                    <a:ea typeface="Calibri"/>
                    <a:cs typeface="Calibri"/>
                    <a:sym typeface="Calibri"/>
                  </a:rPr>
                  <a:t>ALTRUISME</a:t>
                </a:r>
                <a:endParaRPr sz="900" b="1" i="0" u="none" strike="noStrike" cap="none" dirty="0">
                  <a:solidFill>
                    <a:schemeClr val="dk1"/>
                  </a:solidFill>
                  <a:latin typeface="Calibri"/>
                  <a:ea typeface="Calibri"/>
                  <a:cs typeface="Calibri"/>
                  <a:sym typeface="Calibri"/>
                </a:endParaRPr>
              </a:p>
            </p:txBody>
          </p:sp>
          <p:sp>
            <p:nvSpPr>
              <p:cNvPr id="211" name="Google Shape;211;p21"/>
              <p:cNvSpPr/>
              <p:nvPr/>
            </p:nvSpPr>
            <p:spPr>
              <a:xfrm>
                <a:off x="5465245" y="5217802"/>
                <a:ext cx="1261509" cy="1261509"/>
              </a:xfrm>
              <a:prstGeom prst="ellipse">
                <a:avLst/>
              </a:prstGeom>
              <a:solidFill>
                <a:srgbClr val="F04567"/>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lt1"/>
                    </a:solidFill>
                    <a:latin typeface="Calibri"/>
                    <a:ea typeface="Calibri"/>
                    <a:cs typeface="Calibri"/>
                    <a:sym typeface="Calibri"/>
                  </a:rPr>
                  <a:t>DECOUVERTE</a:t>
                </a:r>
                <a:endParaRPr sz="900" b="1" i="0" u="none" strike="noStrike" cap="none">
                  <a:solidFill>
                    <a:schemeClr val="lt1"/>
                  </a:solidFill>
                  <a:latin typeface="Calibri"/>
                  <a:ea typeface="Calibri"/>
                  <a:cs typeface="Calibri"/>
                  <a:sym typeface="Calibri"/>
                </a:endParaRPr>
              </a:p>
            </p:txBody>
          </p:sp>
          <p:sp>
            <p:nvSpPr>
              <p:cNvPr id="212" name="Google Shape;212;p21"/>
              <p:cNvSpPr/>
              <p:nvPr/>
            </p:nvSpPr>
            <p:spPr>
              <a:xfrm>
                <a:off x="3805367" y="2276129"/>
                <a:ext cx="1261509" cy="1261508"/>
              </a:xfrm>
              <a:prstGeom prst="ellipse">
                <a:avLst/>
              </a:prstGeom>
              <a:solidFill>
                <a:srgbClr val="7B92F8"/>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dirty="0">
                    <a:solidFill>
                      <a:schemeClr val="lt1"/>
                    </a:solidFill>
                    <a:latin typeface="Calibri"/>
                    <a:ea typeface="Calibri"/>
                    <a:cs typeface="Calibri"/>
                    <a:sym typeface="Calibri"/>
                  </a:rPr>
                  <a:t>FLEXIBILITE</a:t>
                </a:r>
                <a:endParaRPr sz="900" b="1" i="0" u="none" strike="noStrike" cap="none" dirty="0">
                  <a:solidFill>
                    <a:schemeClr val="lt1"/>
                  </a:solidFill>
                  <a:latin typeface="Calibri"/>
                  <a:ea typeface="Calibri"/>
                  <a:cs typeface="Calibri"/>
                  <a:sym typeface="Calibri"/>
                </a:endParaRPr>
              </a:p>
            </p:txBody>
          </p:sp>
          <p:sp>
            <p:nvSpPr>
              <p:cNvPr id="213" name="Google Shape;213;p21"/>
              <p:cNvSpPr/>
              <p:nvPr/>
            </p:nvSpPr>
            <p:spPr>
              <a:xfrm>
                <a:off x="7125124" y="4277204"/>
                <a:ext cx="1261509" cy="1261509"/>
              </a:xfrm>
              <a:prstGeom prst="ellipse">
                <a:avLst/>
              </a:prstGeom>
              <a:solidFill>
                <a:srgbClr val="EF9A09"/>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rgbClr val="171616"/>
                    </a:solidFill>
                    <a:latin typeface="Calibri"/>
                    <a:ea typeface="Calibri"/>
                    <a:cs typeface="Calibri"/>
                    <a:sym typeface="Calibri"/>
                  </a:rPr>
                  <a:t>COMPREHENSION</a:t>
                </a:r>
                <a:endParaRPr sz="900" b="1" i="0" u="none" strike="noStrike" cap="none">
                  <a:solidFill>
                    <a:srgbClr val="171616"/>
                  </a:solidFill>
                  <a:latin typeface="Calibri"/>
                  <a:ea typeface="Calibri"/>
                  <a:cs typeface="Calibri"/>
                  <a:sym typeface="Calibri"/>
                </a:endParaRPr>
              </a:p>
            </p:txBody>
          </p:sp>
          <p:sp>
            <p:nvSpPr>
              <p:cNvPr id="214" name="Google Shape;214;p21"/>
              <p:cNvSpPr/>
              <p:nvPr/>
            </p:nvSpPr>
            <p:spPr>
              <a:xfrm>
                <a:off x="3796145" y="4267983"/>
                <a:ext cx="1261509" cy="1261509"/>
              </a:xfrm>
              <a:prstGeom prst="ellipse">
                <a:avLst/>
              </a:prstGeom>
              <a:solidFill>
                <a:srgbClr val="B76AFF"/>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lt1"/>
                    </a:solidFill>
                    <a:latin typeface="Calibri"/>
                    <a:ea typeface="Calibri"/>
                    <a:cs typeface="Calibri"/>
                    <a:sym typeface="Calibri"/>
                  </a:rPr>
                  <a:t>EMPATHIE</a:t>
                </a:r>
                <a:endParaRPr sz="900" b="1" i="0" u="none" strike="noStrike" cap="none">
                  <a:solidFill>
                    <a:schemeClr val="lt1"/>
                  </a:solidFill>
                  <a:latin typeface="Calibri"/>
                  <a:ea typeface="Calibri"/>
                  <a:cs typeface="Calibri"/>
                  <a:sym typeface="Calibri"/>
                </a:endParaRPr>
              </a:p>
            </p:txBody>
          </p:sp>
          <p:sp>
            <p:nvSpPr>
              <p:cNvPr id="215" name="Google Shape;215;p21"/>
              <p:cNvSpPr/>
              <p:nvPr/>
            </p:nvSpPr>
            <p:spPr>
              <a:xfrm>
                <a:off x="7134346" y="2285350"/>
                <a:ext cx="1261509" cy="1261508"/>
              </a:xfrm>
              <a:prstGeom prst="ellipse">
                <a:avLst/>
              </a:prstGeom>
              <a:solidFill>
                <a:srgbClr val="FFDF89"/>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dk1"/>
                    </a:solidFill>
                    <a:latin typeface="Calibri"/>
                    <a:ea typeface="Calibri"/>
                    <a:cs typeface="Calibri"/>
                    <a:sym typeface="Calibri"/>
                  </a:rPr>
                  <a:t>BIENVEILLANCE</a:t>
                </a:r>
                <a:endParaRPr sz="900" b="1" i="0" u="none" strike="noStrike" cap="none">
                  <a:solidFill>
                    <a:schemeClr val="dk1"/>
                  </a:solidFill>
                  <a:latin typeface="Calibri"/>
                  <a:ea typeface="Calibri"/>
                  <a:cs typeface="Calibri"/>
                  <a:sym typeface="Calibri"/>
                </a:endParaRPr>
              </a:p>
            </p:txBody>
          </p:sp>
        </p:grpSp>
        <p:sp>
          <p:nvSpPr>
            <p:cNvPr id="216" name="Google Shape;216;p21"/>
            <p:cNvSpPr txBox="1"/>
            <p:nvPr/>
          </p:nvSpPr>
          <p:spPr>
            <a:xfrm>
              <a:off x="8449013" y="3855645"/>
              <a:ext cx="1311890" cy="369332"/>
            </a:xfrm>
            <a:prstGeom prst="rect">
              <a:avLst/>
            </a:prstGeom>
            <a:noFill/>
            <a:ln>
              <a:noFill/>
            </a:ln>
          </p:spPr>
          <p:txBody>
            <a:bodyPr spcFirstLastPara="1" wrap="square" lIns="0" tIns="45700" rIns="91425" bIns="45700" anchor="ctr" anchorCtr="0">
              <a:sp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dirty="0">
                  <a:solidFill>
                    <a:schemeClr val="dk1"/>
                  </a:solidFill>
                  <a:latin typeface="Calibri"/>
                  <a:ea typeface="Calibri"/>
                  <a:cs typeface="Calibri"/>
                  <a:sym typeface="Calibri"/>
                </a:rPr>
                <a:t>AGILIS</a:t>
              </a:r>
              <a:br>
                <a:rPr lang="fr-FR" sz="900" b="1" i="0" u="none" strike="noStrike" cap="none" dirty="0">
                  <a:solidFill>
                    <a:schemeClr val="dk1"/>
                  </a:solidFill>
                  <a:latin typeface="Calibri"/>
                  <a:ea typeface="Calibri"/>
                  <a:cs typeface="Calibri"/>
                  <a:sym typeface="Calibri"/>
                </a:rPr>
              </a:br>
              <a:r>
                <a:rPr lang="fr-FR" sz="900" b="1" i="0" u="none" strike="noStrike" cap="none" dirty="0">
                  <a:solidFill>
                    <a:schemeClr val="dk1"/>
                  </a:solidFill>
                  <a:latin typeface="Calibri"/>
                  <a:ea typeface="Calibri"/>
                  <a:cs typeface="Calibri"/>
                  <a:sym typeface="Calibri"/>
                </a:rPr>
                <a:t>COMMUNICATION</a:t>
              </a:r>
              <a:endParaRPr sz="1400" b="0" i="0" u="none" strike="noStrike" cap="none" dirty="0">
                <a:solidFill>
                  <a:srgbClr val="000000"/>
                </a:solidFill>
                <a:latin typeface="Arial"/>
                <a:ea typeface="Arial"/>
                <a:cs typeface="Arial"/>
                <a:sym typeface="Arial"/>
              </a:endParaRPr>
            </a:p>
          </p:txBody>
        </p:sp>
      </p:grpSp>
      <p:pic>
        <p:nvPicPr>
          <p:cNvPr id="2" name="Google Shape;174;p19">
            <a:extLst>
              <a:ext uri="{FF2B5EF4-FFF2-40B4-BE49-F238E27FC236}">
                <a16:creationId xmlns:a16="http://schemas.microsoft.com/office/drawing/2014/main" id="{283F409B-9368-4903-316C-C9B9C96E0AB3}"/>
              </a:ext>
            </a:extLst>
          </p:cNvPr>
          <p:cNvPicPr preferRelativeResize="0"/>
          <p:nvPr>
            <p:custDataLst>
              <p:tags r:id="rId5"/>
            </p:custDataLst>
          </p:nvPr>
        </p:nvPicPr>
        <p:blipFill rotWithShape="1">
          <a:blip r:embed="rId8">
            <a:alphaModFix/>
          </a:blip>
          <a:srcRect/>
          <a:stretch/>
        </p:blipFill>
        <p:spPr>
          <a:xfrm>
            <a:off x="8703760" y="3229512"/>
            <a:ext cx="709589" cy="66074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xEl>
                                              <p:pRg st="0" end="0"/>
                                            </p:txEl>
                                          </p:spTgt>
                                        </p:tgtEl>
                                        <p:attrNameLst>
                                          <p:attrName>style.visibility</p:attrName>
                                        </p:attrNameLst>
                                      </p:cBhvr>
                                      <p:to>
                                        <p:strVal val="visible"/>
                                      </p:to>
                                    </p:set>
                                    <p:animEffect transition="in" filter="fade">
                                      <p:cBhvr>
                                        <p:cTn id="7" dur="1000"/>
                                        <p:tgtEl>
                                          <p:spTgt spid="2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
                                            <p:txEl>
                                              <p:pRg st="1" end="1"/>
                                            </p:txEl>
                                          </p:spTgt>
                                        </p:tgtEl>
                                        <p:attrNameLst>
                                          <p:attrName>style.visibility</p:attrName>
                                        </p:attrNameLst>
                                      </p:cBhvr>
                                      <p:to>
                                        <p:strVal val="visible"/>
                                      </p:to>
                                    </p:set>
                                    <p:animEffect transition="in" filter="fade">
                                      <p:cBhvr>
                                        <p:cTn id="12" dur="1000"/>
                                        <p:tgtEl>
                                          <p:spTgt spid="2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
                                            <p:txEl>
                                              <p:pRg st="2" end="2"/>
                                            </p:txEl>
                                          </p:spTgt>
                                        </p:tgtEl>
                                        <p:attrNameLst>
                                          <p:attrName>style.visibility</p:attrName>
                                        </p:attrNameLst>
                                      </p:cBhvr>
                                      <p:to>
                                        <p:strVal val="visible"/>
                                      </p:to>
                                    </p:set>
                                    <p:animEffect transition="in" filter="fade">
                                      <p:cBhvr>
                                        <p:cTn id="17" dur="1000"/>
                                        <p:tgtEl>
                                          <p:spTgt spid="2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
                                            <p:txEl>
                                              <p:pRg st="3" end="3"/>
                                            </p:txEl>
                                          </p:spTgt>
                                        </p:tgtEl>
                                        <p:attrNameLst>
                                          <p:attrName>style.visibility</p:attrName>
                                        </p:attrNameLst>
                                      </p:cBhvr>
                                      <p:to>
                                        <p:strVal val="visible"/>
                                      </p:to>
                                    </p:set>
                                    <p:animEffect transition="in" filter="fade">
                                      <p:cBhvr>
                                        <p:cTn id="22" dur="1000"/>
                                        <p:tgtEl>
                                          <p:spTgt spid="204">
                                            <p:txEl>
                                              <p:pRg st="3" end="3"/>
                                            </p:txEl>
                                          </p:spTgt>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2"/>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Échauffement</a:t>
            </a:r>
            <a:endParaRPr dirty="0"/>
          </a:p>
        </p:txBody>
      </p:sp>
      <p:sp>
        <p:nvSpPr>
          <p:cNvPr id="223" name="Google Shape;223;p22"/>
          <p:cNvSpPr txBox="1">
            <a:spLocks noGrp="1"/>
          </p:cNvSpPr>
          <p:nvPr>
            <p:ph type="body" idx="1"/>
            <p:custDataLst>
              <p:tags r:id="rId2"/>
            </p:custDataLst>
          </p:nvPr>
        </p:nvSpPr>
        <p:spPr>
          <a:xfrm>
            <a:off x="1059809" y="1611614"/>
            <a:ext cx="5137874" cy="448438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fr-FR" sz="2400" dirty="0"/>
              <a:t>Chacun remplit son blason. </a:t>
            </a:r>
            <a:r>
              <a:rPr lang="fr-FR" sz="2400" dirty="0">
                <a:solidFill>
                  <a:srgbClr val="C55A11"/>
                </a:solidFill>
              </a:rPr>
              <a:t>(5min)</a:t>
            </a:r>
            <a:endParaRPr sz="2400" dirty="0">
              <a:solidFill>
                <a:srgbClr val="C55A11"/>
              </a:solidFill>
            </a:endParaRPr>
          </a:p>
          <a:p>
            <a:pPr marL="228600" lvl="0" indent="-228600" algn="l" rtl="0">
              <a:lnSpc>
                <a:spcPct val="90000"/>
              </a:lnSpc>
              <a:spcBef>
                <a:spcPts val="1000"/>
              </a:spcBef>
              <a:spcAft>
                <a:spcPts val="0"/>
              </a:spcAft>
              <a:buClr>
                <a:schemeClr val="dk1"/>
              </a:buClr>
              <a:buSzPts val="2400"/>
              <a:buChar char="•"/>
            </a:pPr>
            <a:r>
              <a:rPr lang="fr-FR" sz="2400" dirty="0"/>
              <a:t>Chacun présente son blason en sous-groupe. </a:t>
            </a:r>
            <a:r>
              <a:rPr lang="fr-FR" sz="2400" dirty="0">
                <a:solidFill>
                  <a:srgbClr val="C55A11"/>
                </a:solidFill>
              </a:rPr>
              <a:t>(2min/personne)</a:t>
            </a:r>
            <a:endParaRPr dirty="0"/>
          </a:p>
          <a:p>
            <a:pPr marL="228600" lvl="0" indent="-228600" algn="l" rtl="0">
              <a:lnSpc>
                <a:spcPct val="90000"/>
              </a:lnSpc>
              <a:spcBef>
                <a:spcPts val="1000"/>
              </a:spcBef>
              <a:spcAft>
                <a:spcPts val="0"/>
              </a:spcAft>
              <a:buClr>
                <a:schemeClr val="dk1"/>
              </a:buClr>
              <a:buSzPts val="2400"/>
              <a:buChar char="•"/>
            </a:pPr>
            <a:r>
              <a:rPr lang="fr-FR" sz="2400" dirty="0"/>
              <a:t>Le reste du sous-groupe observe attentivement chaque présentation et inscrit sur un post-it (ou feuille de papier) 3 qualités observées chez chacun des membres de l’équipe.</a:t>
            </a:r>
            <a:endParaRPr dirty="0"/>
          </a:p>
          <a:p>
            <a:pPr marL="228600" lvl="0" indent="-228600" algn="l" rtl="0">
              <a:lnSpc>
                <a:spcPct val="90000"/>
              </a:lnSpc>
              <a:spcBef>
                <a:spcPts val="1000"/>
              </a:spcBef>
              <a:spcAft>
                <a:spcPts val="0"/>
              </a:spcAft>
              <a:buClr>
                <a:schemeClr val="dk1"/>
              </a:buClr>
              <a:buSzPts val="2400"/>
              <a:buChar char="•"/>
            </a:pPr>
            <a:r>
              <a:rPr lang="fr-FR" sz="2400" dirty="0"/>
              <a:t>Feedback : chacun exprime ce qu’il a observé chez l’autre en lui remettant son post-it.</a:t>
            </a:r>
            <a:endParaRPr dirty="0"/>
          </a:p>
          <a:p>
            <a:pPr marL="228600" lvl="0" indent="-50800" algn="l" rtl="0">
              <a:lnSpc>
                <a:spcPct val="90000"/>
              </a:lnSpc>
              <a:spcBef>
                <a:spcPts val="1000"/>
              </a:spcBef>
              <a:spcAft>
                <a:spcPts val="0"/>
              </a:spcAft>
              <a:buClr>
                <a:schemeClr val="dk1"/>
              </a:buClr>
              <a:buSzPts val="2800"/>
              <a:buNone/>
            </a:pPr>
            <a:endParaRPr dirty="0"/>
          </a:p>
        </p:txBody>
      </p:sp>
      <p:grpSp>
        <p:nvGrpSpPr>
          <p:cNvPr id="224" name="Google Shape;224;p22"/>
          <p:cNvGrpSpPr/>
          <p:nvPr>
            <p:custDataLst>
              <p:tags r:id="rId3"/>
            </p:custDataLst>
          </p:nvPr>
        </p:nvGrpSpPr>
        <p:grpSpPr>
          <a:xfrm>
            <a:off x="6449874" y="958580"/>
            <a:ext cx="4159250" cy="5453063"/>
            <a:chOff x="3266" y="625"/>
            <a:chExt cx="2621" cy="3436"/>
          </a:xfrm>
        </p:grpSpPr>
        <p:sp>
          <p:nvSpPr>
            <p:cNvPr id="225" name="Google Shape;225;p22"/>
            <p:cNvSpPr/>
            <p:nvPr/>
          </p:nvSpPr>
          <p:spPr>
            <a:xfrm rot="5400000">
              <a:off x="2859" y="1033"/>
              <a:ext cx="3435" cy="2620"/>
            </a:xfrm>
            <a:prstGeom prst="flowChartDelay">
              <a:avLst/>
            </a:prstGeom>
            <a:gradFill>
              <a:gsLst>
                <a:gs pos="0">
                  <a:srgbClr val="FFAA87"/>
                </a:gs>
                <a:gs pos="50000">
                  <a:srgbClr val="FFC9B5"/>
                </a:gs>
                <a:gs pos="100000">
                  <a:srgbClr val="FFE3DB"/>
                </a:gs>
              </a:gsLst>
              <a:lin ang="8100000" scaled="0"/>
            </a:gradFill>
            <a:ln w="57150"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226" name="Google Shape;226;p22"/>
            <p:cNvCxnSpPr/>
            <p:nvPr/>
          </p:nvCxnSpPr>
          <p:spPr>
            <a:xfrm>
              <a:off x="4577" y="625"/>
              <a:ext cx="1" cy="2690"/>
            </a:xfrm>
            <a:prstGeom prst="straightConnector1">
              <a:avLst/>
            </a:prstGeom>
            <a:noFill/>
            <a:ln w="19050" cap="flat" cmpd="sng">
              <a:solidFill>
                <a:schemeClr val="accent2"/>
              </a:solidFill>
              <a:prstDash val="solid"/>
              <a:round/>
              <a:headEnd type="none" w="sm" len="sm"/>
              <a:tailEnd type="none" w="sm" len="sm"/>
            </a:ln>
          </p:spPr>
        </p:cxnSp>
        <p:cxnSp>
          <p:nvCxnSpPr>
            <p:cNvPr id="227" name="Google Shape;227;p22"/>
            <p:cNvCxnSpPr/>
            <p:nvPr/>
          </p:nvCxnSpPr>
          <p:spPr>
            <a:xfrm>
              <a:off x="3267" y="2354"/>
              <a:ext cx="2620" cy="1"/>
            </a:xfrm>
            <a:prstGeom prst="straightConnector1">
              <a:avLst/>
            </a:prstGeom>
            <a:noFill/>
            <a:ln w="19050" cap="flat" cmpd="sng">
              <a:solidFill>
                <a:schemeClr val="accent2"/>
              </a:solidFill>
              <a:prstDash val="solid"/>
              <a:round/>
              <a:headEnd type="none" w="sm" len="sm"/>
              <a:tailEnd type="none" w="sm" len="sm"/>
            </a:ln>
          </p:spPr>
        </p:cxnSp>
        <p:cxnSp>
          <p:nvCxnSpPr>
            <p:cNvPr id="228" name="Google Shape;228;p22"/>
            <p:cNvCxnSpPr/>
            <p:nvPr/>
          </p:nvCxnSpPr>
          <p:spPr>
            <a:xfrm>
              <a:off x="3267" y="1570"/>
              <a:ext cx="2620" cy="0"/>
            </a:xfrm>
            <a:prstGeom prst="straightConnector1">
              <a:avLst/>
            </a:prstGeom>
            <a:noFill/>
            <a:ln w="19050" cap="flat" cmpd="sng">
              <a:solidFill>
                <a:schemeClr val="accent2"/>
              </a:solidFill>
              <a:prstDash val="solid"/>
              <a:round/>
              <a:headEnd type="none" w="sm" len="sm"/>
              <a:tailEnd type="none" w="sm" len="sm"/>
            </a:ln>
          </p:spPr>
        </p:cxnSp>
        <p:sp>
          <p:nvSpPr>
            <p:cNvPr id="229" name="Google Shape;229;p22"/>
            <p:cNvSpPr txBox="1"/>
            <p:nvPr/>
          </p:nvSpPr>
          <p:spPr>
            <a:xfrm>
              <a:off x="3333" y="667"/>
              <a:ext cx="1223" cy="20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dirty="0">
                  <a:solidFill>
                    <a:schemeClr val="dk1"/>
                  </a:solidFill>
                  <a:latin typeface="Arial"/>
                  <a:ea typeface="Arial"/>
                  <a:cs typeface="Arial"/>
                  <a:sym typeface="Arial"/>
                </a:rPr>
                <a:t>Mon état civil professionnel : Prénom, Nom, Société, fonction, équipe…</a:t>
              </a:r>
              <a:br>
                <a:rPr lang="fr-FR" sz="1200" b="1" i="0" u="none" strike="noStrike" cap="none" dirty="0">
                  <a:solidFill>
                    <a:schemeClr val="dk1"/>
                  </a:solidFill>
                  <a:latin typeface="Arial"/>
                  <a:ea typeface="Arial"/>
                  <a:cs typeface="Arial"/>
                  <a:sym typeface="Arial"/>
                </a:rPr>
              </a:br>
              <a:r>
                <a:rPr lang="fr-FR" sz="1200" b="1" i="0" u="none" strike="noStrike" cap="none" dirty="0">
                  <a:solidFill>
                    <a:schemeClr val="dk1"/>
                  </a:solidFill>
                  <a:latin typeface="Arial"/>
                  <a:ea typeface="Arial"/>
                  <a:cs typeface="Arial"/>
                  <a:sym typeface="Arial"/>
                </a:rPr>
                <a:t>+ ce que j’aime ou n’aime pas dans mon métier :</a:t>
              </a:r>
              <a:endParaRPr sz="1600" b="0" i="0" u="none" strike="noStrike" cap="none" dirty="0">
                <a:solidFill>
                  <a:schemeClr val="dk1"/>
                </a:solidFill>
                <a:latin typeface="Arial"/>
                <a:ea typeface="Arial"/>
                <a:cs typeface="Arial"/>
                <a:sym typeface="Arial"/>
              </a:endParaRPr>
            </a:p>
          </p:txBody>
        </p:sp>
        <p:sp>
          <p:nvSpPr>
            <p:cNvPr id="230" name="Google Shape;230;p22"/>
            <p:cNvSpPr txBox="1"/>
            <p:nvPr/>
          </p:nvSpPr>
          <p:spPr>
            <a:xfrm>
              <a:off x="4629" y="653"/>
              <a:ext cx="1221" cy="24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Ma vie hors du travail (loisirs, hobbies…) : quelles sources de satisfaction ? Pourquoi ces choix-là ?</a:t>
              </a:r>
              <a:endParaRPr sz="1600" b="0" i="0" u="none" strike="noStrike" cap="none">
                <a:solidFill>
                  <a:schemeClr val="dk1"/>
                </a:solidFill>
                <a:latin typeface="Arial"/>
                <a:ea typeface="Arial"/>
                <a:cs typeface="Arial"/>
                <a:sym typeface="Arial"/>
              </a:endParaRPr>
            </a:p>
          </p:txBody>
        </p:sp>
        <p:sp>
          <p:nvSpPr>
            <p:cNvPr id="231" name="Google Shape;231;p22"/>
            <p:cNvSpPr txBox="1"/>
            <p:nvPr/>
          </p:nvSpPr>
          <p:spPr>
            <a:xfrm>
              <a:off x="3311" y="1619"/>
              <a:ext cx="1223"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dirty="0">
                  <a:solidFill>
                    <a:schemeClr val="dk1"/>
                  </a:solidFill>
                  <a:latin typeface="Arial"/>
                  <a:ea typeface="Arial"/>
                  <a:cs typeface="Arial"/>
                  <a:sym typeface="Arial"/>
                </a:rPr>
                <a:t>Ma personnalité :</a:t>
              </a:r>
              <a:br>
                <a:rPr lang="fr-FR" sz="1200" b="1" i="0" u="none" strike="noStrike" cap="none" dirty="0">
                  <a:solidFill>
                    <a:schemeClr val="dk1"/>
                  </a:solidFill>
                  <a:latin typeface="Arial"/>
                  <a:ea typeface="Arial"/>
                  <a:cs typeface="Arial"/>
                  <a:sym typeface="Arial"/>
                </a:rPr>
              </a:br>
              <a:r>
                <a:rPr lang="fr-FR" sz="1200" b="1" i="0" u="none" strike="noStrike" cap="none" dirty="0">
                  <a:solidFill>
                    <a:schemeClr val="dk1"/>
                  </a:solidFill>
                  <a:latin typeface="Arial"/>
                  <a:ea typeface="Arial"/>
                  <a:cs typeface="Arial"/>
                  <a:sym typeface="Arial"/>
                </a:rPr>
                <a:t>3 qualités que je me reconnais ou que l’on me reconnaît :</a:t>
              </a:r>
              <a:endParaRPr sz="1600" b="0" i="0" u="none" strike="noStrike" cap="none" dirty="0">
                <a:solidFill>
                  <a:schemeClr val="dk1"/>
                </a:solidFill>
                <a:latin typeface="Arial"/>
                <a:ea typeface="Arial"/>
                <a:cs typeface="Arial"/>
                <a:sym typeface="Arial"/>
              </a:endParaRPr>
            </a:p>
          </p:txBody>
        </p:sp>
        <p:sp>
          <p:nvSpPr>
            <p:cNvPr id="232" name="Google Shape;232;p22"/>
            <p:cNvSpPr txBox="1"/>
            <p:nvPr/>
          </p:nvSpPr>
          <p:spPr>
            <a:xfrm>
              <a:off x="3355" y="2396"/>
              <a:ext cx="1222"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Ce qui caractérise les gens avec lesquels je m’entends le mieux :</a:t>
              </a:r>
              <a:endParaRPr sz="1600" b="0" i="0" u="none" strike="noStrike" cap="none">
                <a:solidFill>
                  <a:schemeClr val="dk1"/>
                </a:solidFill>
                <a:latin typeface="Arial"/>
                <a:ea typeface="Arial"/>
                <a:cs typeface="Arial"/>
                <a:sym typeface="Arial"/>
              </a:endParaRPr>
            </a:p>
          </p:txBody>
        </p:sp>
        <p:sp>
          <p:nvSpPr>
            <p:cNvPr id="233" name="Google Shape;233;p22"/>
            <p:cNvSpPr txBox="1"/>
            <p:nvPr/>
          </p:nvSpPr>
          <p:spPr>
            <a:xfrm>
              <a:off x="4621" y="2396"/>
              <a:ext cx="1223" cy="29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Ce qui caractérise les gens avec lesquels j’ai plus de difficultés, qui me coûtent plus d’efforts et d’énergie :</a:t>
              </a:r>
              <a:endParaRPr sz="1600" b="0" i="0" u="none" strike="noStrike" cap="none">
                <a:solidFill>
                  <a:schemeClr val="dk1"/>
                </a:solidFill>
                <a:latin typeface="Arial"/>
                <a:ea typeface="Arial"/>
                <a:cs typeface="Arial"/>
                <a:sym typeface="Arial"/>
              </a:endParaRPr>
            </a:p>
          </p:txBody>
        </p:sp>
        <p:cxnSp>
          <p:nvCxnSpPr>
            <p:cNvPr id="234" name="Google Shape;234;p22"/>
            <p:cNvCxnSpPr/>
            <p:nvPr/>
          </p:nvCxnSpPr>
          <p:spPr>
            <a:xfrm>
              <a:off x="3485" y="3315"/>
              <a:ext cx="2184" cy="0"/>
            </a:xfrm>
            <a:prstGeom prst="straightConnector1">
              <a:avLst/>
            </a:prstGeom>
            <a:noFill/>
            <a:ln w="19050" cap="flat" cmpd="sng">
              <a:solidFill>
                <a:schemeClr val="accent2"/>
              </a:solidFill>
              <a:prstDash val="solid"/>
              <a:round/>
              <a:headEnd type="none" w="sm" len="sm"/>
              <a:tailEnd type="none" w="sm" len="sm"/>
            </a:ln>
          </p:spPr>
        </p:cxnSp>
        <p:sp>
          <p:nvSpPr>
            <p:cNvPr id="235" name="Google Shape;235;p22"/>
            <p:cNvSpPr txBox="1"/>
            <p:nvPr/>
          </p:nvSpPr>
          <p:spPr>
            <a:xfrm>
              <a:off x="3706" y="3357"/>
              <a:ext cx="1223" cy="20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Mes attentes...</a:t>
              </a:r>
              <a:endParaRPr sz="1600" b="0" i="0" u="none" strike="noStrike" cap="none">
                <a:solidFill>
                  <a:schemeClr val="dk1"/>
                </a:solidFill>
                <a:latin typeface="Arial"/>
                <a:ea typeface="Arial"/>
                <a:cs typeface="Arial"/>
                <a:sym typeface="Arial"/>
              </a:endParaRPr>
            </a:p>
          </p:txBody>
        </p:sp>
        <p:sp>
          <p:nvSpPr>
            <p:cNvPr id="236" name="Google Shape;236;p22"/>
            <p:cNvSpPr txBox="1"/>
            <p:nvPr/>
          </p:nvSpPr>
          <p:spPr>
            <a:xfrm>
              <a:off x="4621" y="1619"/>
              <a:ext cx="1223"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Ma personnalité :</a:t>
              </a:r>
              <a:br>
                <a:rPr lang="fr-FR" sz="1200" b="1" i="0" u="none" strike="noStrike" cap="none">
                  <a:solidFill>
                    <a:schemeClr val="dk1"/>
                  </a:solidFill>
                  <a:latin typeface="Arial"/>
                  <a:ea typeface="Arial"/>
                  <a:cs typeface="Arial"/>
                  <a:sym typeface="Arial"/>
                </a:rPr>
              </a:br>
              <a:r>
                <a:rPr lang="fr-FR" sz="1200" b="1" i="0" u="none" strike="noStrike" cap="none">
                  <a:solidFill>
                    <a:schemeClr val="dk1"/>
                  </a:solidFill>
                  <a:latin typeface="Arial"/>
                  <a:ea typeface="Arial"/>
                  <a:cs typeface="Arial"/>
                  <a:sym typeface="Arial"/>
                </a:rPr>
                <a:t>3 défauts que je me reconnais ou que l’on me reconnaît :</a:t>
              </a:r>
              <a:endParaRPr sz="1600" b="0" i="0" u="none" strike="noStrike" cap="none">
                <a:solidFill>
                  <a:schemeClr val="dk1"/>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3"/>
          <p:cNvSpPr txBox="1">
            <a:spLocks noGrp="1"/>
          </p:cNvSpPr>
          <p:nvPr>
            <p:ph type="title"/>
            <p:custDataLst>
              <p:tags r:id="rId1"/>
            </p:custDataLst>
          </p:nvPr>
        </p:nvSpPr>
        <p:spPr>
          <a:xfrm>
            <a:off x="838200" y="365125"/>
            <a:ext cx="10707000" cy="841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ct val="100000"/>
              <a:buFont typeface="Calibri"/>
              <a:buNone/>
            </a:pPr>
            <a:r>
              <a:rPr lang="fr-FR" sz="3600" dirty="0"/>
              <a:t>Les points forts que nous avons constatés chez toi…</a:t>
            </a:r>
            <a:endParaRPr sz="3600" dirty="0"/>
          </a:p>
        </p:txBody>
      </p:sp>
      <p:sp>
        <p:nvSpPr>
          <p:cNvPr id="242" name="Google Shape;242;p23"/>
          <p:cNvSpPr/>
          <p:nvPr>
            <p:custDataLst>
              <p:tags r:id="rId2"/>
            </p:custDataLst>
          </p:nvPr>
        </p:nvSpPr>
        <p:spPr>
          <a:xfrm>
            <a:off x="911424" y="1404491"/>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ADAPTABLE</a:t>
            </a:r>
            <a:endParaRPr sz="1400" b="0" i="0" u="none" strike="noStrike" cap="none">
              <a:solidFill>
                <a:srgbClr val="000000"/>
              </a:solidFill>
              <a:latin typeface="Arial"/>
              <a:ea typeface="Arial"/>
              <a:cs typeface="Arial"/>
              <a:sym typeface="Arial"/>
            </a:endParaRPr>
          </a:p>
        </p:txBody>
      </p:sp>
      <p:sp>
        <p:nvSpPr>
          <p:cNvPr id="243" name="Google Shape;243;p23"/>
          <p:cNvSpPr/>
          <p:nvPr>
            <p:custDataLst>
              <p:tags r:id="rId3"/>
            </p:custDataLst>
          </p:nvPr>
        </p:nvSpPr>
        <p:spPr>
          <a:xfrm>
            <a:off x="911424" y="2303643"/>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ENGAGÉ(E)</a:t>
            </a:r>
            <a:endParaRPr sz="1600" b="1" i="0" u="none" strike="noStrike" cap="none">
              <a:solidFill>
                <a:schemeClr val="lt1"/>
              </a:solidFill>
              <a:latin typeface="Calibri"/>
              <a:ea typeface="Calibri"/>
              <a:cs typeface="Calibri"/>
              <a:sym typeface="Calibri"/>
            </a:endParaRPr>
          </a:p>
        </p:txBody>
      </p:sp>
      <p:sp>
        <p:nvSpPr>
          <p:cNvPr id="244" name="Google Shape;244;p23"/>
          <p:cNvSpPr/>
          <p:nvPr>
            <p:custDataLst>
              <p:tags r:id="rId4"/>
            </p:custDataLst>
          </p:nvPr>
        </p:nvSpPr>
        <p:spPr>
          <a:xfrm>
            <a:off x="911424" y="3202795"/>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CALME</a:t>
            </a:r>
            <a:endParaRPr sz="1400" b="0" i="0" u="none" strike="noStrike" cap="none">
              <a:solidFill>
                <a:srgbClr val="000000"/>
              </a:solidFill>
              <a:latin typeface="Arial"/>
              <a:ea typeface="Arial"/>
              <a:cs typeface="Arial"/>
              <a:sym typeface="Arial"/>
            </a:endParaRPr>
          </a:p>
        </p:txBody>
      </p:sp>
      <p:sp>
        <p:nvSpPr>
          <p:cNvPr id="245" name="Google Shape;245;p23"/>
          <p:cNvSpPr/>
          <p:nvPr>
            <p:custDataLst>
              <p:tags r:id="rId5"/>
            </p:custDataLst>
          </p:nvPr>
        </p:nvSpPr>
        <p:spPr>
          <a:xfrm>
            <a:off x="911474" y="4101985"/>
            <a:ext cx="3096300" cy="72000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AIMABLE</a:t>
            </a:r>
            <a:endParaRPr sz="1400" b="0" i="0" u="none" strike="noStrike" cap="none">
              <a:solidFill>
                <a:srgbClr val="000000"/>
              </a:solidFill>
              <a:latin typeface="Arial"/>
              <a:ea typeface="Arial"/>
              <a:cs typeface="Arial"/>
              <a:sym typeface="Arial"/>
            </a:endParaRPr>
          </a:p>
        </p:txBody>
      </p:sp>
      <p:sp>
        <p:nvSpPr>
          <p:cNvPr id="246" name="Google Shape;246;p23"/>
          <p:cNvSpPr/>
          <p:nvPr>
            <p:custDataLst>
              <p:tags r:id="rId6"/>
            </p:custDataLst>
          </p:nvPr>
        </p:nvSpPr>
        <p:spPr>
          <a:xfrm>
            <a:off x="911424" y="5001099"/>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222A35"/>
                </a:solidFill>
                <a:latin typeface="Calibri"/>
                <a:ea typeface="Calibri"/>
                <a:cs typeface="Calibri"/>
                <a:sym typeface="Calibri"/>
              </a:rPr>
              <a:t>LUDIQUE</a:t>
            </a:r>
            <a:endParaRPr sz="1400" b="0" i="0" u="none" strike="noStrike" cap="none">
              <a:solidFill>
                <a:srgbClr val="000000"/>
              </a:solidFill>
              <a:latin typeface="Arial"/>
              <a:ea typeface="Arial"/>
              <a:cs typeface="Arial"/>
              <a:sym typeface="Arial"/>
            </a:endParaRPr>
          </a:p>
        </p:txBody>
      </p:sp>
      <p:sp>
        <p:nvSpPr>
          <p:cNvPr id="247" name="Google Shape;247;p23"/>
          <p:cNvSpPr/>
          <p:nvPr>
            <p:custDataLst>
              <p:tags r:id="rId7"/>
            </p:custDataLst>
          </p:nvPr>
        </p:nvSpPr>
        <p:spPr>
          <a:xfrm>
            <a:off x="911424" y="5900252"/>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RIGOUREUX(SE)</a:t>
            </a:r>
            <a:endParaRPr sz="1400" b="0" i="0" u="none" strike="noStrike" cap="none">
              <a:solidFill>
                <a:srgbClr val="000000"/>
              </a:solidFill>
              <a:latin typeface="Arial"/>
              <a:ea typeface="Arial"/>
              <a:cs typeface="Arial"/>
              <a:sym typeface="Arial"/>
            </a:endParaRPr>
          </a:p>
        </p:txBody>
      </p:sp>
      <p:sp>
        <p:nvSpPr>
          <p:cNvPr id="248" name="Google Shape;248;p23"/>
          <p:cNvSpPr/>
          <p:nvPr>
            <p:custDataLst>
              <p:tags r:id="rId8"/>
            </p:custDataLst>
          </p:nvPr>
        </p:nvSpPr>
        <p:spPr>
          <a:xfrm>
            <a:off x="4584440" y="1404491"/>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FIABLE</a:t>
            </a:r>
            <a:endParaRPr sz="1600" b="1" i="0" u="none" strike="noStrike" cap="none">
              <a:solidFill>
                <a:schemeClr val="lt1"/>
              </a:solidFill>
              <a:latin typeface="Calibri"/>
              <a:ea typeface="Calibri"/>
              <a:cs typeface="Calibri"/>
              <a:sym typeface="Calibri"/>
            </a:endParaRPr>
          </a:p>
        </p:txBody>
      </p:sp>
      <p:sp>
        <p:nvSpPr>
          <p:cNvPr id="249" name="Google Shape;249;p23"/>
          <p:cNvSpPr/>
          <p:nvPr>
            <p:custDataLst>
              <p:tags r:id="rId9"/>
            </p:custDataLst>
          </p:nvPr>
        </p:nvSpPr>
        <p:spPr>
          <a:xfrm>
            <a:off x="4584440" y="2303643"/>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222A35"/>
                </a:solidFill>
                <a:latin typeface="Calibri"/>
                <a:ea typeface="Calibri"/>
                <a:cs typeface="Calibri"/>
                <a:sym typeface="Calibri"/>
              </a:rPr>
              <a:t>ENTHOUSIASTE</a:t>
            </a:r>
            <a:endParaRPr sz="1400" b="0" i="0" u="none" strike="noStrike" cap="none">
              <a:solidFill>
                <a:srgbClr val="000000"/>
              </a:solidFill>
              <a:latin typeface="Arial"/>
              <a:ea typeface="Arial"/>
              <a:cs typeface="Arial"/>
              <a:sym typeface="Arial"/>
            </a:endParaRPr>
          </a:p>
        </p:txBody>
      </p:sp>
      <p:sp>
        <p:nvSpPr>
          <p:cNvPr id="250" name="Google Shape;250;p23"/>
          <p:cNvSpPr/>
          <p:nvPr>
            <p:custDataLst>
              <p:tags r:id="rId10"/>
            </p:custDataLst>
          </p:nvPr>
        </p:nvSpPr>
        <p:spPr>
          <a:xfrm>
            <a:off x="4584440" y="3202795"/>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CHARMEUR(SE)</a:t>
            </a:r>
            <a:endParaRPr sz="1400" b="0" i="0" u="none" strike="noStrike" cap="none">
              <a:solidFill>
                <a:srgbClr val="000000"/>
              </a:solidFill>
              <a:latin typeface="Arial"/>
              <a:ea typeface="Arial"/>
              <a:cs typeface="Arial"/>
              <a:sym typeface="Arial"/>
            </a:endParaRPr>
          </a:p>
        </p:txBody>
      </p:sp>
      <p:sp>
        <p:nvSpPr>
          <p:cNvPr id="251" name="Google Shape;251;p23"/>
          <p:cNvSpPr/>
          <p:nvPr>
            <p:custDataLst>
              <p:tags r:id="rId11"/>
            </p:custDataLst>
          </p:nvPr>
        </p:nvSpPr>
        <p:spPr>
          <a:xfrm>
            <a:off x="4584440" y="4101947"/>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SÉRIEUX(SE)</a:t>
            </a:r>
            <a:endParaRPr sz="1400" b="0" i="0" u="none" strike="noStrike" cap="none" dirty="0">
              <a:solidFill>
                <a:srgbClr val="000000"/>
              </a:solidFill>
              <a:latin typeface="Arial"/>
              <a:ea typeface="Arial"/>
              <a:cs typeface="Arial"/>
              <a:sym typeface="Arial"/>
            </a:endParaRPr>
          </a:p>
        </p:txBody>
      </p:sp>
      <p:sp>
        <p:nvSpPr>
          <p:cNvPr id="252" name="Google Shape;252;p23"/>
          <p:cNvSpPr/>
          <p:nvPr>
            <p:custDataLst>
              <p:tags r:id="rId12"/>
            </p:custDataLst>
          </p:nvPr>
        </p:nvSpPr>
        <p:spPr>
          <a:xfrm>
            <a:off x="4584440" y="5001099"/>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RÉFLÉCHI(E)</a:t>
            </a:r>
            <a:endParaRPr sz="1400" b="0" i="0" u="none" strike="noStrike" cap="none" dirty="0">
              <a:solidFill>
                <a:srgbClr val="000000"/>
              </a:solidFill>
              <a:latin typeface="Arial"/>
              <a:ea typeface="Arial"/>
              <a:cs typeface="Arial"/>
              <a:sym typeface="Arial"/>
            </a:endParaRPr>
          </a:p>
        </p:txBody>
      </p:sp>
      <p:sp>
        <p:nvSpPr>
          <p:cNvPr id="253" name="Google Shape;253;p23"/>
          <p:cNvSpPr/>
          <p:nvPr>
            <p:custDataLst>
              <p:tags r:id="rId13"/>
            </p:custDataLst>
          </p:nvPr>
        </p:nvSpPr>
        <p:spPr>
          <a:xfrm>
            <a:off x="4584440" y="5900252"/>
            <a:ext cx="3096344" cy="72008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SENSIBLE</a:t>
            </a:r>
            <a:endParaRPr sz="1400" b="0" i="0" u="none" strike="noStrike" cap="none">
              <a:solidFill>
                <a:srgbClr val="000000"/>
              </a:solidFill>
              <a:latin typeface="Arial"/>
              <a:ea typeface="Arial"/>
              <a:cs typeface="Arial"/>
              <a:sym typeface="Arial"/>
            </a:endParaRPr>
          </a:p>
        </p:txBody>
      </p:sp>
      <p:sp>
        <p:nvSpPr>
          <p:cNvPr id="254" name="Google Shape;254;p23"/>
          <p:cNvSpPr/>
          <p:nvPr>
            <p:custDataLst>
              <p:tags r:id="rId14"/>
            </p:custDataLst>
          </p:nvPr>
        </p:nvSpPr>
        <p:spPr>
          <a:xfrm>
            <a:off x="8257456" y="1404491"/>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ANALYTIQUE</a:t>
            </a:r>
            <a:endParaRPr sz="1400" b="0" i="0" u="none" strike="noStrike" cap="none">
              <a:solidFill>
                <a:srgbClr val="000000"/>
              </a:solidFill>
              <a:latin typeface="Arial"/>
              <a:ea typeface="Arial"/>
              <a:cs typeface="Arial"/>
              <a:sym typeface="Arial"/>
            </a:endParaRPr>
          </a:p>
        </p:txBody>
      </p:sp>
      <p:sp>
        <p:nvSpPr>
          <p:cNvPr id="255" name="Google Shape;255;p23"/>
          <p:cNvSpPr/>
          <p:nvPr>
            <p:custDataLst>
              <p:tags r:id="rId15"/>
            </p:custDataLst>
          </p:nvPr>
        </p:nvSpPr>
        <p:spPr>
          <a:xfrm>
            <a:off x="8257456" y="2303643"/>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STABLE</a:t>
            </a:r>
            <a:endParaRPr sz="1400" b="0" i="0" u="none" strike="noStrike" cap="none">
              <a:solidFill>
                <a:srgbClr val="000000"/>
              </a:solidFill>
              <a:latin typeface="Arial"/>
              <a:ea typeface="Arial"/>
              <a:cs typeface="Arial"/>
              <a:sym typeface="Arial"/>
            </a:endParaRPr>
          </a:p>
        </p:txBody>
      </p:sp>
      <p:sp>
        <p:nvSpPr>
          <p:cNvPr id="256" name="Google Shape;256;p23"/>
          <p:cNvSpPr/>
          <p:nvPr>
            <p:custDataLst>
              <p:tags r:id="rId16"/>
            </p:custDataLst>
          </p:nvPr>
        </p:nvSpPr>
        <p:spPr>
          <a:xfrm>
            <a:off x="8257456" y="3202795"/>
            <a:ext cx="3096344" cy="72008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ATTENTIONNÉ(E)</a:t>
            </a:r>
            <a:endParaRPr sz="1400" b="0" i="0" u="none" strike="noStrike" cap="none" dirty="0">
              <a:solidFill>
                <a:srgbClr val="000000"/>
              </a:solidFill>
              <a:latin typeface="Arial"/>
              <a:ea typeface="Arial"/>
              <a:cs typeface="Arial"/>
              <a:sym typeface="Arial"/>
            </a:endParaRPr>
          </a:p>
        </p:txBody>
      </p:sp>
      <p:sp>
        <p:nvSpPr>
          <p:cNvPr id="257" name="Google Shape;257;p23"/>
          <p:cNvSpPr/>
          <p:nvPr>
            <p:custDataLst>
              <p:tags r:id="rId17"/>
            </p:custDataLst>
          </p:nvPr>
        </p:nvSpPr>
        <p:spPr>
          <a:xfrm>
            <a:off x="8257456" y="4101947"/>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dk1"/>
                </a:solidFill>
                <a:latin typeface="Calibri"/>
                <a:ea typeface="Calibri"/>
                <a:cs typeface="Calibri"/>
                <a:sym typeface="Calibri"/>
              </a:rPr>
              <a:t>SPONTANÉ</a:t>
            </a:r>
            <a:endParaRPr sz="1400" b="0" i="0" u="none" strike="noStrike" cap="none" dirty="0">
              <a:solidFill>
                <a:srgbClr val="000000"/>
              </a:solidFill>
              <a:latin typeface="Arial"/>
              <a:ea typeface="Arial"/>
              <a:cs typeface="Arial"/>
              <a:sym typeface="Arial"/>
            </a:endParaRPr>
          </a:p>
        </p:txBody>
      </p:sp>
      <p:sp>
        <p:nvSpPr>
          <p:cNvPr id="258" name="Google Shape;258;p23"/>
          <p:cNvSpPr/>
          <p:nvPr>
            <p:custDataLst>
              <p:tags r:id="rId18"/>
            </p:custDataLst>
          </p:nvPr>
        </p:nvSpPr>
        <p:spPr>
          <a:xfrm>
            <a:off x="8257456" y="5001099"/>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AUDACIEUX(SE)</a:t>
            </a:r>
            <a:endParaRPr sz="1400" b="0" i="0" u="none" strike="noStrike" cap="none">
              <a:solidFill>
                <a:srgbClr val="000000"/>
              </a:solidFill>
              <a:latin typeface="Arial"/>
              <a:ea typeface="Arial"/>
              <a:cs typeface="Arial"/>
              <a:sym typeface="Arial"/>
            </a:endParaRPr>
          </a:p>
        </p:txBody>
      </p:sp>
      <p:sp>
        <p:nvSpPr>
          <p:cNvPr id="259" name="Google Shape;259;p23"/>
          <p:cNvSpPr/>
          <p:nvPr>
            <p:custDataLst>
              <p:tags r:id="rId19"/>
            </p:custDataLst>
          </p:nvPr>
        </p:nvSpPr>
        <p:spPr>
          <a:xfrm>
            <a:off x="8257456" y="5900252"/>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EXEMPLAIRE</a:t>
            </a:r>
            <a:endParaRPr sz="1600" b="1" i="0" u="none" strike="noStrike" cap="non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nvPr>
        </p:nvGraphicFramePr>
        <p:xfrm>
          <a:off x="1369646" y="1446496"/>
          <a:ext cx="9321825"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gridCol w="3107275">
                  <a:extLst>
                    <a:ext uri="{9D8B030D-6E8A-4147-A177-3AD203B41FA5}">
                      <a16:colId xmlns:a16="http://schemas.microsoft.com/office/drawing/2014/main" val="20002"/>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lt1"/>
                          </a:solidFill>
                          <a:latin typeface="Calibri"/>
                          <a:ea typeface="Calibri"/>
                          <a:cs typeface="Calibri"/>
                          <a:sym typeface="Arial"/>
                        </a:rPr>
                        <a:t>J1</a:t>
                      </a:r>
                      <a:endParaRPr sz="2800" b="1" i="0" u="none" strike="noStrike" cap="none" dirty="0">
                        <a:solidFill>
                          <a:schemeClr val="lt1"/>
                        </a:solidFill>
                        <a:latin typeface="Calibri"/>
                        <a:ea typeface="Calibri"/>
                        <a:cs typeface="Calibri"/>
                        <a:sym typeface="Arial"/>
                      </a:endParaRPr>
                    </a:p>
                  </a:txBody>
                  <a:tcPr marL="91450" marR="91450" marT="45725" marB="45725" anchor="ctr">
                    <a:solidFill>
                      <a:schemeClr val="accent5"/>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J2</a:t>
                      </a:r>
                      <a:endParaRPr sz="1400" u="none" strike="noStrike" cap="none" dirty="0"/>
                    </a:p>
                  </a:txBody>
                  <a:tcPr marL="91450" marR="91450" marT="45725" marB="45725" anchor="ctr">
                    <a:solidFill>
                      <a:srgbClr val="BFBFBF"/>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J3</a:t>
                      </a:r>
                      <a:endParaRP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Découverte du </a:t>
                      </a:r>
                      <a:br>
                        <a:rPr lang="fr-FR" sz="1800" u="none" strike="noStrike" cap="none" dirty="0"/>
                      </a:br>
                      <a:r>
                        <a:rPr lang="fr-FR" sz="1800" u="none" strike="noStrike" cap="none" dirty="0"/>
                        <a:t>Modèle AGILIS Com</a:t>
                      </a:r>
                      <a:endParaRPr sz="1400" u="none" strike="noStrike" cap="none" dirty="0"/>
                    </a:p>
                  </a:txBody>
                  <a:tcPr marL="91450" marR="91450" marT="45725" marB="45725" anchor="ctr">
                    <a:solidFill>
                      <a:srgbClr val="D0DEE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solidFill>
                      <a:srgbClr val="BFBFB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mécanismes sous pression et adapter son style de management au quotidien</a:t>
                      </a:r>
                      <a:endParaRP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400" u="none" strike="noStrike" cap="none" dirty="0"/>
                    </a:p>
                  </a:txBody>
                  <a:tcPr marL="91450" marR="91450" marT="45725" marB="45725" anchor="ctr">
                    <a:solidFill>
                      <a:srgbClr val="E9EFF7"/>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solidFill>
                      <a:srgbClr val="BFBFB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Savoir identifier les Eléments de Personnalité</a:t>
                      </a:r>
                      <a:endParaRPr sz="1400" u="none" strike="noStrike" cap="none" dirty="0"/>
                    </a:p>
                  </a:txBody>
                  <a:tcPr marL="91450" marR="91450" marT="45725" marB="45725" anchor="ctr">
                    <a:solidFill>
                      <a:srgbClr val="D0DEE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motivations individuelles et savoir stimuler la motivation de son collaborateur</a:t>
                      </a:r>
                      <a:endParaRPr sz="1400" u="none" strike="noStrike" cap="none" dirty="0"/>
                    </a:p>
                  </a:txBody>
                  <a:tcPr marL="91450" marR="91450" marT="45725" marB="45725" anchor="ctr">
                    <a:solidFill>
                      <a:srgbClr val="BFBFBF"/>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Développer son leadership lors d’actes de management clés :</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Délégation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Félicitation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Recadrage</a:t>
                      </a:r>
                      <a:endParaRPr lang="fr-F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29154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3"/>
        <p:cNvGrpSpPr/>
        <p:nvPr/>
      </p:nvGrpSpPr>
      <p:grpSpPr>
        <a:xfrm>
          <a:off x="0" y="0"/>
          <a:ext cx="0" cy="0"/>
          <a:chOff x="0" y="0"/>
          <a:chExt cx="0" cy="0"/>
        </a:xfrm>
      </p:grpSpPr>
      <p:sp>
        <p:nvSpPr>
          <p:cNvPr id="274" name="Google Shape;274;p25"/>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5" name="Google Shape;275;p25"/>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dirty="0"/>
              <a:t>Les Éléments de personnalité</a:t>
            </a:r>
            <a:endParaRPr sz="6600" dirty="0">
              <a:solidFill>
                <a:schemeClr val="dk1"/>
              </a:solidFill>
              <a:latin typeface="Calibri"/>
              <a:ea typeface="Calibri"/>
              <a:cs typeface="Calibri"/>
              <a:sym typeface="Calibri"/>
            </a:endParaRPr>
          </a:p>
        </p:txBody>
      </p:sp>
      <p:sp>
        <p:nvSpPr>
          <p:cNvPr id="276" name="Google Shape;276;p25"/>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77" name="Google Shape;277;p25"/>
          <p:cNvPicPr preferRelativeResize="0">
            <a:picLocks noGrp="1"/>
          </p:cNvPicPr>
          <p:nvPr>
            <p:ph type="body" idx="1"/>
            <p:custDataLst>
              <p:tags r:id="rId4"/>
            </p:custDataLst>
          </p:nvPr>
        </p:nvPicPr>
        <p:blipFill rotWithShape="1">
          <a:blip r:embed="rId7">
            <a:alphaModFix/>
          </a:blip>
          <a:srcRect/>
          <a:stretch/>
        </p:blipFill>
        <p:spPr>
          <a:xfrm>
            <a:off x="251324" y="1253331"/>
            <a:ext cx="4351338" cy="435133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Les 6 Éléments de personnalité</a:t>
            </a:r>
            <a:endParaRPr dirty="0"/>
          </a:p>
        </p:txBody>
      </p:sp>
      <p:sp>
        <p:nvSpPr>
          <p:cNvPr id="283" name="Google Shape;283;p26"/>
          <p:cNvSpPr/>
          <p:nvPr>
            <p:custDataLst>
              <p:tags r:id="rId2"/>
            </p:custDataLst>
          </p:nvPr>
        </p:nvSpPr>
        <p:spPr>
          <a:xfrm>
            <a:off x="7773855"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D7DEFD"/>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Rigoureux, Sérieux, Détaillé</a:t>
            </a:r>
            <a:endParaRPr sz="1400" b="0" i="0" u="none" strike="noStrike" cap="none" dirty="0">
              <a:solidFill>
                <a:srgbClr val="000000"/>
              </a:solidFil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à penser logiquement, à analyser </a:t>
            </a:r>
            <a:br>
              <a:rPr lang="fr-FR" sz="1200" b="0" i="0" u="none" strike="noStrike" cap="none" dirty="0">
                <a:solidFill>
                  <a:schemeClr val="dk2"/>
                </a:solidFill>
                <a:latin typeface="Calibri"/>
                <a:ea typeface="Calibri"/>
                <a:cs typeface="Calibri"/>
                <a:sym typeface="Calibri"/>
              </a:rPr>
            </a:br>
            <a:r>
              <a:rPr lang="fr-FR" sz="1200" b="0" i="0" u="none" strike="noStrike" cap="none" dirty="0">
                <a:solidFill>
                  <a:schemeClr val="dk2"/>
                </a:solidFill>
                <a:latin typeface="Calibri"/>
                <a:ea typeface="Calibri"/>
                <a:cs typeface="Calibri"/>
                <a:sym typeface="Calibri"/>
              </a:rPr>
              <a:t>et intégrer des idées.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d’être reconnu pour son travail, son organisation. </a:t>
            </a:r>
            <a:br>
              <a:rPr lang="fr-FR" sz="1200" b="0" i="0" u="none" strike="noStrike" cap="none" dirty="0">
                <a:solidFill>
                  <a:schemeClr val="dk2"/>
                </a:solidFill>
                <a:latin typeface="Calibri"/>
                <a:ea typeface="Calibri"/>
                <a:cs typeface="Calibri"/>
                <a:sym typeface="Calibri"/>
              </a:rPr>
            </a:br>
            <a:endParaRPr sz="1200" b="0" i="0" u="none" strike="noStrike" cap="none" dirty="0">
              <a:solidFill>
                <a:schemeClr val="dk2"/>
              </a:solidFill>
              <a:latin typeface="Calibri"/>
              <a:ea typeface="Calibri"/>
              <a:cs typeface="Calibri"/>
              <a:sym typeface="Calibri"/>
            </a:endParaRPr>
          </a:p>
        </p:txBody>
      </p:sp>
      <p:sp>
        <p:nvSpPr>
          <p:cNvPr id="284" name="Google Shape;284;p26"/>
          <p:cNvSpPr/>
          <p:nvPr>
            <p:custDataLst>
              <p:tags r:id="rId3"/>
            </p:custDataLst>
          </p:nvPr>
        </p:nvSpPr>
        <p:spPr>
          <a:xfrm>
            <a:off x="1440019" y="2330685"/>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FF2CC"/>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Aimable, Sensible, Attentionné</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s’occuper des autres et à donner.</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sa bienveillance et  de nourrir positivement ses 5 sens.</a:t>
            </a:r>
            <a:endParaRPr sz="1400" b="0" i="0" u="none" strike="noStrike" cap="none">
              <a:solidFill>
                <a:srgbClr val="000000"/>
              </a:solidFill>
              <a:latin typeface="Arial"/>
              <a:ea typeface="Arial"/>
              <a:cs typeface="Arial"/>
              <a:sym typeface="Arial"/>
            </a:endParaRPr>
          </a:p>
        </p:txBody>
      </p:sp>
      <p:sp>
        <p:nvSpPr>
          <p:cNvPr id="285" name="Google Shape;285;p26"/>
          <p:cNvSpPr/>
          <p:nvPr>
            <p:custDataLst>
              <p:tags r:id="rId4"/>
            </p:custDataLst>
          </p:nvPr>
        </p:nvSpPr>
        <p:spPr>
          <a:xfrm>
            <a:off x="4611541" y="2330684"/>
            <a:ext cx="1441450" cy="3672840"/>
          </a:xfrm>
          <a:custGeom>
            <a:avLst/>
            <a:gdLst/>
            <a:ahLst/>
            <a:cxnLst/>
            <a:rect l="l" t="t" r="r" b="b"/>
            <a:pathLst>
              <a:path w="21600" h="21600" extrusionOk="0">
                <a:moveTo>
                  <a:pt x="21600" y="0"/>
                </a:moveTo>
                <a:lnTo>
                  <a:pt x="0" y="0"/>
                </a:lnTo>
                <a:lnTo>
                  <a:pt x="0" y="21600"/>
                </a:lnTo>
                <a:lnTo>
                  <a:pt x="16709" y="21600"/>
                </a:lnTo>
                <a:cubicBezTo>
                  <a:pt x="19392" y="21600"/>
                  <a:pt x="21581" y="20741"/>
                  <a:pt x="21581" y="19688"/>
                </a:cubicBezTo>
                <a:lnTo>
                  <a:pt x="21581" y="0"/>
                </a:lnTo>
              </a:path>
            </a:pathLst>
          </a:custGeom>
          <a:solidFill>
            <a:srgbClr val="F04567">
              <a:alpha val="14509"/>
            </a:srgbClr>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Adaptable, Charmeur, Audacieux</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agir et à se montrer ferme et direct. Attiré par les opportunités.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important, d’action et d’excitation.</a:t>
            </a:r>
            <a:endParaRPr sz="1400" b="0" i="0" u="none" strike="noStrike" cap="none">
              <a:solidFill>
                <a:srgbClr val="000000"/>
              </a:solidFill>
              <a:latin typeface="Arial"/>
              <a:ea typeface="Arial"/>
              <a:cs typeface="Arial"/>
              <a:sym typeface="Arial"/>
            </a:endParaRPr>
          </a:p>
        </p:txBody>
      </p:sp>
      <p:sp>
        <p:nvSpPr>
          <p:cNvPr id="286" name="Google Shape;286;p26"/>
          <p:cNvSpPr/>
          <p:nvPr>
            <p:custDataLst>
              <p:tags r:id="rId5"/>
            </p:custDataLst>
          </p:nvPr>
        </p:nvSpPr>
        <p:spPr>
          <a:xfrm>
            <a:off x="6200845" y="2330684"/>
            <a:ext cx="1441450" cy="3672840"/>
          </a:xfrm>
          <a:custGeom>
            <a:avLst/>
            <a:gdLst/>
            <a:ahLst/>
            <a:cxnLst/>
            <a:rect l="l" t="t" r="r" b="b"/>
            <a:pathLst>
              <a:path w="21600" h="21600" extrusionOk="0">
                <a:moveTo>
                  <a:pt x="21600" y="0"/>
                </a:moveTo>
                <a:lnTo>
                  <a:pt x="0" y="0"/>
                </a:lnTo>
                <a:lnTo>
                  <a:pt x="0" y="21600"/>
                </a:lnTo>
                <a:lnTo>
                  <a:pt x="16709" y="21600"/>
                </a:lnTo>
                <a:cubicBezTo>
                  <a:pt x="19392" y="21600"/>
                  <a:pt x="21581" y="20741"/>
                  <a:pt x="21581" y="19688"/>
                </a:cubicBezTo>
                <a:lnTo>
                  <a:pt x="21581" y="0"/>
                </a:lnTo>
              </a:path>
            </a:pathLst>
          </a:custGeom>
          <a:solidFill>
            <a:srgbClr val="CDFFF8"/>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Calme, Réfléchi, Stable </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d’aller au fond des choses, capacité d’introspection.</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de solitude et de temps pour lui.</a:t>
            </a:r>
            <a:endParaRPr sz="1400" b="0" i="0" u="none" strike="noStrike" cap="none" dirty="0">
              <a:solidFill>
                <a:srgbClr val="000000"/>
              </a:solidFill>
              <a:latin typeface="Arial"/>
              <a:ea typeface="Arial"/>
              <a:cs typeface="Arial"/>
              <a:sym typeface="Arial"/>
            </a:endParaRPr>
          </a:p>
        </p:txBody>
      </p:sp>
      <p:sp>
        <p:nvSpPr>
          <p:cNvPr id="287" name="Google Shape;287;p26"/>
          <p:cNvSpPr/>
          <p:nvPr>
            <p:custDataLst>
              <p:tags r:id="rId6"/>
            </p:custDataLst>
          </p:nvPr>
        </p:nvSpPr>
        <p:spPr>
          <a:xfrm>
            <a:off x="3034936"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5EBFF"/>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Engagé, Fiable, Exemplaire</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juger rapidement.</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son engagement dans le travail et pour ses opinions.</a:t>
            </a:r>
            <a:endParaRPr sz="1400" b="0" i="0" u="none" strike="noStrike" cap="none">
              <a:solidFill>
                <a:srgbClr val="000000"/>
              </a:solidFill>
              <a:latin typeface="Arial"/>
              <a:ea typeface="Arial"/>
              <a:cs typeface="Arial"/>
              <a:sym typeface="Arial"/>
            </a:endParaRPr>
          </a:p>
        </p:txBody>
      </p:sp>
      <p:sp>
        <p:nvSpPr>
          <p:cNvPr id="288" name="Google Shape;288;p26"/>
          <p:cNvSpPr/>
          <p:nvPr>
            <p:custDataLst>
              <p:tags r:id="rId7"/>
            </p:custDataLst>
          </p:nvPr>
        </p:nvSpPr>
        <p:spPr>
          <a:xfrm>
            <a:off x="9357387"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FF9E7"/>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Ludique, Enthousiaste, Spontané </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à jouer, à aller vers les autres et à profiter du présent.</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de contact et d’amusement, </a:t>
            </a:r>
            <a:br>
              <a:rPr lang="fr-FR" sz="1200" b="0" i="0" u="none" strike="noStrike" cap="none" dirty="0">
                <a:solidFill>
                  <a:schemeClr val="dk2"/>
                </a:solidFill>
                <a:latin typeface="Calibri"/>
                <a:ea typeface="Calibri"/>
                <a:cs typeface="Calibri"/>
                <a:sym typeface="Calibri"/>
              </a:rPr>
            </a:br>
            <a:r>
              <a:rPr lang="fr-FR" sz="1200" b="0" i="0" u="none" strike="noStrike" cap="none" dirty="0">
                <a:solidFill>
                  <a:schemeClr val="dk2"/>
                </a:solidFill>
                <a:latin typeface="Calibri"/>
                <a:ea typeface="Calibri"/>
                <a:cs typeface="Calibri"/>
                <a:sym typeface="Calibri"/>
              </a:rPr>
              <a:t>besoin de variété.</a:t>
            </a:r>
            <a:endParaRPr sz="1400" b="0" i="0" u="none" strike="noStrike" cap="none" dirty="0">
              <a:solidFill>
                <a:srgbClr val="000000"/>
              </a:solidFill>
              <a:latin typeface="Arial"/>
              <a:ea typeface="Arial"/>
              <a:cs typeface="Arial"/>
              <a:sym typeface="Arial"/>
            </a:endParaRPr>
          </a:p>
        </p:txBody>
      </p:sp>
      <p:sp>
        <p:nvSpPr>
          <p:cNvPr id="289" name="Google Shape;289;p26"/>
          <p:cNvSpPr/>
          <p:nvPr>
            <p:custDataLst>
              <p:tags r:id="rId8"/>
            </p:custDataLst>
          </p:nvPr>
        </p:nvSpPr>
        <p:spPr>
          <a:xfrm>
            <a:off x="7723055"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7B92F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0" name="Google Shape;290;p26"/>
          <p:cNvSpPr/>
          <p:nvPr>
            <p:custDataLst>
              <p:tags r:id="rId9"/>
            </p:custDataLst>
          </p:nvPr>
        </p:nvSpPr>
        <p:spPr>
          <a:xfrm>
            <a:off x="1376519" y="1873485"/>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EF9A09"/>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1" name="Google Shape;291;p26"/>
          <p:cNvSpPr/>
          <p:nvPr>
            <p:custDataLst>
              <p:tags r:id="rId10"/>
            </p:custDataLst>
          </p:nvPr>
        </p:nvSpPr>
        <p:spPr>
          <a:xfrm>
            <a:off x="4560740"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F04567"/>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2" name="Google Shape;292;p26"/>
          <p:cNvSpPr/>
          <p:nvPr>
            <p:custDataLst>
              <p:tags r:id="rId11"/>
            </p:custDataLst>
          </p:nvPr>
        </p:nvSpPr>
        <p:spPr>
          <a:xfrm>
            <a:off x="6137344"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00D0B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3" name="Google Shape;293;p26"/>
          <p:cNvSpPr/>
          <p:nvPr>
            <p:custDataLst>
              <p:tags r:id="rId12"/>
            </p:custDataLst>
          </p:nvPr>
        </p:nvSpPr>
        <p:spPr>
          <a:xfrm>
            <a:off x="2984136"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B76AF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4" name="Google Shape;294;p26"/>
          <p:cNvSpPr/>
          <p:nvPr>
            <p:custDataLst>
              <p:tags r:id="rId13"/>
            </p:custDataLst>
          </p:nvPr>
        </p:nvSpPr>
        <p:spPr>
          <a:xfrm>
            <a:off x="9293887"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FFDF89"/>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5" name="Google Shape;295;p26"/>
          <p:cNvSpPr txBox="1"/>
          <p:nvPr>
            <p:custDataLst>
              <p:tags r:id="rId14"/>
            </p:custDataLst>
          </p:nvPr>
        </p:nvSpPr>
        <p:spPr>
          <a:xfrm>
            <a:off x="8378337"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M</a:t>
            </a:r>
            <a:endParaRPr sz="1400" b="0" i="0" u="none" strike="noStrike" cap="none">
              <a:solidFill>
                <a:srgbClr val="000000"/>
              </a:solidFill>
              <a:latin typeface="Arial"/>
              <a:ea typeface="Arial"/>
              <a:cs typeface="Arial"/>
              <a:sym typeface="Arial"/>
            </a:endParaRPr>
          </a:p>
        </p:txBody>
      </p:sp>
      <p:sp>
        <p:nvSpPr>
          <p:cNvPr id="296" name="Google Shape;296;p26"/>
          <p:cNvSpPr txBox="1"/>
          <p:nvPr>
            <p:custDataLst>
              <p:tags r:id="rId15"/>
            </p:custDataLst>
          </p:nvPr>
        </p:nvSpPr>
        <p:spPr>
          <a:xfrm>
            <a:off x="2068262" y="1730519"/>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C</a:t>
            </a:r>
            <a:endParaRPr sz="1400" b="0" i="0" u="none" strike="noStrike" cap="none">
              <a:solidFill>
                <a:srgbClr val="000000"/>
              </a:solidFill>
              <a:latin typeface="Arial"/>
              <a:ea typeface="Arial"/>
              <a:cs typeface="Arial"/>
              <a:sym typeface="Arial"/>
            </a:endParaRPr>
          </a:p>
        </p:txBody>
      </p:sp>
      <p:sp>
        <p:nvSpPr>
          <p:cNvPr id="297" name="Google Shape;297;p26"/>
          <p:cNvSpPr txBox="1"/>
          <p:nvPr>
            <p:custDataLst>
              <p:tags r:id="rId16"/>
            </p:custDataLst>
          </p:nvPr>
        </p:nvSpPr>
        <p:spPr>
          <a:xfrm>
            <a:off x="5232186"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F</a:t>
            </a:r>
            <a:endParaRPr sz="1400" b="0" i="0" u="none" strike="noStrike" cap="none">
              <a:solidFill>
                <a:srgbClr val="000000"/>
              </a:solidFill>
              <a:latin typeface="Arial"/>
              <a:ea typeface="Arial"/>
              <a:cs typeface="Arial"/>
              <a:sym typeface="Arial"/>
            </a:endParaRPr>
          </a:p>
        </p:txBody>
      </p:sp>
      <p:sp>
        <p:nvSpPr>
          <p:cNvPr id="298" name="Google Shape;298;p26"/>
          <p:cNvSpPr txBox="1"/>
          <p:nvPr>
            <p:custDataLst>
              <p:tags r:id="rId17"/>
            </p:custDataLst>
          </p:nvPr>
        </p:nvSpPr>
        <p:spPr>
          <a:xfrm>
            <a:off x="7072916" y="1730520"/>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299" name="Google Shape;299;p26"/>
          <p:cNvSpPr txBox="1"/>
          <p:nvPr>
            <p:custDataLst>
              <p:tags r:id="rId18"/>
            </p:custDataLst>
          </p:nvPr>
        </p:nvSpPr>
        <p:spPr>
          <a:xfrm>
            <a:off x="3640573"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O</a:t>
            </a:r>
            <a:endParaRPr sz="1400" b="0" i="0" u="none" strike="noStrike" cap="none">
              <a:solidFill>
                <a:srgbClr val="000000"/>
              </a:solidFill>
              <a:latin typeface="Arial"/>
              <a:ea typeface="Arial"/>
              <a:cs typeface="Arial"/>
              <a:sym typeface="Arial"/>
            </a:endParaRPr>
          </a:p>
        </p:txBody>
      </p:sp>
      <p:sp>
        <p:nvSpPr>
          <p:cNvPr id="300" name="Google Shape;300;p26"/>
          <p:cNvSpPr txBox="1"/>
          <p:nvPr>
            <p:custDataLst>
              <p:tags r:id="rId19"/>
            </p:custDataLst>
          </p:nvPr>
        </p:nvSpPr>
        <p:spPr>
          <a:xfrm>
            <a:off x="9949170"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301" name="Google Shape;301;p26"/>
          <p:cNvSpPr txBox="1"/>
          <p:nvPr>
            <p:custDataLst>
              <p:tags r:id="rId20"/>
            </p:custDataLst>
          </p:nvPr>
        </p:nvSpPr>
        <p:spPr>
          <a:xfrm>
            <a:off x="7896603"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MÉTHODIQUE</a:t>
            </a:r>
            <a:endParaRPr sz="1400" b="0" i="0" u="none" strike="noStrike" cap="none" dirty="0">
              <a:solidFill>
                <a:srgbClr val="000000"/>
              </a:solidFill>
              <a:latin typeface="Arial"/>
              <a:ea typeface="Arial"/>
              <a:cs typeface="Arial"/>
              <a:sym typeface="Arial"/>
            </a:endParaRPr>
          </a:p>
        </p:txBody>
      </p:sp>
      <p:sp>
        <p:nvSpPr>
          <p:cNvPr id="302" name="Google Shape;302;p26"/>
          <p:cNvSpPr txBox="1"/>
          <p:nvPr>
            <p:custDataLst>
              <p:tags r:id="rId21"/>
            </p:custDataLst>
          </p:nvPr>
        </p:nvSpPr>
        <p:spPr>
          <a:xfrm>
            <a:off x="1548912" y="2922275"/>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CONCILIANT</a:t>
            </a:r>
            <a:endParaRPr sz="1400" b="0" i="0" u="none" strike="noStrike" cap="none">
              <a:solidFill>
                <a:srgbClr val="000000"/>
              </a:solidFill>
              <a:latin typeface="Arial"/>
              <a:ea typeface="Arial"/>
              <a:cs typeface="Arial"/>
              <a:sym typeface="Arial"/>
            </a:endParaRPr>
          </a:p>
        </p:txBody>
      </p:sp>
      <p:sp>
        <p:nvSpPr>
          <p:cNvPr id="303" name="Google Shape;303;p26"/>
          <p:cNvSpPr txBox="1"/>
          <p:nvPr>
            <p:custDataLst>
              <p:tags r:id="rId22"/>
            </p:custDataLst>
          </p:nvPr>
        </p:nvSpPr>
        <p:spPr>
          <a:xfrm>
            <a:off x="4750452"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FONCEUR</a:t>
            </a:r>
            <a:endParaRPr sz="1400" b="0" i="0" u="none" strike="noStrike" cap="none">
              <a:solidFill>
                <a:srgbClr val="000000"/>
              </a:solidFill>
              <a:latin typeface="Arial"/>
              <a:ea typeface="Arial"/>
              <a:cs typeface="Arial"/>
              <a:sym typeface="Arial"/>
            </a:endParaRPr>
          </a:p>
        </p:txBody>
      </p:sp>
      <p:sp>
        <p:nvSpPr>
          <p:cNvPr id="304" name="Google Shape;304;p26"/>
          <p:cNvSpPr txBox="1"/>
          <p:nvPr>
            <p:custDataLst>
              <p:tags r:id="rId23"/>
            </p:custDataLst>
          </p:nvPr>
        </p:nvSpPr>
        <p:spPr>
          <a:xfrm>
            <a:off x="6325901"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IMAGINATIF</a:t>
            </a:r>
            <a:endParaRPr sz="1400" b="0" i="0" u="none" strike="noStrike" cap="none">
              <a:solidFill>
                <a:srgbClr val="000000"/>
              </a:solidFill>
              <a:latin typeface="Arial"/>
              <a:ea typeface="Arial"/>
              <a:cs typeface="Arial"/>
              <a:sym typeface="Arial"/>
            </a:endParaRPr>
          </a:p>
        </p:txBody>
      </p:sp>
      <p:sp>
        <p:nvSpPr>
          <p:cNvPr id="305" name="Google Shape;305;p26"/>
          <p:cNvSpPr txBox="1"/>
          <p:nvPr>
            <p:custDataLst>
              <p:tags r:id="rId24"/>
            </p:custDataLst>
          </p:nvPr>
        </p:nvSpPr>
        <p:spPr>
          <a:xfrm>
            <a:off x="3148448"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OPINIÂTRE</a:t>
            </a:r>
            <a:endParaRPr sz="1400" b="0" i="0" u="none" strike="noStrike" cap="none" dirty="0">
              <a:solidFill>
                <a:srgbClr val="000000"/>
              </a:solidFill>
              <a:latin typeface="Arial"/>
              <a:ea typeface="Arial"/>
              <a:cs typeface="Arial"/>
              <a:sym typeface="Arial"/>
            </a:endParaRPr>
          </a:p>
        </p:txBody>
      </p:sp>
      <p:sp>
        <p:nvSpPr>
          <p:cNvPr id="306" name="Google Shape;306;p26"/>
          <p:cNvSpPr txBox="1"/>
          <p:nvPr>
            <p:custDataLst>
              <p:tags r:id="rId25"/>
            </p:custDataLst>
          </p:nvPr>
        </p:nvSpPr>
        <p:spPr>
          <a:xfrm>
            <a:off x="9457044"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ESPIÈGLE</a:t>
            </a:r>
            <a:endParaRPr sz="1400" b="0" i="0" u="none" strike="noStrike" cap="none" dirty="0">
              <a:solidFill>
                <a:srgbClr val="000000"/>
              </a:solidFill>
              <a:latin typeface="Arial"/>
              <a:ea typeface="Arial"/>
              <a:cs typeface="Arial"/>
              <a:sym typeface="Arial"/>
            </a:endParaRPr>
          </a:p>
        </p:txBody>
      </p:sp>
      <p:pic>
        <p:nvPicPr>
          <p:cNvPr id="307" name="Google Shape;307;p26" descr="Une image contenant texte&#10;&#10;Description générée automatiquement"/>
          <p:cNvPicPr preferRelativeResize="0"/>
          <p:nvPr>
            <p:custDataLst>
              <p:tags r:id="rId26"/>
            </p:custDataLst>
          </p:nvPr>
        </p:nvPicPr>
        <p:blipFill rotWithShape="1">
          <a:blip r:embed="rId34" cstate="screen">
            <a:alphaModFix/>
            <a:extLst>
              <a:ext uri="{28A0092B-C50C-407E-A947-70E740481C1C}">
                <a14:useLocalDpi xmlns:a14="http://schemas.microsoft.com/office/drawing/2010/main"/>
              </a:ext>
            </a:extLst>
          </a:blip>
          <a:srcRect/>
          <a:stretch/>
        </p:blipFill>
        <p:spPr>
          <a:xfrm>
            <a:off x="1689743" y="1923022"/>
            <a:ext cx="238590" cy="815320"/>
          </a:xfrm>
          <a:prstGeom prst="rect">
            <a:avLst/>
          </a:prstGeom>
          <a:noFill/>
          <a:ln>
            <a:noFill/>
          </a:ln>
        </p:spPr>
      </p:pic>
      <p:pic>
        <p:nvPicPr>
          <p:cNvPr id="308" name="Google Shape;308;p26" descr="Une image contenant texte&#10;&#10;Description générée automatiquement"/>
          <p:cNvPicPr preferRelativeResize="0"/>
          <p:nvPr>
            <p:custDataLst>
              <p:tags r:id="rId27"/>
            </p:custDataLst>
          </p:nvPr>
        </p:nvPicPr>
        <p:blipFill rotWithShape="1">
          <a:blip r:embed="rId35" cstate="screen">
            <a:alphaModFix/>
            <a:extLst>
              <a:ext uri="{28A0092B-C50C-407E-A947-70E740481C1C}">
                <a14:useLocalDpi xmlns:a14="http://schemas.microsoft.com/office/drawing/2010/main"/>
              </a:ext>
            </a:extLst>
          </a:blip>
          <a:srcRect/>
          <a:stretch/>
        </p:blipFill>
        <p:spPr>
          <a:xfrm>
            <a:off x="7987717" y="1923022"/>
            <a:ext cx="164880" cy="759600"/>
          </a:xfrm>
          <a:prstGeom prst="rect">
            <a:avLst/>
          </a:prstGeom>
          <a:noFill/>
          <a:ln>
            <a:noFill/>
          </a:ln>
        </p:spPr>
      </p:pic>
      <p:pic>
        <p:nvPicPr>
          <p:cNvPr id="309" name="Google Shape;309;p26" descr="Une image contenant texte&#10;&#10;Description générée automatiquement"/>
          <p:cNvPicPr preferRelativeResize="0"/>
          <p:nvPr>
            <p:custDataLst>
              <p:tags r:id="rId28"/>
            </p:custDataLst>
          </p:nvPr>
        </p:nvPicPr>
        <p:blipFill rotWithShape="1">
          <a:blip r:embed="rId36" cstate="screen">
            <a:alphaModFix/>
            <a:extLst>
              <a:ext uri="{28A0092B-C50C-407E-A947-70E740481C1C}">
                <a14:useLocalDpi xmlns:a14="http://schemas.microsoft.com/office/drawing/2010/main"/>
              </a:ext>
            </a:extLst>
          </a:blip>
          <a:srcRect/>
          <a:stretch/>
        </p:blipFill>
        <p:spPr>
          <a:xfrm>
            <a:off x="3288316" y="1923022"/>
            <a:ext cx="199895" cy="759600"/>
          </a:xfrm>
          <a:prstGeom prst="rect">
            <a:avLst/>
          </a:prstGeom>
          <a:noFill/>
          <a:ln>
            <a:noFill/>
          </a:ln>
        </p:spPr>
      </p:pic>
      <p:pic>
        <p:nvPicPr>
          <p:cNvPr id="310" name="Google Shape;310;p26" descr="Une image contenant texte&#10;&#10;Description générée automatiquement"/>
          <p:cNvPicPr preferRelativeResize="0"/>
          <p:nvPr>
            <p:custDataLst>
              <p:tags r:id="rId29"/>
            </p:custDataLst>
          </p:nvPr>
        </p:nvPicPr>
        <p:blipFill rotWithShape="1">
          <a:blip r:embed="rId37" cstate="screen">
            <a:alphaModFix/>
            <a:extLst>
              <a:ext uri="{28A0092B-C50C-407E-A947-70E740481C1C}">
                <a14:useLocalDpi xmlns:a14="http://schemas.microsoft.com/office/drawing/2010/main"/>
              </a:ext>
            </a:extLst>
          </a:blip>
          <a:srcRect/>
          <a:stretch/>
        </p:blipFill>
        <p:spPr>
          <a:xfrm>
            <a:off x="4904790" y="1923022"/>
            <a:ext cx="186276" cy="759600"/>
          </a:xfrm>
          <a:prstGeom prst="rect">
            <a:avLst/>
          </a:prstGeom>
          <a:noFill/>
          <a:ln>
            <a:noFill/>
          </a:ln>
        </p:spPr>
      </p:pic>
      <p:pic>
        <p:nvPicPr>
          <p:cNvPr id="311" name="Google Shape;311;p26"/>
          <p:cNvPicPr preferRelativeResize="0"/>
          <p:nvPr>
            <p:custDataLst>
              <p:tags r:id="rId30"/>
            </p:custDataLst>
          </p:nvPr>
        </p:nvPicPr>
        <p:blipFill rotWithShape="1">
          <a:blip r:embed="rId38" cstate="screen">
            <a:alphaModFix/>
            <a:extLst>
              <a:ext uri="{28A0092B-C50C-407E-A947-70E740481C1C}">
                <a14:useLocalDpi xmlns:a14="http://schemas.microsoft.com/office/drawing/2010/main"/>
              </a:ext>
            </a:extLst>
          </a:blip>
          <a:srcRect/>
          <a:stretch/>
        </p:blipFill>
        <p:spPr>
          <a:xfrm>
            <a:off x="6423003" y="1923022"/>
            <a:ext cx="203007" cy="759600"/>
          </a:xfrm>
          <a:prstGeom prst="rect">
            <a:avLst/>
          </a:prstGeom>
          <a:noFill/>
          <a:ln>
            <a:noFill/>
          </a:ln>
        </p:spPr>
      </p:pic>
      <p:pic>
        <p:nvPicPr>
          <p:cNvPr id="312" name="Google Shape;312;p26"/>
          <p:cNvPicPr preferRelativeResize="0"/>
          <p:nvPr>
            <p:custDataLst>
              <p:tags r:id="rId31"/>
            </p:custDataLst>
          </p:nvPr>
        </p:nvPicPr>
        <p:blipFill rotWithShape="1">
          <a:blip r:embed="rId39" cstate="screen">
            <a:alphaModFix/>
            <a:extLst>
              <a:ext uri="{28A0092B-C50C-407E-A947-70E740481C1C}">
                <a14:useLocalDpi xmlns:a14="http://schemas.microsoft.com/office/drawing/2010/main"/>
              </a:ext>
            </a:extLst>
          </a:blip>
          <a:srcRect/>
          <a:stretch/>
        </p:blipFill>
        <p:spPr>
          <a:xfrm>
            <a:off x="9545734" y="1923022"/>
            <a:ext cx="270717" cy="75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90"/>
                                        </p:tgtEl>
                                        <p:attrNameLst>
                                          <p:attrName>style.visibility</p:attrName>
                                        </p:attrNameLst>
                                      </p:cBhvr>
                                      <p:to>
                                        <p:strVal val="visible"/>
                                      </p:to>
                                    </p:set>
                                    <p:animEffect transition="in" filter="fade">
                                      <p:cBhvr>
                                        <p:cTn id="10" dur="500"/>
                                        <p:tgtEl>
                                          <p:spTgt spid="290"/>
                                        </p:tgtEl>
                                      </p:cBhvr>
                                    </p:animEffect>
                                  </p:childTnLst>
                                </p:cTn>
                              </p:par>
                              <p:par>
                                <p:cTn id="11" presetID="10" presetClass="entr" presetSubtype="0" fill="hold" nodeType="withEffect">
                                  <p:stCondLst>
                                    <p:cond delay="0"/>
                                  </p:stCondLst>
                                  <p:childTnLst>
                                    <p:set>
                                      <p:cBhvr>
                                        <p:cTn id="12" dur="1" fill="hold">
                                          <p:stCondLst>
                                            <p:cond delay="0"/>
                                          </p:stCondLst>
                                        </p:cTn>
                                        <p:tgtEl>
                                          <p:spTgt spid="296"/>
                                        </p:tgtEl>
                                        <p:attrNameLst>
                                          <p:attrName>style.visibility</p:attrName>
                                        </p:attrNameLst>
                                      </p:cBhvr>
                                      <p:to>
                                        <p:strVal val="visible"/>
                                      </p:to>
                                    </p:set>
                                    <p:animEffect transition="in" filter="fade">
                                      <p:cBhvr>
                                        <p:cTn id="13" dur="500"/>
                                        <p:tgtEl>
                                          <p:spTgt spid="296"/>
                                        </p:tgtEl>
                                      </p:cBhvr>
                                    </p:animEffect>
                                  </p:childTnLst>
                                </p:cTn>
                              </p:par>
                              <p:par>
                                <p:cTn id="14" presetID="10" presetClass="entr" presetSubtype="0" fill="hold" nodeType="with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fade">
                                      <p:cBhvr>
                                        <p:cTn id="16" dur="500"/>
                                        <p:tgtEl>
                                          <p:spTgt spid="30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7"/>
                                        </p:tgtEl>
                                        <p:attrNameLst>
                                          <p:attrName>style.visibility</p:attrName>
                                        </p:attrNameLst>
                                      </p:cBhvr>
                                      <p:to>
                                        <p:strVal val="visible"/>
                                      </p:to>
                                    </p:set>
                                    <p:animEffect transition="in" filter="fade">
                                      <p:cBhvr>
                                        <p:cTn id="21" dur="500"/>
                                        <p:tgtEl>
                                          <p:spTgt spid="287"/>
                                        </p:tgtEl>
                                      </p:cBhvr>
                                    </p:animEffect>
                                  </p:childTnLst>
                                </p:cTn>
                              </p:par>
                              <p:par>
                                <p:cTn id="22" presetID="10" presetClass="entr" presetSubtype="0" fill="hold" nodeType="withEffect">
                                  <p:stCondLst>
                                    <p:cond delay="0"/>
                                  </p:stCondLst>
                                  <p:childTnLst>
                                    <p:set>
                                      <p:cBhvr>
                                        <p:cTn id="23" dur="1" fill="hold">
                                          <p:stCondLst>
                                            <p:cond delay="0"/>
                                          </p:stCondLst>
                                        </p:cTn>
                                        <p:tgtEl>
                                          <p:spTgt spid="293"/>
                                        </p:tgtEl>
                                        <p:attrNameLst>
                                          <p:attrName>style.visibility</p:attrName>
                                        </p:attrNameLst>
                                      </p:cBhvr>
                                      <p:to>
                                        <p:strVal val="visible"/>
                                      </p:to>
                                    </p:set>
                                    <p:animEffect transition="in" filter="fade">
                                      <p:cBhvr>
                                        <p:cTn id="24" dur="500"/>
                                        <p:tgtEl>
                                          <p:spTgt spid="293"/>
                                        </p:tgtEl>
                                      </p:cBhvr>
                                    </p:animEffect>
                                  </p:childTnLst>
                                </p:cTn>
                              </p:par>
                              <p:par>
                                <p:cTn id="25" presetID="10" presetClass="entr" presetSubtype="0" fill="hold" nodeType="withEffect">
                                  <p:stCondLst>
                                    <p:cond delay="0"/>
                                  </p:stCondLst>
                                  <p:childTnLst>
                                    <p:set>
                                      <p:cBhvr>
                                        <p:cTn id="26" dur="1" fill="hold">
                                          <p:stCondLst>
                                            <p:cond delay="0"/>
                                          </p:stCondLst>
                                        </p:cTn>
                                        <p:tgtEl>
                                          <p:spTgt spid="299"/>
                                        </p:tgtEl>
                                        <p:attrNameLst>
                                          <p:attrName>style.visibility</p:attrName>
                                        </p:attrNameLst>
                                      </p:cBhvr>
                                      <p:to>
                                        <p:strVal val="visible"/>
                                      </p:to>
                                    </p:set>
                                    <p:animEffect transition="in" filter="fade">
                                      <p:cBhvr>
                                        <p:cTn id="27" dur="500"/>
                                        <p:tgtEl>
                                          <p:spTgt spid="299"/>
                                        </p:tgtEl>
                                      </p:cBhvr>
                                    </p:animEffect>
                                  </p:childTnLst>
                                </p:cTn>
                              </p:par>
                              <p:par>
                                <p:cTn id="28" presetID="10" presetClass="entr" presetSubtype="0" fill="hold" nodeType="withEffect">
                                  <p:stCondLst>
                                    <p:cond delay="0"/>
                                  </p:stCondLst>
                                  <p:childTnLst>
                                    <p:set>
                                      <p:cBhvr>
                                        <p:cTn id="29" dur="1" fill="hold">
                                          <p:stCondLst>
                                            <p:cond delay="0"/>
                                          </p:stCondLst>
                                        </p:cTn>
                                        <p:tgtEl>
                                          <p:spTgt spid="305"/>
                                        </p:tgtEl>
                                        <p:attrNameLst>
                                          <p:attrName>style.visibility</p:attrName>
                                        </p:attrNameLst>
                                      </p:cBhvr>
                                      <p:to>
                                        <p:strVal val="visible"/>
                                      </p:to>
                                    </p:set>
                                    <p:animEffect transition="in" filter="fade">
                                      <p:cBhvr>
                                        <p:cTn id="30" dur="500"/>
                                        <p:tgtEl>
                                          <p:spTgt spid="30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85"/>
                                        </p:tgtEl>
                                        <p:attrNameLst>
                                          <p:attrName>style.visibility</p:attrName>
                                        </p:attrNameLst>
                                      </p:cBhvr>
                                      <p:to>
                                        <p:strVal val="visible"/>
                                      </p:to>
                                    </p:set>
                                    <p:animEffect transition="in" filter="fade">
                                      <p:cBhvr>
                                        <p:cTn id="35" dur="500"/>
                                        <p:tgtEl>
                                          <p:spTgt spid="285"/>
                                        </p:tgtEl>
                                      </p:cBhvr>
                                    </p:animEffect>
                                  </p:childTnLst>
                                </p:cTn>
                              </p:par>
                              <p:par>
                                <p:cTn id="36" presetID="10" presetClass="entr" presetSubtype="0" fill="hold" nodeType="withEffect">
                                  <p:stCondLst>
                                    <p:cond delay="0"/>
                                  </p:stCondLst>
                                  <p:childTnLst>
                                    <p:set>
                                      <p:cBhvr>
                                        <p:cTn id="37" dur="1" fill="hold">
                                          <p:stCondLst>
                                            <p:cond delay="0"/>
                                          </p:stCondLst>
                                        </p:cTn>
                                        <p:tgtEl>
                                          <p:spTgt spid="291"/>
                                        </p:tgtEl>
                                        <p:attrNameLst>
                                          <p:attrName>style.visibility</p:attrName>
                                        </p:attrNameLst>
                                      </p:cBhvr>
                                      <p:to>
                                        <p:strVal val="visible"/>
                                      </p:to>
                                    </p:set>
                                    <p:animEffect transition="in" filter="fade">
                                      <p:cBhvr>
                                        <p:cTn id="38" dur="500"/>
                                        <p:tgtEl>
                                          <p:spTgt spid="291"/>
                                        </p:tgtEl>
                                      </p:cBhvr>
                                    </p:animEffect>
                                  </p:childTnLst>
                                </p:cTn>
                              </p:par>
                              <p:par>
                                <p:cTn id="39" presetID="10" presetClass="entr" presetSubtype="0" fill="hold" nodeType="withEffect">
                                  <p:stCondLst>
                                    <p:cond delay="0"/>
                                  </p:stCondLst>
                                  <p:childTnLst>
                                    <p:set>
                                      <p:cBhvr>
                                        <p:cTn id="40" dur="1" fill="hold">
                                          <p:stCondLst>
                                            <p:cond delay="0"/>
                                          </p:stCondLst>
                                        </p:cTn>
                                        <p:tgtEl>
                                          <p:spTgt spid="297"/>
                                        </p:tgtEl>
                                        <p:attrNameLst>
                                          <p:attrName>style.visibility</p:attrName>
                                        </p:attrNameLst>
                                      </p:cBhvr>
                                      <p:to>
                                        <p:strVal val="visible"/>
                                      </p:to>
                                    </p:set>
                                    <p:animEffect transition="in" filter="fade">
                                      <p:cBhvr>
                                        <p:cTn id="41" dur="500"/>
                                        <p:tgtEl>
                                          <p:spTgt spid="297"/>
                                        </p:tgtEl>
                                      </p:cBhvr>
                                    </p:animEffect>
                                  </p:childTnLst>
                                </p:cTn>
                              </p:par>
                              <p:par>
                                <p:cTn id="42" presetID="10" presetClass="entr" presetSubtype="0" fill="hold" nodeType="withEffect">
                                  <p:stCondLst>
                                    <p:cond delay="0"/>
                                  </p:stCondLst>
                                  <p:childTnLst>
                                    <p:set>
                                      <p:cBhvr>
                                        <p:cTn id="43" dur="1" fill="hold">
                                          <p:stCondLst>
                                            <p:cond delay="0"/>
                                          </p:stCondLst>
                                        </p:cTn>
                                        <p:tgtEl>
                                          <p:spTgt spid="303"/>
                                        </p:tgtEl>
                                        <p:attrNameLst>
                                          <p:attrName>style.visibility</p:attrName>
                                        </p:attrNameLst>
                                      </p:cBhvr>
                                      <p:to>
                                        <p:strVal val="visible"/>
                                      </p:to>
                                    </p:set>
                                    <p:animEffect transition="in" filter="fade">
                                      <p:cBhvr>
                                        <p:cTn id="44" dur="500"/>
                                        <p:tgtEl>
                                          <p:spTgt spid="30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86"/>
                                        </p:tgtEl>
                                        <p:attrNameLst>
                                          <p:attrName>style.visibility</p:attrName>
                                        </p:attrNameLst>
                                      </p:cBhvr>
                                      <p:to>
                                        <p:strVal val="visible"/>
                                      </p:to>
                                    </p:set>
                                    <p:animEffect transition="in" filter="fade">
                                      <p:cBhvr>
                                        <p:cTn id="49" dur="500"/>
                                        <p:tgtEl>
                                          <p:spTgt spid="286"/>
                                        </p:tgtEl>
                                      </p:cBhvr>
                                    </p:animEffect>
                                  </p:childTnLst>
                                </p:cTn>
                              </p:par>
                              <p:par>
                                <p:cTn id="50" presetID="10" presetClass="entr" presetSubtype="0" fill="hold" nodeType="withEffect">
                                  <p:stCondLst>
                                    <p:cond delay="0"/>
                                  </p:stCondLst>
                                  <p:childTnLst>
                                    <p:set>
                                      <p:cBhvr>
                                        <p:cTn id="51" dur="1" fill="hold">
                                          <p:stCondLst>
                                            <p:cond delay="0"/>
                                          </p:stCondLst>
                                        </p:cTn>
                                        <p:tgtEl>
                                          <p:spTgt spid="292"/>
                                        </p:tgtEl>
                                        <p:attrNameLst>
                                          <p:attrName>style.visibility</p:attrName>
                                        </p:attrNameLst>
                                      </p:cBhvr>
                                      <p:to>
                                        <p:strVal val="visible"/>
                                      </p:to>
                                    </p:set>
                                    <p:animEffect transition="in" filter="fade">
                                      <p:cBhvr>
                                        <p:cTn id="52" dur="500"/>
                                        <p:tgtEl>
                                          <p:spTgt spid="292"/>
                                        </p:tgtEl>
                                      </p:cBhvr>
                                    </p:animEffect>
                                  </p:childTnLst>
                                </p:cTn>
                              </p:par>
                              <p:par>
                                <p:cTn id="53" presetID="10" presetClass="entr" presetSubtype="0" fill="hold" nodeType="withEffect">
                                  <p:stCondLst>
                                    <p:cond delay="0"/>
                                  </p:stCondLst>
                                  <p:childTnLst>
                                    <p:set>
                                      <p:cBhvr>
                                        <p:cTn id="54" dur="1" fill="hold">
                                          <p:stCondLst>
                                            <p:cond delay="0"/>
                                          </p:stCondLst>
                                        </p:cTn>
                                        <p:tgtEl>
                                          <p:spTgt spid="298"/>
                                        </p:tgtEl>
                                        <p:attrNameLst>
                                          <p:attrName>style.visibility</p:attrName>
                                        </p:attrNameLst>
                                      </p:cBhvr>
                                      <p:to>
                                        <p:strVal val="visible"/>
                                      </p:to>
                                    </p:set>
                                    <p:animEffect transition="in" filter="fade">
                                      <p:cBhvr>
                                        <p:cTn id="55" dur="500"/>
                                        <p:tgtEl>
                                          <p:spTgt spid="298"/>
                                        </p:tgtEl>
                                      </p:cBhvr>
                                    </p:animEffect>
                                  </p:childTnLst>
                                </p:cTn>
                              </p:par>
                              <p:par>
                                <p:cTn id="56" presetID="10" presetClass="entr" presetSubtype="0" fill="hold" nodeType="withEffect">
                                  <p:stCondLst>
                                    <p:cond delay="0"/>
                                  </p:stCondLst>
                                  <p:childTnLst>
                                    <p:set>
                                      <p:cBhvr>
                                        <p:cTn id="57" dur="1" fill="hold">
                                          <p:stCondLst>
                                            <p:cond delay="0"/>
                                          </p:stCondLst>
                                        </p:cTn>
                                        <p:tgtEl>
                                          <p:spTgt spid="304"/>
                                        </p:tgtEl>
                                        <p:attrNameLst>
                                          <p:attrName>style.visibility</p:attrName>
                                        </p:attrNameLst>
                                      </p:cBhvr>
                                      <p:to>
                                        <p:strVal val="visible"/>
                                      </p:to>
                                    </p:set>
                                    <p:animEffect transition="in" filter="fade">
                                      <p:cBhvr>
                                        <p:cTn id="58" dur="500"/>
                                        <p:tgtEl>
                                          <p:spTgt spid="30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83"/>
                                        </p:tgtEl>
                                        <p:attrNameLst>
                                          <p:attrName>style.visibility</p:attrName>
                                        </p:attrNameLst>
                                      </p:cBhvr>
                                      <p:to>
                                        <p:strVal val="visible"/>
                                      </p:to>
                                    </p:set>
                                    <p:animEffect transition="in" filter="fade">
                                      <p:cBhvr>
                                        <p:cTn id="63" dur="500"/>
                                        <p:tgtEl>
                                          <p:spTgt spid="283"/>
                                        </p:tgtEl>
                                      </p:cBhvr>
                                    </p:animEffect>
                                  </p:childTnLst>
                                </p:cTn>
                              </p:par>
                              <p:par>
                                <p:cTn id="64" presetID="10" presetClass="entr" presetSubtype="0" fill="hold" nodeType="withEffect">
                                  <p:stCondLst>
                                    <p:cond delay="0"/>
                                  </p:stCondLst>
                                  <p:childTnLst>
                                    <p:set>
                                      <p:cBhvr>
                                        <p:cTn id="65" dur="1" fill="hold">
                                          <p:stCondLst>
                                            <p:cond delay="0"/>
                                          </p:stCondLst>
                                        </p:cTn>
                                        <p:tgtEl>
                                          <p:spTgt spid="289"/>
                                        </p:tgtEl>
                                        <p:attrNameLst>
                                          <p:attrName>style.visibility</p:attrName>
                                        </p:attrNameLst>
                                      </p:cBhvr>
                                      <p:to>
                                        <p:strVal val="visible"/>
                                      </p:to>
                                    </p:set>
                                    <p:animEffect transition="in" filter="fade">
                                      <p:cBhvr>
                                        <p:cTn id="66" dur="500"/>
                                        <p:tgtEl>
                                          <p:spTgt spid="289"/>
                                        </p:tgtEl>
                                      </p:cBhvr>
                                    </p:animEffect>
                                  </p:childTnLst>
                                </p:cTn>
                              </p:par>
                              <p:par>
                                <p:cTn id="67" presetID="10" presetClass="entr" presetSubtype="0" fill="hold" nodeType="withEffect">
                                  <p:stCondLst>
                                    <p:cond delay="0"/>
                                  </p:stCondLst>
                                  <p:childTnLst>
                                    <p:set>
                                      <p:cBhvr>
                                        <p:cTn id="68" dur="1" fill="hold">
                                          <p:stCondLst>
                                            <p:cond delay="0"/>
                                          </p:stCondLst>
                                        </p:cTn>
                                        <p:tgtEl>
                                          <p:spTgt spid="295"/>
                                        </p:tgtEl>
                                        <p:attrNameLst>
                                          <p:attrName>style.visibility</p:attrName>
                                        </p:attrNameLst>
                                      </p:cBhvr>
                                      <p:to>
                                        <p:strVal val="visible"/>
                                      </p:to>
                                    </p:set>
                                    <p:animEffect transition="in" filter="fade">
                                      <p:cBhvr>
                                        <p:cTn id="69" dur="500"/>
                                        <p:tgtEl>
                                          <p:spTgt spid="295"/>
                                        </p:tgtEl>
                                      </p:cBhvr>
                                    </p:animEffect>
                                  </p:childTnLst>
                                </p:cTn>
                              </p:par>
                              <p:par>
                                <p:cTn id="70" presetID="10" presetClass="entr" presetSubtype="0" fill="hold" nodeType="withEffect">
                                  <p:stCondLst>
                                    <p:cond delay="0"/>
                                  </p:stCondLst>
                                  <p:childTnLst>
                                    <p:set>
                                      <p:cBhvr>
                                        <p:cTn id="71" dur="1" fill="hold">
                                          <p:stCondLst>
                                            <p:cond delay="0"/>
                                          </p:stCondLst>
                                        </p:cTn>
                                        <p:tgtEl>
                                          <p:spTgt spid="301"/>
                                        </p:tgtEl>
                                        <p:attrNameLst>
                                          <p:attrName>style.visibility</p:attrName>
                                        </p:attrNameLst>
                                      </p:cBhvr>
                                      <p:to>
                                        <p:strVal val="visible"/>
                                      </p:to>
                                    </p:set>
                                    <p:animEffect transition="in" filter="fade">
                                      <p:cBhvr>
                                        <p:cTn id="72" dur="500"/>
                                        <p:tgtEl>
                                          <p:spTgt spid="30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88"/>
                                        </p:tgtEl>
                                        <p:attrNameLst>
                                          <p:attrName>style.visibility</p:attrName>
                                        </p:attrNameLst>
                                      </p:cBhvr>
                                      <p:to>
                                        <p:strVal val="visible"/>
                                      </p:to>
                                    </p:set>
                                    <p:animEffect transition="in" filter="fade">
                                      <p:cBhvr>
                                        <p:cTn id="77" dur="500"/>
                                        <p:tgtEl>
                                          <p:spTgt spid="288"/>
                                        </p:tgtEl>
                                      </p:cBhvr>
                                    </p:animEffect>
                                  </p:childTnLst>
                                </p:cTn>
                              </p:par>
                              <p:par>
                                <p:cTn id="78" presetID="10" presetClass="entr" presetSubtype="0" fill="hold" nodeType="withEffect">
                                  <p:stCondLst>
                                    <p:cond delay="0"/>
                                  </p:stCondLst>
                                  <p:childTnLst>
                                    <p:set>
                                      <p:cBhvr>
                                        <p:cTn id="79" dur="1" fill="hold">
                                          <p:stCondLst>
                                            <p:cond delay="0"/>
                                          </p:stCondLst>
                                        </p:cTn>
                                        <p:tgtEl>
                                          <p:spTgt spid="294"/>
                                        </p:tgtEl>
                                        <p:attrNameLst>
                                          <p:attrName>style.visibility</p:attrName>
                                        </p:attrNameLst>
                                      </p:cBhvr>
                                      <p:to>
                                        <p:strVal val="visible"/>
                                      </p:to>
                                    </p:set>
                                    <p:animEffect transition="in" filter="fade">
                                      <p:cBhvr>
                                        <p:cTn id="80" dur="500"/>
                                        <p:tgtEl>
                                          <p:spTgt spid="294"/>
                                        </p:tgtEl>
                                      </p:cBhvr>
                                    </p:animEffect>
                                  </p:childTnLst>
                                </p:cTn>
                              </p:par>
                              <p:par>
                                <p:cTn id="81" presetID="10" presetClass="entr" presetSubtype="0" fill="hold" nodeType="withEffect">
                                  <p:stCondLst>
                                    <p:cond delay="0"/>
                                  </p:stCondLst>
                                  <p:childTnLst>
                                    <p:set>
                                      <p:cBhvr>
                                        <p:cTn id="82" dur="1" fill="hold">
                                          <p:stCondLst>
                                            <p:cond delay="0"/>
                                          </p:stCondLst>
                                        </p:cTn>
                                        <p:tgtEl>
                                          <p:spTgt spid="300"/>
                                        </p:tgtEl>
                                        <p:attrNameLst>
                                          <p:attrName>style.visibility</p:attrName>
                                        </p:attrNameLst>
                                      </p:cBhvr>
                                      <p:to>
                                        <p:strVal val="visible"/>
                                      </p:to>
                                    </p:set>
                                    <p:animEffect transition="in" filter="fade">
                                      <p:cBhvr>
                                        <p:cTn id="83" dur="500"/>
                                        <p:tgtEl>
                                          <p:spTgt spid="300"/>
                                        </p:tgtEl>
                                      </p:cBhvr>
                                    </p:animEffect>
                                  </p:childTnLst>
                                </p:cTn>
                              </p:par>
                              <p:par>
                                <p:cTn id="84" presetID="10" presetClass="entr" presetSubtype="0" fill="hold" nodeType="withEffect">
                                  <p:stCondLst>
                                    <p:cond delay="0"/>
                                  </p:stCondLst>
                                  <p:childTnLst>
                                    <p:set>
                                      <p:cBhvr>
                                        <p:cTn id="85" dur="1" fill="hold">
                                          <p:stCondLst>
                                            <p:cond delay="0"/>
                                          </p:stCondLst>
                                        </p:cTn>
                                        <p:tgtEl>
                                          <p:spTgt spid="306"/>
                                        </p:tgtEl>
                                        <p:attrNameLst>
                                          <p:attrName>style.visibility</p:attrName>
                                        </p:attrNameLst>
                                      </p:cBhvr>
                                      <p:to>
                                        <p:strVal val="visible"/>
                                      </p:to>
                                    </p:set>
                                    <p:animEffect transition="in" filter="fade">
                                      <p:cBhvr>
                                        <p:cTn id="86"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27" descr="Une image contenant antenne&#10;&#10;Description générée automatiquement"/>
          <p:cNvPicPr preferRelativeResize="0"/>
          <p:nvPr>
            <p:custDataLst>
              <p:tags r:id="rId1"/>
            </p:custDataLst>
          </p:nvPr>
        </p:nvPicPr>
        <p:blipFill rotWithShape="1">
          <a:blip r:embed="rId28">
            <a:alphaModFix/>
          </a:blip>
          <a:srcRect/>
          <a:stretch/>
        </p:blipFill>
        <p:spPr>
          <a:xfrm>
            <a:off x="6810973" y="1546456"/>
            <a:ext cx="4677911" cy="4890341"/>
          </a:xfrm>
          <a:prstGeom prst="rect">
            <a:avLst/>
          </a:prstGeom>
          <a:noFill/>
          <a:ln>
            <a:noFill/>
          </a:ln>
        </p:spPr>
      </p:pic>
      <p:sp>
        <p:nvSpPr>
          <p:cNvPr id="319" name="Google Shape;319;p27"/>
          <p:cNvSpPr txBox="1">
            <a:spLocks noGrp="1"/>
          </p:cNvSpPr>
          <p:nvPr>
            <p:ph type="title"/>
            <p:custDataLst>
              <p:tags r:id="rId2"/>
            </p:custDataLst>
          </p:nvPr>
        </p:nvSpPr>
        <p:spPr>
          <a:xfrm>
            <a:off x="835115" y="346699"/>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La structure de personnalité</a:t>
            </a:r>
            <a:endParaRPr dirty="0"/>
          </a:p>
        </p:txBody>
      </p:sp>
      <p:sp>
        <p:nvSpPr>
          <p:cNvPr id="320" name="Google Shape;320;p27"/>
          <p:cNvSpPr/>
          <p:nvPr>
            <p:custDataLst>
              <p:tags r:id="rId3"/>
            </p:custDataLst>
          </p:nvPr>
        </p:nvSpPr>
        <p:spPr>
          <a:xfrm rot="5400000">
            <a:off x="8884179" y="1835461"/>
            <a:ext cx="550004" cy="3677690"/>
          </a:xfrm>
          <a:prstGeom prst="round2SameRect">
            <a:avLst>
              <a:gd name="adj1" fmla="val 16667"/>
              <a:gd name="adj2" fmla="val 0"/>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21" name="Google Shape;321;p27"/>
          <p:cNvSpPr/>
          <p:nvPr>
            <p:custDataLst>
              <p:tags r:id="rId4"/>
            </p:custDataLst>
          </p:nvPr>
        </p:nvSpPr>
        <p:spPr>
          <a:xfrm rot="5400000">
            <a:off x="8850221" y="3141800"/>
            <a:ext cx="550004" cy="2620697"/>
          </a:xfrm>
          <a:prstGeom prst="round2SameRect">
            <a:avLst>
              <a:gd name="adj1" fmla="val 16667"/>
              <a:gd name="adj2" fmla="val 0"/>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22" name="Google Shape;322;p27"/>
          <p:cNvSpPr/>
          <p:nvPr>
            <p:custDataLst>
              <p:tags r:id="rId5"/>
            </p:custDataLst>
          </p:nvPr>
        </p:nvSpPr>
        <p:spPr>
          <a:xfrm rot="5400000">
            <a:off x="8816520" y="4444103"/>
            <a:ext cx="550004" cy="1571778"/>
          </a:xfrm>
          <a:prstGeom prst="round2SameRect">
            <a:avLst>
              <a:gd name="adj1" fmla="val 16667"/>
              <a:gd name="adj2" fmla="val 0"/>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grpSp>
        <p:nvGrpSpPr>
          <p:cNvPr id="323" name="Google Shape;323;p27"/>
          <p:cNvGrpSpPr/>
          <p:nvPr>
            <p:custDataLst>
              <p:tags r:id="rId6"/>
            </p:custDataLst>
          </p:nvPr>
        </p:nvGrpSpPr>
        <p:grpSpPr>
          <a:xfrm>
            <a:off x="6483444" y="1813282"/>
            <a:ext cx="5514327" cy="572055"/>
            <a:chOff x="6017111" y="1912707"/>
            <a:chExt cx="5159996" cy="490598"/>
          </a:xfrm>
        </p:grpSpPr>
        <p:sp>
          <p:nvSpPr>
            <p:cNvPr id="324" name="Google Shape;324;p27"/>
            <p:cNvSpPr/>
            <p:nvPr/>
          </p:nvSpPr>
          <p:spPr>
            <a:xfrm rot="5400000">
              <a:off x="8361266" y="-412536"/>
              <a:ext cx="471686" cy="5159996"/>
            </a:xfrm>
            <a:prstGeom prst="round2SameRect">
              <a:avLst>
                <a:gd name="adj1" fmla="val 16667"/>
                <a:gd name="adj2" fmla="val 0"/>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dirty="0">
                <a:solidFill>
                  <a:srgbClr val="FFFFFF"/>
                </a:solidFill>
                <a:latin typeface="Calibri"/>
                <a:ea typeface="Calibri"/>
                <a:cs typeface="Calibri"/>
                <a:sym typeface="Calibri"/>
              </a:endParaRPr>
            </a:p>
          </p:txBody>
        </p:sp>
        <p:sp>
          <p:nvSpPr>
            <p:cNvPr id="325" name="Google Shape;325;p27"/>
            <p:cNvSpPr txBox="1"/>
            <p:nvPr/>
          </p:nvSpPr>
          <p:spPr>
            <a:xfrm>
              <a:off x="6471983" y="1958780"/>
              <a:ext cx="249725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Calibri"/>
                <a:buNone/>
              </a:pPr>
              <a:r>
                <a:rPr lang="fr-FR" sz="2000" dirty="0">
                  <a:solidFill>
                    <a:srgbClr val="FFFFFF"/>
                  </a:solidFill>
                  <a:latin typeface="Calibri"/>
                  <a:ea typeface="Calibri"/>
                  <a:cs typeface="Calibri"/>
                  <a:sym typeface="Calibri"/>
                </a:rPr>
                <a:t>É</a:t>
              </a:r>
              <a:r>
                <a:rPr lang="fr-FR" sz="2000" b="0" i="0" u="none" strike="noStrike" cap="none" dirty="0">
                  <a:solidFill>
                    <a:srgbClr val="FFFFFF"/>
                  </a:solidFill>
                  <a:latin typeface="Calibri"/>
                  <a:ea typeface="Calibri"/>
                  <a:cs typeface="Calibri"/>
                  <a:sym typeface="Calibri"/>
                </a:rPr>
                <a:t>lément</a:t>
              </a:r>
              <a:r>
                <a:rPr lang="fr-FR" sz="2000" b="1" i="0" u="none" strike="noStrike" cap="none" dirty="0">
                  <a:solidFill>
                    <a:srgbClr val="FFFFFF"/>
                  </a:solidFill>
                  <a:latin typeface="Calibri"/>
                  <a:ea typeface="Calibri"/>
                  <a:cs typeface="Calibri"/>
                  <a:sym typeface="Calibri"/>
                </a:rPr>
                <a:t> Fondamental</a:t>
              </a:r>
              <a:endParaRPr sz="1400" b="0" i="0" u="none" strike="noStrike" cap="none" dirty="0">
                <a:solidFill>
                  <a:srgbClr val="000000"/>
                </a:solidFill>
                <a:latin typeface="Arial"/>
                <a:ea typeface="Arial"/>
                <a:cs typeface="Arial"/>
                <a:sym typeface="Arial"/>
              </a:endParaRPr>
            </a:p>
          </p:txBody>
        </p:sp>
        <p:pic>
          <p:nvPicPr>
            <p:cNvPr id="326" name="Google Shape;326;p27"/>
            <p:cNvPicPr preferRelativeResize="0"/>
            <p:nvPr/>
          </p:nvPicPr>
          <p:blipFill rotWithShape="1">
            <a:blip r:embed="rId29">
              <a:alphaModFix/>
            </a:blip>
            <a:srcRect/>
            <a:stretch/>
          </p:blipFill>
          <p:spPr>
            <a:xfrm>
              <a:off x="9809835" y="1915009"/>
              <a:ext cx="470263" cy="470263"/>
            </a:xfrm>
            <a:prstGeom prst="rect">
              <a:avLst/>
            </a:prstGeom>
            <a:noFill/>
            <a:ln>
              <a:noFill/>
            </a:ln>
          </p:spPr>
        </p:pic>
        <p:pic>
          <p:nvPicPr>
            <p:cNvPr id="327" name="Google Shape;327;p27"/>
            <p:cNvPicPr preferRelativeResize="0"/>
            <p:nvPr/>
          </p:nvPicPr>
          <p:blipFill rotWithShape="1">
            <a:blip r:embed="rId30">
              <a:alphaModFix/>
            </a:blip>
            <a:srcRect/>
            <a:stretch/>
          </p:blipFill>
          <p:spPr>
            <a:xfrm>
              <a:off x="9230510" y="1912707"/>
              <a:ext cx="436930" cy="462856"/>
            </a:xfrm>
            <a:prstGeom prst="rect">
              <a:avLst/>
            </a:prstGeom>
            <a:noFill/>
            <a:ln>
              <a:noFill/>
            </a:ln>
          </p:spPr>
        </p:pic>
      </p:grpSp>
      <p:grpSp>
        <p:nvGrpSpPr>
          <p:cNvPr id="328" name="Google Shape;328;p27"/>
          <p:cNvGrpSpPr/>
          <p:nvPr>
            <p:custDataLst>
              <p:tags r:id="rId7"/>
            </p:custDataLst>
          </p:nvPr>
        </p:nvGrpSpPr>
        <p:grpSpPr>
          <a:xfrm>
            <a:off x="6916403" y="2613176"/>
            <a:ext cx="4541030" cy="558289"/>
            <a:chOff x="6461026" y="2494065"/>
            <a:chExt cx="4249240" cy="478792"/>
          </a:xfrm>
        </p:grpSpPr>
        <p:sp>
          <p:nvSpPr>
            <p:cNvPr id="329" name="Google Shape;329;p27"/>
            <p:cNvSpPr/>
            <p:nvPr/>
          </p:nvSpPr>
          <p:spPr>
            <a:xfrm rot="5400000">
              <a:off x="8349804" y="605287"/>
              <a:ext cx="471685" cy="4249240"/>
            </a:xfrm>
            <a:prstGeom prst="round2SameRect">
              <a:avLst>
                <a:gd name="adj1" fmla="val 16667"/>
                <a:gd name="adj2" fmla="val 0"/>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30" name="Google Shape;330;p27"/>
            <p:cNvSpPr txBox="1"/>
            <p:nvPr/>
          </p:nvSpPr>
          <p:spPr>
            <a:xfrm>
              <a:off x="6471983" y="2542975"/>
              <a:ext cx="1789855"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Calibri"/>
                <a:buNone/>
              </a:pPr>
              <a:r>
                <a:rPr lang="fr-FR" sz="2000" dirty="0">
                  <a:solidFill>
                    <a:srgbClr val="FFFFFF"/>
                  </a:solidFill>
                  <a:latin typeface="Calibri"/>
                  <a:ea typeface="Calibri"/>
                  <a:cs typeface="Calibri"/>
                  <a:sym typeface="Calibri"/>
                </a:rPr>
                <a:t>É</a:t>
              </a:r>
              <a:r>
                <a:rPr lang="fr-FR" sz="2000" b="0" i="0" u="none" strike="noStrike" cap="none" dirty="0">
                  <a:solidFill>
                    <a:srgbClr val="FFFFFF"/>
                  </a:solidFill>
                  <a:latin typeface="Calibri"/>
                  <a:ea typeface="Calibri"/>
                  <a:cs typeface="Calibri"/>
                  <a:sym typeface="Calibri"/>
                </a:rPr>
                <a:t>lément </a:t>
              </a:r>
              <a:r>
                <a:rPr lang="fr-FR" sz="2000" b="1" i="0" u="none" strike="noStrike" cap="none" dirty="0">
                  <a:solidFill>
                    <a:srgbClr val="FFFFFF"/>
                  </a:solidFill>
                  <a:latin typeface="Calibri"/>
                  <a:ea typeface="Calibri"/>
                  <a:cs typeface="Calibri"/>
                  <a:sym typeface="Calibri"/>
                </a:rPr>
                <a:t>Actuel</a:t>
              </a:r>
              <a:endParaRPr sz="1400" b="0" i="0" u="none" strike="noStrike" cap="none" dirty="0">
                <a:solidFill>
                  <a:srgbClr val="000000"/>
                </a:solidFill>
                <a:latin typeface="Arial"/>
                <a:ea typeface="Arial"/>
                <a:cs typeface="Arial"/>
                <a:sym typeface="Arial"/>
              </a:endParaRPr>
            </a:p>
          </p:txBody>
        </p:sp>
        <p:pic>
          <p:nvPicPr>
            <p:cNvPr id="331" name="Google Shape;331;p27"/>
            <p:cNvPicPr preferRelativeResize="0"/>
            <p:nvPr/>
          </p:nvPicPr>
          <p:blipFill rotWithShape="1">
            <a:blip r:embed="rId31">
              <a:alphaModFix/>
            </a:blip>
            <a:srcRect/>
            <a:stretch/>
          </p:blipFill>
          <p:spPr>
            <a:xfrm>
              <a:off x="9209842" y="2494592"/>
              <a:ext cx="478265" cy="478265"/>
            </a:xfrm>
            <a:prstGeom prst="rect">
              <a:avLst/>
            </a:prstGeom>
            <a:noFill/>
            <a:ln>
              <a:noFill/>
            </a:ln>
          </p:spPr>
        </p:pic>
        <p:pic>
          <p:nvPicPr>
            <p:cNvPr id="332" name="Google Shape;332;p27" descr="Une image contenant texte, clipart&#10;&#10;Description générée automatiquement"/>
            <p:cNvPicPr preferRelativeResize="0"/>
            <p:nvPr/>
          </p:nvPicPr>
          <p:blipFill rotWithShape="1">
            <a:blip r:embed="rId32">
              <a:alphaModFix/>
            </a:blip>
            <a:srcRect/>
            <a:stretch/>
          </p:blipFill>
          <p:spPr>
            <a:xfrm>
              <a:off x="9805835" y="2526402"/>
              <a:ext cx="478265" cy="400110"/>
            </a:xfrm>
            <a:prstGeom prst="rect">
              <a:avLst/>
            </a:prstGeom>
            <a:noFill/>
            <a:ln>
              <a:noFill/>
            </a:ln>
          </p:spPr>
        </p:pic>
      </p:grpSp>
      <p:sp>
        <p:nvSpPr>
          <p:cNvPr id="333" name="Google Shape;333;p27"/>
          <p:cNvSpPr txBox="1"/>
          <p:nvPr>
            <p:custDataLst>
              <p:tags r:id="rId8"/>
            </p:custDataLst>
          </p:nvPr>
        </p:nvSpPr>
        <p:spPr>
          <a:xfrm>
            <a:off x="11258553" y="1544292"/>
            <a:ext cx="172281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a:solidFill>
                  <a:srgbClr val="000000"/>
                </a:solidFill>
                <a:latin typeface="Calibri"/>
                <a:ea typeface="Calibri"/>
                <a:cs typeface="Calibri"/>
                <a:sym typeface="Calibri"/>
              </a:rPr>
              <a:t>100%</a:t>
            </a:r>
            <a:endParaRPr sz="1400" b="0" i="0" u="none" strike="noStrike" cap="none">
              <a:solidFill>
                <a:srgbClr val="000000"/>
              </a:solidFill>
              <a:latin typeface="Arial"/>
              <a:ea typeface="Arial"/>
              <a:cs typeface="Arial"/>
              <a:sym typeface="Arial"/>
            </a:endParaRPr>
          </a:p>
        </p:txBody>
      </p:sp>
      <p:sp>
        <p:nvSpPr>
          <p:cNvPr id="336" name="Google Shape;336;p27"/>
          <p:cNvSpPr txBox="1"/>
          <p:nvPr>
            <p:custDataLst>
              <p:tags r:id="rId9"/>
            </p:custDataLst>
          </p:nvPr>
        </p:nvSpPr>
        <p:spPr>
          <a:xfrm>
            <a:off x="6443305" y="1544292"/>
            <a:ext cx="53428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1%</a:t>
            </a:r>
            <a:endParaRPr sz="1400" b="0" i="0" u="none" strike="noStrike" cap="none" dirty="0">
              <a:solidFill>
                <a:srgbClr val="000000"/>
              </a:solidFill>
              <a:latin typeface="Arial"/>
              <a:ea typeface="Arial"/>
              <a:cs typeface="Arial"/>
              <a:sym typeface="Arial"/>
            </a:endParaRPr>
          </a:p>
        </p:txBody>
      </p:sp>
      <p:sp>
        <p:nvSpPr>
          <p:cNvPr id="337" name="Google Shape;337;p27"/>
          <p:cNvSpPr txBox="1"/>
          <p:nvPr>
            <p:custDataLst>
              <p:tags r:id="rId10"/>
            </p:custDataLst>
          </p:nvPr>
        </p:nvSpPr>
        <p:spPr>
          <a:xfrm rot="-5400000">
            <a:off x="5461919" y="2456418"/>
            <a:ext cx="1610818" cy="3693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Accessible</a:t>
            </a:r>
            <a:endParaRPr sz="1400" b="0" i="0" u="none" strike="noStrike" cap="none" dirty="0">
              <a:solidFill>
                <a:srgbClr val="000000"/>
              </a:solidFill>
              <a:latin typeface="Arial"/>
              <a:ea typeface="Arial"/>
              <a:cs typeface="Arial"/>
              <a:sym typeface="Arial"/>
            </a:endParaRPr>
          </a:p>
        </p:txBody>
      </p:sp>
      <p:sp>
        <p:nvSpPr>
          <p:cNvPr id="338" name="Google Shape;338;p27"/>
          <p:cNvSpPr txBox="1"/>
          <p:nvPr>
            <p:custDataLst>
              <p:tags r:id="rId11"/>
            </p:custDataLst>
          </p:nvPr>
        </p:nvSpPr>
        <p:spPr>
          <a:xfrm rot="-5400000">
            <a:off x="5624539" y="3978921"/>
            <a:ext cx="128557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Profond</a:t>
            </a:r>
            <a:endParaRPr sz="1400" b="0" i="0" u="none" strike="noStrike" cap="none" dirty="0">
              <a:solidFill>
                <a:srgbClr val="000000"/>
              </a:solidFill>
              <a:latin typeface="Arial"/>
              <a:ea typeface="Arial"/>
              <a:cs typeface="Arial"/>
              <a:sym typeface="Arial"/>
            </a:endParaRPr>
          </a:p>
        </p:txBody>
      </p:sp>
      <p:sp>
        <p:nvSpPr>
          <p:cNvPr id="339" name="Google Shape;339;p27"/>
          <p:cNvSpPr/>
          <p:nvPr>
            <p:custDataLst>
              <p:tags r:id="rId12"/>
            </p:custDataLst>
          </p:nvPr>
        </p:nvSpPr>
        <p:spPr>
          <a:xfrm rot="5400000">
            <a:off x="8816520" y="5693554"/>
            <a:ext cx="550004" cy="628558"/>
          </a:xfrm>
          <a:prstGeom prst="round2SameRect">
            <a:avLst>
              <a:gd name="adj1" fmla="val 16667"/>
              <a:gd name="adj2" fmla="val 0"/>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cxnSp>
        <p:nvCxnSpPr>
          <p:cNvPr id="340" name="Google Shape;340;p27"/>
          <p:cNvCxnSpPr>
            <a:cxnSpLocks/>
          </p:cNvCxnSpPr>
          <p:nvPr>
            <p:custDataLst>
              <p:tags r:id="rId13"/>
            </p:custDataLst>
          </p:nvPr>
        </p:nvCxnSpPr>
        <p:spPr>
          <a:xfrm flipH="1">
            <a:off x="6128425" y="1818088"/>
            <a:ext cx="2204" cy="4618709"/>
          </a:xfrm>
          <a:prstGeom prst="straightConnector1">
            <a:avLst/>
          </a:prstGeom>
          <a:noFill/>
          <a:ln w="25400" cap="flat" cmpd="sng">
            <a:solidFill>
              <a:schemeClr val="dk1"/>
            </a:solidFill>
            <a:prstDash val="solid"/>
            <a:miter lim="800000"/>
            <a:headEnd type="none" w="sm" len="sm"/>
            <a:tailEnd type="stealth" w="med" len="med"/>
          </a:ln>
        </p:spPr>
      </p:cxnSp>
      <p:grpSp>
        <p:nvGrpSpPr>
          <p:cNvPr id="5" name="Groupe 4">
            <a:extLst>
              <a:ext uri="{FF2B5EF4-FFF2-40B4-BE49-F238E27FC236}">
                <a16:creationId xmlns:a16="http://schemas.microsoft.com/office/drawing/2014/main" id="{2B8BB3FD-4465-04F0-FB24-3BC696C6FE81}"/>
              </a:ext>
            </a:extLst>
          </p:cNvPr>
          <p:cNvGrpSpPr/>
          <p:nvPr>
            <p:custDataLst>
              <p:tags r:id="rId14"/>
            </p:custDataLst>
          </p:nvPr>
        </p:nvGrpSpPr>
        <p:grpSpPr>
          <a:xfrm>
            <a:off x="451972" y="1571266"/>
            <a:ext cx="4712700" cy="2311160"/>
            <a:chOff x="275625" y="1747609"/>
            <a:chExt cx="4712700" cy="2311160"/>
          </a:xfrm>
        </p:grpSpPr>
        <p:sp>
          <p:nvSpPr>
            <p:cNvPr id="2" name="Rectangle : coins arrondis 1">
              <a:extLst>
                <a:ext uri="{FF2B5EF4-FFF2-40B4-BE49-F238E27FC236}">
                  <a16:creationId xmlns:a16="http://schemas.microsoft.com/office/drawing/2014/main" id="{A798111C-446C-2D9F-B885-C1D54DACD8B4}"/>
                </a:ext>
              </a:extLst>
            </p:cNvPr>
            <p:cNvSpPr/>
            <p:nvPr/>
          </p:nvSpPr>
          <p:spPr>
            <a:xfrm>
              <a:off x="339793" y="1747609"/>
              <a:ext cx="4584365" cy="2311160"/>
            </a:xfrm>
            <a:prstGeom prst="roundRect">
              <a:avLst/>
            </a:prstGeom>
            <a:ln>
              <a:solidFill>
                <a:srgbClr val="B76A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47" name="Google Shape;347;p27"/>
            <p:cNvSpPr txBox="1"/>
            <p:nvPr>
              <p:custDataLst>
                <p:tags r:id="rId25"/>
              </p:custDataLst>
            </p:nvPr>
          </p:nvSpPr>
          <p:spPr>
            <a:xfrm>
              <a:off x="275625" y="1815096"/>
              <a:ext cx="4712700" cy="2169784"/>
            </a:xfrm>
            <a:prstGeom prst="rect">
              <a:avLst/>
            </a:prstGeom>
            <a:noFill/>
            <a:ln>
              <a:noFill/>
            </a:ln>
          </p:spPr>
          <p:txBody>
            <a:bodyPr spcFirstLastPara="1" wrap="square" lIns="91425" tIns="45700" rIns="91425" bIns="45700" anchor="t" anchorCtr="0">
              <a:spAutoFit/>
            </a:bodyPr>
            <a:lstStyle/>
            <a:p>
              <a:pPr marL="335488" marR="0" lvl="0" indent="-335488" algn="l" rtl="0">
                <a:lnSpc>
                  <a:spcPct val="100000"/>
                </a:lnSpc>
                <a:spcBef>
                  <a:spcPts val="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L’Élément Fondamental se construit dans l’enfance et reste ancré en nous.</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Il conditionne nos motivations les plus profondes, notre façon d’être, la partie visible.</a:t>
              </a:r>
              <a:endParaRPr sz="1400" b="0" i="0" u="none" strike="noStrike" cap="none" dirty="0">
                <a:solidFill>
                  <a:srgbClr val="000000"/>
                </a:solidFill>
                <a:latin typeface="Arial"/>
                <a:ea typeface="Arial"/>
                <a:cs typeface="Arial"/>
                <a:sym typeface="Arial"/>
              </a:endParaRPr>
            </a:p>
            <a:p>
              <a:pPr marL="335488" marR="0" lvl="0" indent="-335488" algn="l" rtl="0">
                <a:lnSpc>
                  <a:spcPct val="100000"/>
                </a:lnSpc>
                <a:spcBef>
                  <a:spcPts val="60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Nous entendons avec notre Élément Fondamental.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Connaître l’Élément Fondamental de son interlocuteur, c’est connaître sa langue maternelle.</a:t>
              </a:r>
              <a:endParaRPr sz="1400" b="0" i="0" u="none" strike="noStrike" cap="none" dirty="0">
                <a:solidFill>
                  <a:srgbClr val="000000"/>
                </a:solidFill>
                <a:latin typeface="Arial"/>
                <a:ea typeface="Arial"/>
                <a:cs typeface="Arial"/>
                <a:sym typeface="Arial"/>
              </a:endParaRPr>
            </a:p>
          </p:txBody>
        </p:sp>
      </p:grpSp>
      <p:grpSp>
        <p:nvGrpSpPr>
          <p:cNvPr id="4" name="Groupe 3">
            <a:extLst>
              <a:ext uri="{FF2B5EF4-FFF2-40B4-BE49-F238E27FC236}">
                <a16:creationId xmlns:a16="http://schemas.microsoft.com/office/drawing/2014/main" id="{873B57D8-1300-B860-93D8-C7A77AF98AD6}"/>
              </a:ext>
            </a:extLst>
          </p:cNvPr>
          <p:cNvGrpSpPr/>
          <p:nvPr>
            <p:custDataLst>
              <p:tags r:id="rId15"/>
            </p:custDataLst>
          </p:nvPr>
        </p:nvGrpSpPr>
        <p:grpSpPr>
          <a:xfrm>
            <a:off x="456772" y="4226671"/>
            <a:ext cx="4707900" cy="2311160"/>
            <a:chOff x="254760" y="4226671"/>
            <a:chExt cx="4707900" cy="2311160"/>
          </a:xfrm>
        </p:grpSpPr>
        <p:sp>
          <p:nvSpPr>
            <p:cNvPr id="3" name="Rectangle : coins arrondis 2">
              <a:extLst>
                <a:ext uri="{FF2B5EF4-FFF2-40B4-BE49-F238E27FC236}">
                  <a16:creationId xmlns:a16="http://schemas.microsoft.com/office/drawing/2014/main" id="{D09EDADF-7CF5-8426-ECE2-4490CAB7B403}"/>
                </a:ext>
              </a:extLst>
            </p:cNvPr>
            <p:cNvSpPr/>
            <p:nvPr/>
          </p:nvSpPr>
          <p:spPr>
            <a:xfrm>
              <a:off x="316528" y="4226671"/>
              <a:ext cx="4584365" cy="2311160"/>
            </a:xfrm>
            <a:prstGeom prst="roundRect">
              <a:avLst/>
            </a:prstGeom>
            <a:ln>
              <a:solidFill>
                <a:srgbClr val="F04567"/>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48" name="Google Shape;348;p27"/>
            <p:cNvSpPr txBox="1"/>
            <p:nvPr>
              <p:custDataLst>
                <p:tags r:id="rId24"/>
              </p:custDataLst>
            </p:nvPr>
          </p:nvSpPr>
          <p:spPr>
            <a:xfrm>
              <a:off x="254760" y="4297198"/>
              <a:ext cx="4707900" cy="2139600"/>
            </a:xfrm>
            <a:prstGeom prst="rect">
              <a:avLst/>
            </a:prstGeom>
            <a:noFill/>
            <a:ln>
              <a:noFill/>
            </a:ln>
          </p:spPr>
          <p:txBody>
            <a:bodyPr spcFirstLastPara="1" wrap="square" lIns="91425" tIns="45700" rIns="91425" bIns="45700" anchor="t" anchorCtr="0">
              <a:spAutoFit/>
            </a:bodyPr>
            <a:lstStyle/>
            <a:p>
              <a:pPr marL="335488" marR="0" lvl="0" indent="-335488" algn="l" rtl="0">
                <a:lnSpc>
                  <a:spcPct val="100000"/>
                </a:lnSpc>
                <a:spcBef>
                  <a:spcPts val="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Au cours de la vie, il est possible que nous changions d’Élément Actuel.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Nous présentons de façon prolongée (&gt;2ans) les caractéristiques d’un autre élément de personnalité que notre Fondamental.</a:t>
              </a:r>
              <a:endParaRPr sz="1400" b="0" i="0" u="none" strike="noStrike" cap="none" dirty="0">
                <a:solidFill>
                  <a:srgbClr val="000000"/>
                </a:solidFill>
                <a:latin typeface="Arial"/>
                <a:ea typeface="Arial"/>
                <a:cs typeface="Arial"/>
                <a:sym typeface="Arial"/>
              </a:endParaRPr>
            </a:p>
            <a:p>
              <a:pPr marL="335488" marR="0" lvl="0" indent="-335488" algn="l" rtl="0">
                <a:lnSpc>
                  <a:spcPct val="100000"/>
                </a:lnSpc>
                <a:spcBef>
                  <a:spcPts val="60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Nous décidons avec notre Élément Actuel.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Lorsque nous changeons d’Élément Actuel, nous changeons de sources de motivation.</a:t>
              </a:r>
              <a:endParaRPr sz="1400" b="0" i="0" u="none" strike="noStrike" cap="none" dirty="0">
                <a:solidFill>
                  <a:srgbClr val="000000"/>
                </a:solidFill>
                <a:latin typeface="Arial"/>
                <a:ea typeface="Arial"/>
                <a:cs typeface="Arial"/>
                <a:sym typeface="Arial"/>
              </a:endParaRPr>
            </a:p>
          </p:txBody>
        </p:sp>
      </p:grpSp>
      <p:cxnSp>
        <p:nvCxnSpPr>
          <p:cNvPr id="349" name="Google Shape;349;p27"/>
          <p:cNvCxnSpPr>
            <a:cxnSpLocks/>
          </p:cNvCxnSpPr>
          <p:nvPr>
            <p:custDataLst>
              <p:tags r:id="rId16"/>
            </p:custDataLst>
          </p:nvPr>
        </p:nvCxnSpPr>
        <p:spPr>
          <a:xfrm>
            <a:off x="6560749" y="1582289"/>
            <a:ext cx="5521896" cy="0"/>
          </a:xfrm>
          <a:prstGeom prst="straightConnector1">
            <a:avLst/>
          </a:prstGeom>
          <a:noFill/>
          <a:ln w="25400" cap="flat" cmpd="sng">
            <a:solidFill>
              <a:schemeClr val="dk1"/>
            </a:solidFill>
            <a:prstDash val="solid"/>
            <a:miter lim="800000"/>
            <a:headEnd type="none" w="sm" len="sm"/>
            <a:tailEnd type="stealth" w="med" len="med"/>
          </a:ln>
        </p:spPr>
      </p:cxnSp>
      <p:sp>
        <p:nvSpPr>
          <p:cNvPr id="6" name="ZoneTexte 5">
            <a:extLst>
              <a:ext uri="{FF2B5EF4-FFF2-40B4-BE49-F238E27FC236}">
                <a16:creationId xmlns:a16="http://schemas.microsoft.com/office/drawing/2014/main" id="{0856A88A-266A-29AC-BC8D-96A47232E1F9}"/>
              </a:ext>
            </a:extLst>
          </p:cNvPr>
          <p:cNvSpPr txBox="1"/>
          <p:nvPr>
            <p:custDataLst>
              <p:tags r:id="rId17"/>
            </p:custDataLst>
          </p:nvPr>
        </p:nvSpPr>
        <p:spPr>
          <a:xfrm>
            <a:off x="747325" y="1276757"/>
            <a:ext cx="1502228" cy="307777"/>
          </a:xfrm>
          <a:prstGeom prst="rect">
            <a:avLst/>
          </a:prstGeom>
          <a:noFill/>
        </p:spPr>
        <p:txBody>
          <a:bodyPr wrap="square" rtlCol="0">
            <a:spAutoFit/>
          </a:bodyPr>
          <a:lstStyle/>
          <a:p>
            <a:r>
              <a:rPr lang="fr-FR" b="1" dirty="0">
                <a:solidFill>
                  <a:srgbClr val="B76AFF"/>
                </a:solidFill>
              </a:rPr>
              <a:t>Fondamental</a:t>
            </a:r>
          </a:p>
        </p:txBody>
      </p:sp>
      <p:sp>
        <p:nvSpPr>
          <p:cNvPr id="8" name="ZoneTexte 7">
            <a:extLst>
              <a:ext uri="{FF2B5EF4-FFF2-40B4-BE49-F238E27FC236}">
                <a16:creationId xmlns:a16="http://schemas.microsoft.com/office/drawing/2014/main" id="{D9BB82B3-41FD-F7C0-87C8-D0454D23861E}"/>
              </a:ext>
            </a:extLst>
          </p:cNvPr>
          <p:cNvSpPr txBox="1"/>
          <p:nvPr>
            <p:custDataLst>
              <p:tags r:id="rId18"/>
            </p:custDataLst>
          </p:nvPr>
        </p:nvSpPr>
        <p:spPr>
          <a:xfrm>
            <a:off x="747325" y="3935517"/>
            <a:ext cx="1502228" cy="307777"/>
          </a:xfrm>
          <a:prstGeom prst="rect">
            <a:avLst/>
          </a:prstGeom>
          <a:noFill/>
        </p:spPr>
        <p:txBody>
          <a:bodyPr wrap="square" rtlCol="0">
            <a:spAutoFit/>
          </a:bodyPr>
          <a:lstStyle/>
          <a:p>
            <a:r>
              <a:rPr lang="fr-FR" b="1" dirty="0">
                <a:solidFill>
                  <a:srgbClr val="F04567"/>
                </a:solidFill>
              </a:rPr>
              <a:t>Actuel</a:t>
            </a:r>
          </a:p>
        </p:txBody>
      </p:sp>
      <p:grpSp>
        <p:nvGrpSpPr>
          <p:cNvPr id="10" name="Groupe 9">
            <a:extLst>
              <a:ext uri="{FF2B5EF4-FFF2-40B4-BE49-F238E27FC236}">
                <a16:creationId xmlns:a16="http://schemas.microsoft.com/office/drawing/2014/main" id="{C980009B-E127-D384-99F5-51FD1C5B9B93}"/>
              </a:ext>
            </a:extLst>
          </p:cNvPr>
          <p:cNvGrpSpPr/>
          <p:nvPr>
            <p:custDataLst>
              <p:tags r:id="rId19"/>
            </p:custDataLst>
          </p:nvPr>
        </p:nvGrpSpPr>
        <p:grpSpPr>
          <a:xfrm>
            <a:off x="8312356" y="952893"/>
            <a:ext cx="1696962" cy="466543"/>
            <a:chOff x="6717286" y="1229282"/>
            <a:chExt cx="1587921" cy="400110"/>
          </a:xfrm>
        </p:grpSpPr>
        <p:pic>
          <p:nvPicPr>
            <p:cNvPr id="11" name="Google Shape;334;p27">
              <a:extLst>
                <a:ext uri="{FF2B5EF4-FFF2-40B4-BE49-F238E27FC236}">
                  <a16:creationId xmlns:a16="http://schemas.microsoft.com/office/drawing/2014/main" id="{6C481F56-ACA0-C107-0D89-03E857C2DE97}"/>
                </a:ext>
              </a:extLst>
            </p:cNvPr>
            <p:cNvPicPr preferRelativeResize="0"/>
            <p:nvPr>
              <p:custDataLst>
                <p:tags r:id="rId22"/>
              </p:custDataLst>
            </p:nvPr>
          </p:nvPicPr>
          <p:blipFill rotWithShape="1">
            <a:blip r:embed="rId33">
              <a:alphaModFix/>
            </a:blip>
            <a:srcRect/>
            <a:stretch/>
          </p:blipFill>
          <p:spPr>
            <a:xfrm>
              <a:off x="6796702" y="1229282"/>
              <a:ext cx="483970" cy="390589"/>
            </a:xfrm>
            <a:prstGeom prst="rect">
              <a:avLst/>
            </a:prstGeom>
            <a:noFill/>
            <a:ln>
              <a:noFill/>
            </a:ln>
          </p:spPr>
        </p:pic>
        <p:sp>
          <p:nvSpPr>
            <p:cNvPr id="12" name="Google Shape;335;p27">
              <a:extLst>
                <a:ext uri="{FF2B5EF4-FFF2-40B4-BE49-F238E27FC236}">
                  <a16:creationId xmlns:a16="http://schemas.microsoft.com/office/drawing/2014/main" id="{59E5F11C-7CBF-1B6E-AE0F-CCECEE6B215D}"/>
                </a:ext>
              </a:extLst>
            </p:cNvPr>
            <p:cNvSpPr txBox="1"/>
            <p:nvPr>
              <p:custDataLst>
                <p:tags r:id="rId23"/>
              </p:custDataLst>
            </p:nvPr>
          </p:nvSpPr>
          <p:spPr>
            <a:xfrm>
              <a:off x="6717286" y="1229282"/>
              <a:ext cx="1587921" cy="400110"/>
            </a:xfrm>
            <a:prstGeom prst="rect">
              <a:avLst/>
            </a:prstGeom>
            <a:noFill/>
            <a:ln>
              <a:solidFill>
                <a:schemeClr val="bg2"/>
              </a:solid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Calibri"/>
                <a:buNone/>
              </a:pPr>
              <a:r>
                <a:rPr lang="fr-FR" sz="2000" dirty="0">
                  <a:solidFill>
                    <a:schemeClr val="tx1">
                      <a:lumMod val="95000"/>
                      <a:lumOff val="5000"/>
                    </a:schemeClr>
                  </a:solidFill>
                  <a:latin typeface="Calibri"/>
                  <a:ea typeface="Calibri"/>
                  <a:cs typeface="Calibri"/>
                  <a:sym typeface="Calibri"/>
                </a:rPr>
                <a:t>É</a:t>
              </a:r>
              <a:r>
                <a:rPr lang="fr-FR" sz="2000" b="0" i="0" u="none" strike="noStrike" cap="none" dirty="0">
                  <a:solidFill>
                    <a:schemeClr val="tx1">
                      <a:lumMod val="95000"/>
                      <a:lumOff val="5000"/>
                    </a:schemeClr>
                  </a:solidFill>
                  <a:latin typeface="Calibri"/>
                  <a:ea typeface="Calibri"/>
                  <a:cs typeface="Calibri"/>
                  <a:sym typeface="Calibri"/>
                </a:rPr>
                <a:t>nergie</a:t>
              </a:r>
              <a:endParaRPr sz="1400" b="0" i="0" u="none" strike="noStrike" cap="none" dirty="0">
                <a:solidFill>
                  <a:schemeClr val="tx1">
                    <a:lumMod val="95000"/>
                    <a:lumOff val="5000"/>
                  </a:schemeClr>
                </a:solidFill>
                <a:latin typeface="Arial"/>
                <a:ea typeface="Arial"/>
                <a:cs typeface="Arial"/>
                <a:sym typeface="Arial"/>
              </a:endParaRPr>
            </a:p>
          </p:txBody>
        </p:sp>
      </p:grpSp>
      <p:grpSp>
        <p:nvGrpSpPr>
          <p:cNvPr id="37" name="Groupe 36">
            <a:extLst>
              <a:ext uri="{FF2B5EF4-FFF2-40B4-BE49-F238E27FC236}">
                <a16:creationId xmlns:a16="http://schemas.microsoft.com/office/drawing/2014/main" id="{DF76349F-CABF-6461-6361-3145D0608D07}"/>
              </a:ext>
            </a:extLst>
          </p:cNvPr>
          <p:cNvGrpSpPr/>
          <p:nvPr>
            <p:custDataLst>
              <p:tags r:id="rId20"/>
            </p:custDataLst>
          </p:nvPr>
        </p:nvGrpSpPr>
        <p:grpSpPr>
          <a:xfrm>
            <a:off x="5397228" y="3173124"/>
            <a:ext cx="488595" cy="1654141"/>
            <a:chOff x="5397229" y="3173124"/>
            <a:chExt cx="457200" cy="1418601"/>
          </a:xfrm>
        </p:grpSpPr>
        <p:sp>
          <p:nvSpPr>
            <p:cNvPr id="20" name="Google Shape;335;p27">
              <a:extLst>
                <a:ext uri="{FF2B5EF4-FFF2-40B4-BE49-F238E27FC236}">
                  <a16:creationId xmlns:a16="http://schemas.microsoft.com/office/drawing/2014/main" id="{EFBEE363-A1AA-3009-C4DB-E9D7F701D35D}"/>
                </a:ext>
              </a:extLst>
            </p:cNvPr>
            <p:cNvSpPr txBox="1"/>
            <p:nvPr>
              <p:custDataLst>
                <p:tags r:id="rId21"/>
              </p:custDataLst>
            </p:nvPr>
          </p:nvSpPr>
          <p:spPr>
            <a:xfrm rot="16200000">
              <a:off x="4908951" y="3682370"/>
              <a:ext cx="1418601" cy="400110"/>
            </a:xfrm>
            <a:prstGeom prst="rect">
              <a:avLst/>
            </a:prstGeom>
            <a:noFill/>
            <a:ln>
              <a:solidFill>
                <a:schemeClr val="bg2"/>
              </a:solid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Calibri"/>
                <a:buNone/>
              </a:pPr>
              <a:r>
                <a:rPr lang="fr-FR" sz="2000" b="0" i="0" u="none" strike="noStrike" cap="none" dirty="0">
                  <a:solidFill>
                    <a:schemeClr val="tx1">
                      <a:lumMod val="95000"/>
                      <a:lumOff val="5000"/>
                    </a:schemeClr>
                  </a:solidFill>
                  <a:latin typeface="Calibri"/>
                  <a:ea typeface="Calibri"/>
                  <a:cs typeface="Calibri"/>
                  <a:sym typeface="Calibri"/>
                </a:rPr>
                <a:t>Effort .</a:t>
              </a:r>
              <a:endParaRPr sz="1400" b="0" i="0" u="none" strike="noStrike" cap="none" dirty="0">
                <a:solidFill>
                  <a:schemeClr val="tx1">
                    <a:lumMod val="95000"/>
                    <a:lumOff val="5000"/>
                  </a:schemeClr>
                </a:solidFill>
                <a:latin typeface="Arial"/>
                <a:ea typeface="Arial"/>
                <a:cs typeface="Arial"/>
                <a:sym typeface="Arial"/>
              </a:endParaRPr>
            </a:p>
          </p:txBody>
        </p:sp>
        <p:pic>
          <p:nvPicPr>
            <p:cNvPr id="24" name="Graphique 23" descr="Plongée sous-marine contour">
              <a:extLst>
                <a:ext uri="{FF2B5EF4-FFF2-40B4-BE49-F238E27FC236}">
                  <a16:creationId xmlns:a16="http://schemas.microsoft.com/office/drawing/2014/main" id="{6A0F18CC-81F7-2854-8E39-A118A80013B3}"/>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5397229" y="4089405"/>
              <a:ext cx="457200" cy="457200"/>
            </a:xfrm>
            <a:prstGeom prst="rect">
              <a:avLst/>
            </a:prstGeom>
            <a:effectLst>
              <a:softEdge rad="0"/>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0"/>
                                        </p:tgtEl>
                                        <p:attrNameLst>
                                          <p:attrName>style.visibility</p:attrName>
                                        </p:attrNameLst>
                                      </p:cBhvr>
                                      <p:to>
                                        <p:strVal val="visible"/>
                                      </p:to>
                                    </p:set>
                                    <p:animEffect transition="in" filter="fade">
                                      <p:cBhvr>
                                        <p:cTn id="7" dur="1000"/>
                                        <p:tgtEl>
                                          <p:spTgt spid="340"/>
                                        </p:tgtEl>
                                      </p:cBhvr>
                                    </p:animEffect>
                                  </p:childTnLst>
                                </p:cTn>
                              </p:par>
                              <p:par>
                                <p:cTn id="8" presetID="10" presetClass="entr" presetSubtype="0" fill="hold" nodeType="withEffect">
                                  <p:stCondLst>
                                    <p:cond delay="0"/>
                                  </p:stCondLst>
                                  <p:childTnLst>
                                    <p:set>
                                      <p:cBhvr>
                                        <p:cTn id="9" dur="1" fill="hold">
                                          <p:stCondLst>
                                            <p:cond delay="0"/>
                                          </p:stCondLst>
                                        </p:cTn>
                                        <p:tgtEl>
                                          <p:spTgt spid="337"/>
                                        </p:tgtEl>
                                        <p:attrNameLst>
                                          <p:attrName>style.visibility</p:attrName>
                                        </p:attrNameLst>
                                      </p:cBhvr>
                                      <p:to>
                                        <p:strVal val="visible"/>
                                      </p:to>
                                    </p:set>
                                    <p:animEffect transition="in" filter="fade">
                                      <p:cBhvr>
                                        <p:cTn id="10" dur="1000"/>
                                        <p:tgtEl>
                                          <p:spTgt spid="337"/>
                                        </p:tgtEl>
                                      </p:cBhvr>
                                    </p:animEffect>
                                  </p:childTnLst>
                                </p:cTn>
                              </p:par>
                            </p:childTnLst>
                          </p:cTn>
                        </p:par>
                        <p:par>
                          <p:cTn id="11" fill="hold">
                            <p:stCondLst>
                              <p:cond delay="1000"/>
                            </p:stCondLst>
                            <p:childTnLst>
                              <p:par>
                                <p:cTn id="12" presetID="10" presetClass="entr" presetSubtype="0" fill="hold" nodeType="afterEffect">
                                  <p:stCondLst>
                                    <p:cond delay="500"/>
                                  </p:stCondLst>
                                  <p:childTnLst>
                                    <p:set>
                                      <p:cBhvr>
                                        <p:cTn id="13" dur="1" fill="hold">
                                          <p:stCondLst>
                                            <p:cond delay="0"/>
                                          </p:stCondLst>
                                        </p:cTn>
                                        <p:tgtEl>
                                          <p:spTgt spid="338"/>
                                        </p:tgtEl>
                                        <p:attrNameLst>
                                          <p:attrName>style.visibility</p:attrName>
                                        </p:attrNameLst>
                                      </p:cBhvr>
                                      <p:to>
                                        <p:strVal val="visible"/>
                                      </p:to>
                                    </p:set>
                                    <p:animEffect transition="in" filter="fade">
                                      <p:cBhvr>
                                        <p:cTn id="14" dur="1000"/>
                                        <p:tgtEl>
                                          <p:spTgt spid="33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23"/>
                                        </p:tgtEl>
                                        <p:attrNameLst>
                                          <p:attrName>style.visibility</p:attrName>
                                        </p:attrNameLst>
                                      </p:cBhvr>
                                      <p:to>
                                        <p:strVal val="visible"/>
                                      </p:to>
                                    </p:set>
                                    <p:animEffect transition="in" filter="fade">
                                      <p:cBhvr>
                                        <p:cTn id="19" dur="1000"/>
                                        <p:tgtEl>
                                          <p:spTgt spid="32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par>
                                <p:cTn id="44" presetID="10" presetClass="entr" presetSubtype="0" fill="hold" nodeType="withEffect">
                                  <p:stCondLst>
                                    <p:cond delay="0"/>
                                  </p:stCondLst>
                                  <p:childTnLst>
                                    <p:set>
                                      <p:cBhvr>
                                        <p:cTn id="45" dur="1" fill="hold">
                                          <p:stCondLst>
                                            <p:cond delay="0"/>
                                          </p:stCondLst>
                                        </p:cTn>
                                        <p:tgtEl>
                                          <p:spTgt spid="328"/>
                                        </p:tgtEl>
                                        <p:attrNameLst>
                                          <p:attrName>style.visibility</p:attrName>
                                        </p:attrNameLst>
                                      </p:cBhvr>
                                      <p:to>
                                        <p:strVal val="visible"/>
                                      </p:to>
                                    </p:set>
                                    <p:animEffect transition="in" filter="fade">
                                      <p:cBhvr>
                                        <p:cTn id="46" dur="1000"/>
                                        <p:tgtEl>
                                          <p:spTgt spid="328"/>
                                        </p:tgtEl>
                                      </p:cBhvr>
                                    </p:animEffect>
                                  </p:childTnLst>
                                </p:cTn>
                              </p:par>
                              <p:par>
                                <p:cTn id="47" presetID="10" presetClass="entr" presetSubtype="0" fill="hold" nodeType="withEffect">
                                  <p:stCondLst>
                                    <p:cond delay="0"/>
                                  </p:stCondLst>
                                  <p:childTnLst>
                                    <p:set>
                                      <p:cBhvr>
                                        <p:cTn id="48" dur="1" fill="hold">
                                          <p:stCondLst>
                                            <p:cond delay="0"/>
                                          </p:stCondLst>
                                        </p:cTn>
                                        <p:tgtEl>
                                          <p:spTgt spid="320"/>
                                        </p:tgtEl>
                                        <p:attrNameLst>
                                          <p:attrName>style.visibility</p:attrName>
                                        </p:attrNameLst>
                                      </p:cBhvr>
                                      <p:to>
                                        <p:strVal val="visible"/>
                                      </p:to>
                                    </p:set>
                                    <p:animEffect transition="in" filter="fade">
                                      <p:cBhvr>
                                        <p:cTn id="49" dur="500"/>
                                        <p:tgtEl>
                                          <p:spTgt spid="320"/>
                                        </p:tgtEl>
                                      </p:cBhvr>
                                    </p:animEffect>
                                  </p:childTnLst>
                                </p:cTn>
                              </p:par>
                              <p:par>
                                <p:cTn id="50" presetID="10" presetClass="entr" presetSubtype="0" fill="hold" nodeType="withEffect">
                                  <p:stCondLst>
                                    <p:cond delay="0"/>
                                  </p:stCondLst>
                                  <p:childTnLst>
                                    <p:set>
                                      <p:cBhvr>
                                        <p:cTn id="51" dur="1" fill="hold">
                                          <p:stCondLst>
                                            <p:cond delay="0"/>
                                          </p:stCondLst>
                                        </p:cTn>
                                        <p:tgtEl>
                                          <p:spTgt spid="321"/>
                                        </p:tgtEl>
                                        <p:attrNameLst>
                                          <p:attrName>style.visibility</p:attrName>
                                        </p:attrNameLst>
                                      </p:cBhvr>
                                      <p:to>
                                        <p:strVal val="visible"/>
                                      </p:to>
                                    </p:set>
                                    <p:animEffect transition="in" filter="fade">
                                      <p:cBhvr>
                                        <p:cTn id="52" dur="500"/>
                                        <p:tgtEl>
                                          <p:spTgt spid="321"/>
                                        </p:tgtEl>
                                      </p:cBhvr>
                                    </p:animEffect>
                                  </p:childTnLst>
                                </p:cTn>
                              </p:par>
                              <p:par>
                                <p:cTn id="53" presetID="10" presetClass="entr" presetSubtype="0" fill="hold" nodeType="withEffect">
                                  <p:stCondLst>
                                    <p:cond delay="0"/>
                                  </p:stCondLst>
                                  <p:childTnLst>
                                    <p:set>
                                      <p:cBhvr>
                                        <p:cTn id="54" dur="1" fill="hold">
                                          <p:stCondLst>
                                            <p:cond delay="0"/>
                                          </p:stCondLst>
                                        </p:cTn>
                                        <p:tgtEl>
                                          <p:spTgt spid="322"/>
                                        </p:tgtEl>
                                        <p:attrNameLst>
                                          <p:attrName>style.visibility</p:attrName>
                                        </p:attrNameLst>
                                      </p:cBhvr>
                                      <p:to>
                                        <p:strVal val="visible"/>
                                      </p:to>
                                    </p:set>
                                    <p:animEffect transition="in" filter="fade">
                                      <p:cBhvr>
                                        <p:cTn id="55" dur="500"/>
                                        <p:tgtEl>
                                          <p:spTgt spid="322"/>
                                        </p:tgtEl>
                                      </p:cBhvr>
                                    </p:animEffect>
                                  </p:childTnLst>
                                </p:cTn>
                              </p:par>
                              <p:par>
                                <p:cTn id="56" presetID="10" presetClass="entr" presetSubtype="0" fill="hold" nodeType="withEffect">
                                  <p:stCondLst>
                                    <p:cond delay="0"/>
                                  </p:stCondLst>
                                  <p:childTnLst>
                                    <p:set>
                                      <p:cBhvr>
                                        <p:cTn id="57" dur="1" fill="hold">
                                          <p:stCondLst>
                                            <p:cond delay="0"/>
                                          </p:stCondLst>
                                        </p:cTn>
                                        <p:tgtEl>
                                          <p:spTgt spid="339"/>
                                        </p:tgtEl>
                                        <p:attrNameLst>
                                          <p:attrName>style.visibility</p:attrName>
                                        </p:attrNameLst>
                                      </p:cBhvr>
                                      <p:to>
                                        <p:strVal val="visible"/>
                                      </p:to>
                                    </p:set>
                                    <p:animEffect transition="in" filter="fade">
                                      <p:cBhvr>
                                        <p:cTn id="58" dur="500"/>
                                        <p:tgtEl>
                                          <p:spTgt spid="339"/>
                                        </p:tgtEl>
                                      </p:cBhvr>
                                    </p:animEffect>
                                  </p:childTnLst>
                                </p:cTn>
                              </p:par>
                              <p:par>
                                <p:cTn id="59" presetID="10" presetClass="entr" presetSubtype="0" fill="hold" nodeType="withEffect">
                                  <p:stCondLst>
                                    <p:cond delay="0"/>
                                  </p:stCondLst>
                                  <p:childTnLst>
                                    <p:set>
                                      <p:cBhvr>
                                        <p:cTn id="60" dur="1" fill="hold">
                                          <p:stCondLst>
                                            <p:cond delay="0"/>
                                          </p:stCondLst>
                                        </p:cTn>
                                        <p:tgtEl>
                                          <p:spTgt spid="349"/>
                                        </p:tgtEl>
                                        <p:attrNameLst>
                                          <p:attrName>style.visibility</p:attrName>
                                        </p:attrNameLst>
                                      </p:cBhvr>
                                      <p:to>
                                        <p:strVal val="visible"/>
                                      </p:to>
                                    </p:set>
                                    <p:animEffect transition="in" filter="fade">
                                      <p:cBhvr>
                                        <p:cTn id="61" dur="1000"/>
                                        <p:tgtEl>
                                          <p:spTgt spid="349"/>
                                        </p:tgtEl>
                                      </p:cBhvr>
                                    </p:animEffect>
                                  </p:childTnLst>
                                </p:cTn>
                              </p:par>
                            </p:childTnLst>
                          </p:cTn>
                        </p:par>
                        <p:par>
                          <p:cTn id="62" fill="hold">
                            <p:stCondLst>
                              <p:cond delay="1000"/>
                            </p:stCondLst>
                            <p:childTnLst>
                              <p:par>
                                <p:cTn id="63" presetID="10" presetClass="entr" presetSubtype="0" fill="hold" nodeType="afterEffect">
                                  <p:stCondLst>
                                    <p:cond delay="0"/>
                                  </p:stCondLst>
                                  <p:childTnLst>
                                    <p:set>
                                      <p:cBhvr>
                                        <p:cTn id="64" dur="1" fill="hold">
                                          <p:stCondLst>
                                            <p:cond delay="0"/>
                                          </p:stCondLst>
                                        </p:cTn>
                                        <p:tgtEl>
                                          <p:spTgt spid="333"/>
                                        </p:tgtEl>
                                        <p:attrNameLst>
                                          <p:attrName>style.visibility</p:attrName>
                                        </p:attrNameLst>
                                      </p:cBhvr>
                                      <p:to>
                                        <p:strVal val="visible"/>
                                      </p:to>
                                    </p:set>
                                    <p:animEffect transition="in" filter="fade">
                                      <p:cBhvr>
                                        <p:cTn id="65" dur="500"/>
                                        <p:tgtEl>
                                          <p:spTgt spid="333"/>
                                        </p:tgtEl>
                                      </p:cBhvr>
                                    </p:animEffect>
                                  </p:childTnLst>
                                </p:cTn>
                              </p:par>
                            </p:childTnLst>
                          </p:cTn>
                        </p:par>
                        <p:par>
                          <p:cTn id="66" fill="hold">
                            <p:stCondLst>
                              <p:cond delay="1500"/>
                            </p:stCondLst>
                            <p:childTnLst>
                              <p:par>
                                <p:cTn id="67" presetID="10" presetClass="entr" presetSubtype="0" fill="hold" nodeType="afterEffect">
                                  <p:stCondLst>
                                    <p:cond delay="0"/>
                                  </p:stCondLst>
                                  <p:childTnLst>
                                    <p:set>
                                      <p:cBhvr>
                                        <p:cTn id="68" dur="1" fill="hold">
                                          <p:stCondLst>
                                            <p:cond delay="0"/>
                                          </p:stCondLst>
                                        </p:cTn>
                                        <p:tgtEl>
                                          <p:spTgt spid="336"/>
                                        </p:tgtEl>
                                        <p:attrNameLst>
                                          <p:attrName>style.visibility</p:attrName>
                                        </p:attrNameLst>
                                      </p:cBhvr>
                                      <p:to>
                                        <p:strVal val="visible"/>
                                      </p:to>
                                    </p:set>
                                    <p:animEffect transition="in" filter="fade">
                                      <p:cBhvr>
                                        <p:cTn id="69" dur="500"/>
                                        <p:tgtEl>
                                          <p:spTgt spid="33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0" presetClass="entr" presetSubtype="0"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Google Shape;354;p2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5" name="Google Shape;355;p28"/>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100"/>
              <a:buFont typeface="Calibri"/>
              <a:buNone/>
            </a:pPr>
            <a:r>
              <a:rPr lang="fr-FR" sz="5100" dirty="0">
                <a:solidFill>
                  <a:schemeClr val="dk1"/>
                </a:solidFill>
                <a:latin typeface="Calibri"/>
                <a:ea typeface="Calibri"/>
                <a:cs typeface="Calibri"/>
                <a:sym typeface="Calibri"/>
              </a:rPr>
              <a:t>Les 6 Éléments de </a:t>
            </a:r>
            <a:r>
              <a:rPr lang="fr-FR" sz="5100" dirty="0"/>
              <a:t>p</a:t>
            </a:r>
            <a:r>
              <a:rPr lang="fr-FR" sz="5100" dirty="0">
                <a:solidFill>
                  <a:schemeClr val="dk1"/>
                </a:solidFill>
                <a:latin typeface="Calibri"/>
                <a:ea typeface="Calibri"/>
                <a:cs typeface="Calibri"/>
                <a:sym typeface="Calibri"/>
              </a:rPr>
              <a:t>ersonnalité</a:t>
            </a:r>
            <a:endParaRPr dirty="0"/>
          </a:p>
        </p:txBody>
      </p:sp>
      <p:sp>
        <p:nvSpPr>
          <p:cNvPr id="356" name="Google Shape;356;p28"/>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 name="Image 1">
            <a:extLst>
              <a:ext uri="{FF2B5EF4-FFF2-40B4-BE49-F238E27FC236}">
                <a16:creationId xmlns:a16="http://schemas.microsoft.com/office/drawing/2014/main" id="{35AB3B59-8476-7866-9A5E-609E863F2480}"/>
              </a:ext>
            </a:extLst>
          </p:cNvPr>
          <p:cNvPicPr>
            <a:picLocks noChangeAspect="1"/>
          </p:cNvPicPr>
          <p:nvPr>
            <p:custDataLst>
              <p:tags r:id="rId4"/>
            </p:custDataLst>
          </p:nvPr>
        </p:nvPicPr>
        <p:blipFill>
          <a:blip r:embed="rId7"/>
          <a:stretch>
            <a:fillRect/>
          </a:stretch>
        </p:blipFill>
        <p:spPr>
          <a:xfrm>
            <a:off x="6260115" y="380736"/>
            <a:ext cx="5145470" cy="609652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9"/>
          <p:cNvSpPr txBox="1">
            <a:spLocks noGrp="1"/>
          </p:cNvSpPr>
          <p:nvPr>
            <p:ph type="title"/>
            <p:custDataLst>
              <p:tags r:id="rId1"/>
            </p:custDataLst>
          </p:nvPr>
        </p:nvSpPr>
        <p:spPr>
          <a:xfrm>
            <a:off x="890652" y="652130"/>
            <a:ext cx="7866000" cy="43656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a:t>Positions de vie</a:t>
            </a:r>
            <a:endParaRPr/>
          </a:p>
        </p:txBody>
      </p:sp>
      <p:sp>
        <p:nvSpPr>
          <p:cNvPr id="363" name="Google Shape;363;p29"/>
          <p:cNvSpPr/>
          <p:nvPr>
            <p:custDataLst>
              <p:tags r:id="rId2"/>
            </p:custDataLst>
          </p:nvPr>
        </p:nvSpPr>
        <p:spPr>
          <a:xfrm>
            <a:off x="6277460" y="5578610"/>
            <a:ext cx="1943100" cy="369887"/>
          </a:xfrm>
          <a:prstGeom prst="rect">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rgbClr val="FFC000"/>
                </a:solidFill>
                <a:latin typeface="Calibri"/>
                <a:ea typeface="Calibri"/>
                <a:cs typeface="Calibri"/>
                <a:sym typeface="Calibri"/>
              </a:rPr>
              <a:t>POSITION</a:t>
            </a:r>
            <a:r>
              <a:rPr lang="fr-FR" sz="1800" b="0" i="0" u="none" strike="noStrike" cap="none" dirty="0">
                <a:solidFill>
                  <a:srgbClr val="FFC000"/>
                </a:solidFill>
                <a:latin typeface="Verdana"/>
                <a:ea typeface="Verdana"/>
                <a:cs typeface="Verdana"/>
                <a:sym typeface="Verdana"/>
              </a:rPr>
              <a:t> - +</a:t>
            </a:r>
            <a:endParaRPr sz="1400" b="0" i="0" u="none" strike="noStrike" cap="none" dirty="0">
              <a:solidFill>
                <a:srgbClr val="FFC000"/>
              </a:solidFill>
              <a:sym typeface="Arial"/>
            </a:endParaRPr>
          </a:p>
        </p:txBody>
      </p:sp>
      <p:sp>
        <p:nvSpPr>
          <p:cNvPr id="364" name="Google Shape;364;p29"/>
          <p:cNvSpPr/>
          <p:nvPr>
            <p:custDataLst>
              <p:tags r:id="rId3"/>
            </p:custDataLst>
          </p:nvPr>
        </p:nvSpPr>
        <p:spPr>
          <a:xfrm>
            <a:off x="3998745" y="2658599"/>
            <a:ext cx="1943100" cy="369888"/>
          </a:xfrm>
          <a:prstGeom prst="rect">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rgbClr val="FFC000"/>
                </a:solidFill>
                <a:latin typeface="Calibri"/>
                <a:ea typeface="Calibri"/>
                <a:cs typeface="Calibri"/>
                <a:sym typeface="Calibri"/>
              </a:rPr>
              <a:t>POSITION + -</a:t>
            </a:r>
            <a:endParaRPr sz="1400" b="0" i="0" u="none" strike="noStrike" cap="none" dirty="0">
              <a:solidFill>
                <a:srgbClr val="FFC000"/>
              </a:solidFill>
              <a:sym typeface="Arial"/>
            </a:endParaRPr>
          </a:p>
        </p:txBody>
      </p:sp>
      <p:sp>
        <p:nvSpPr>
          <p:cNvPr id="365" name="Google Shape;365;p29"/>
          <p:cNvSpPr/>
          <p:nvPr>
            <p:custDataLst>
              <p:tags r:id="rId4"/>
            </p:custDataLst>
          </p:nvPr>
        </p:nvSpPr>
        <p:spPr>
          <a:xfrm>
            <a:off x="3903067" y="5593185"/>
            <a:ext cx="1943100" cy="340735"/>
          </a:xfrm>
          <a:prstGeom prst="rect">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rgbClr val="F04567"/>
                </a:solidFill>
                <a:latin typeface="Verdana"/>
                <a:ea typeface="Verdana"/>
                <a:cs typeface="Verdana"/>
                <a:sym typeface="Verdana"/>
              </a:rPr>
              <a:t>POSITION - -</a:t>
            </a:r>
            <a:endParaRPr sz="1400" b="0" i="0" u="none" strike="noStrike" cap="none" dirty="0">
              <a:solidFill>
                <a:srgbClr val="F04567"/>
              </a:solidFill>
              <a:sym typeface="Arial"/>
            </a:endParaRPr>
          </a:p>
        </p:txBody>
      </p:sp>
      <p:sp>
        <p:nvSpPr>
          <p:cNvPr id="366" name="Google Shape;366;p29"/>
          <p:cNvSpPr/>
          <p:nvPr>
            <p:custDataLst>
              <p:tags r:id="rId5"/>
            </p:custDataLst>
          </p:nvPr>
        </p:nvSpPr>
        <p:spPr>
          <a:xfrm>
            <a:off x="6277460" y="2658600"/>
            <a:ext cx="1943100" cy="369887"/>
          </a:xfrm>
          <a:prstGeom prst="rect">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rgbClr val="00D0B1"/>
                </a:solidFill>
                <a:latin typeface="Calibri"/>
                <a:ea typeface="Calibri"/>
                <a:cs typeface="Calibri"/>
                <a:sym typeface="Calibri"/>
              </a:rPr>
              <a:t>POSITION</a:t>
            </a:r>
            <a:r>
              <a:rPr lang="fr-FR" sz="1800" b="0" i="0" u="none" strike="noStrike" cap="none" dirty="0">
                <a:solidFill>
                  <a:srgbClr val="00D0B1"/>
                </a:solidFill>
                <a:latin typeface="Verdana"/>
                <a:ea typeface="Verdana"/>
                <a:cs typeface="Verdana"/>
                <a:sym typeface="Verdana"/>
              </a:rPr>
              <a:t> ++</a:t>
            </a:r>
            <a:endParaRPr sz="1400" b="0" i="0" u="none" strike="noStrike" cap="none" dirty="0">
              <a:solidFill>
                <a:srgbClr val="00D0B1"/>
              </a:solidFill>
              <a:sym typeface="Arial"/>
            </a:endParaRPr>
          </a:p>
        </p:txBody>
      </p:sp>
      <p:sp>
        <p:nvSpPr>
          <p:cNvPr id="367" name="Google Shape;367;p29"/>
          <p:cNvSpPr/>
          <p:nvPr>
            <p:custDataLst>
              <p:tags r:id="rId6"/>
            </p:custDataLst>
          </p:nvPr>
        </p:nvSpPr>
        <p:spPr>
          <a:xfrm>
            <a:off x="6289848" y="4397581"/>
            <a:ext cx="67028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AUTRE</a:t>
            </a:r>
            <a:endParaRPr sz="1400" b="0" i="0" u="none" strike="noStrike" cap="none">
              <a:solidFill>
                <a:srgbClr val="000000"/>
              </a:solidFill>
              <a:latin typeface="Arial"/>
              <a:ea typeface="Arial"/>
              <a:cs typeface="Arial"/>
              <a:sym typeface="Arial"/>
            </a:endParaRPr>
          </a:p>
        </p:txBody>
      </p:sp>
      <p:sp>
        <p:nvSpPr>
          <p:cNvPr id="368" name="Google Shape;368;p29"/>
          <p:cNvSpPr/>
          <p:nvPr>
            <p:custDataLst>
              <p:tags r:id="rId7"/>
            </p:custDataLst>
          </p:nvPr>
        </p:nvSpPr>
        <p:spPr>
          <a:xfrm>
            <a:off x="5807059" y="1874972"/>
            <a:ext cx="595986" cy="522418"/>
          </a:xfrm>
          <a:prstGeom prst="ellipse">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rgbClr val="00D0B1"/>
                </a:solidFill>
                <a:latin typeface="Verdana"/>
                <a:ea typeface="Verdana"/>
                <a:cs typeface="Verdana"/>
                <a:sym typeface="Verdana"/>
              </a:rPr>
              <a:t>+</a:t>
            </a:r>
            <a:endParaRPr sz="1400" b="0" i="0" u="none" strike="noStrike" cap="none" dirty="0">
              <a:solidFill>
                <a:srgbClr val="00D0B1"/>
              </a:solidFill>
              <a:latin typeface="Arial"/>
              <a:ea typeface="Arial"/>
              <a:cs typeface="Arial"/>
              <a:sym typeface="Arial"/>
            </a:endParaRPr>
          </a:p>
        </p:txBody>
      </p:sp>
      <p:sp>
        <p:nvSpPr>
          <p:cNvPr id="369" name="Google Shape;369;p29"/>
          <p:cNvSpPr/>
          <p:nvPr>
            <p:custDataLst>
              <p:tags r:id="rId8"/>
            </p:custDataLst>
          </p:nvPr>
        </p:nvSpPr>
        <p:spPr>
          <a:xfrm>
            <a:off x="5813427" y="6084359"/>
            <a:ext cx="583251" cy="522418"/>
          </a:xfrm>
          <a:prstGeom prst="ellipse">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rgbClr val="FF0000"/>
                </a:solidFill>
                <a:latin typeface="Verdana"/>
                <a:ea typeface="Verdana"/>
                <a:cs typeface="Verdana"/>
                <a:sym typeface="Verdana"/>
              </a:rPr>
              <a:t>-</a:t>
            </a:r>
            <a:endParaRPr sz="1400" b="0" i="0" u="none" strike="noStrike" cap="none" dirty="0">
              <a:solidFill>
                <a:srgbClr val="FF0000"/>
              </a:solidFill>
              <a:latin typeface="Arial"/>
              <a:ea typeface="Arial"/>
              <a:cs typeface="Arial"/>
              <a:sym typeface="Arial"/>
            </a:endParaRPr>
          </a:p>
        </p:txBody>
      </p:sp>
      <p:cxnSp>
        <p:nvCxnSpPr>
          <p:cNvPr id="370" name="Google Shape;370;p29"/>
          <p:cNvCxnSpPr>
            <a:cxnSpLocks/>
            <a:stCxn id="368" idx="4"/>
            <a:endCxn id="369" idx="0"/>
          </p:cNvCxnSpPr>
          <p:nvPr>
            <p:custDataLst>
              <p:tags r:id="rId9"/>
            </p:custDataLst>
          </p:nvPr>
        </p:nvCxnSpPr>
        <p:spPr>
          <a:xfrm>
            <a:off x="6105052" y="2397390"/>
            <a:ext cx="1" cy="3686969"/>
          </a:xfrm>
          <a:prstGeom prst="straightConnector1">
            <a:avLst/>
          </a:prstGeom>
          <a:noFill/>
          <a:ln w="9525" cap="flat" cmpd="sng">
            <a:solidFill>
              <a:srgbClr val="7B7B7D"/>
            </a:solidFill>
            <a:prstDash val="solid"/>
            <a:round/>
            <a:headEnd type="none" w="sm" len="sm"/>
            <a:tailEnd type="none" w="sm" len="sm"/>
          </a:ln>
        </p:spPr>
      </p:cxnSp>
      <p:sp>
        <p:nvSpPr>
          <p:cNvPr id="371" name="Google Shape;371;p29"/>
          <p:cNvSpPr/>
          <p:nvPr>
            <p:custDataLst>
              <p:tags r:id="rId10"/>
            </p:custDataLst>
          </p:nvPr>
        </p:nvSpPr>
        <p:spPr>
          <a:xfrm rot="-5400000">
            <a:off x="5706755" y="3824162"/>
            <a:ext cx="49754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MOI</a:t>
            </a:r>
            <a:endParaRPr sz="1600" b="0" i="1" u="none" strike="noStrike" cap="none">
              <a:solidFill>
                <a:schemeClr val="dk2"/>
              </a:solidFill>
              <a:latin typeface="Calibri"/>
              <a:ea typeface="Calibri"/>
              <a:cs typeface="Calibri"/>
              <a:sym typeface="Calibri"/>
            </a:endParaRPr>
          </a:p>
        </p:txBody>
      </p:sp>
      <p:sp>
        <p:nvSpPr>
          <p:cNvPr id="372" name="Google Shape;372;p29"/>
          <p:cNvSpPr/>
          <p:nvPr>
            <p:custDataLst>
              <p:tags r:id="rId11"/>
            </p:custDataLst>
          </p:nvPr>
        </p:nvSpPr>
        <p:spPr>
          <a:xfrm>
            <a:off x="8028420" y="4087284"/>
            <a:ext cx="595986" cy="522418"/>
          </a:xfrm>
          <a:prstGeom prst="ellipse">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rgbClr val="00D0B1"/>
                </a:solidFill>
                <a:latin typeface="Calibri"/>
                <a:ea typeface="Calibri"/>
                <a:cs typeface="Calibri"/>
                <a:sym typeface="Calibri"/>
              </a:rPr>
              <a:t>+</a:t>
            </a:r>
            <a:endParaRPr sz="1400" b="0" i="0" u="none" strike="noStrike" cap="none" dirty="0">
              <a:solidFill>
                <a:srgbClr val="00D0B1"/>
              </a:solidFill>
              <a:latin typeface="Arial"/>
              <a:ea typeface="Arial"/>
              <a:cs typeface="Arial"/>
              <a:sym typeface="Arial"/>
            </a:endParaRPr>
          </a:p>
        </p:txBody>
      </p:sp>
      <p:sp>
        <p:nvSpPr>
          <p:cNvPr id="373" name="Google Shape;373;p29"/>
          <p:cNvSpPr/>
          <p:nvPr>
            <p:custDataLst>
              <p:tags r:id="rId12"/>
            </p:custDataLst>
          </p:nvPr>
        </p:nvSpPr>
        <p:spPr>
          <a:xfrm>
            <a:off x="3578311" y="4094348"/>
            <a:ext cx="583251" cy="522418"/>
          </a:xfrm>
          <a:prstGeom prst="ellipse">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rgbClr val="FF0000"/>
                </a:solidFill>
                <a:latin typeface="Verdana"/>
                <a:ea typeface="Verdana"/>
                <a:cs typeface="Verdana"/>
                <a:sym typeface="Verdana"/>
              </a:rPr>
              <a:t>-</a:t>
            </a:r>
            <a:endParaRPr sz="1400" b="0" i="0" u="none" strike="noStrike" cap="none" dirty="0">
              <a:solidFill>
                <a:srgbClr val="FF0000"/>
              </a:solidFill>
              <a:latin typeface="Arial"/>
              <a:ea typeface="Arial"/>
              <a:cs typeface="Arial"/>
              <a:sym typeface="Arial"/>
            </a:endParaRPr>
          </a:p>
        </p:txBody>
      </p:sp>
      <p:cxnSp>
        <p:nvCxnSpPr>
          <p:cNvPr id="374" name="Google Shape;374;p29"/>
          <p:cNvCxnSpPr>
            <a:cxnSpLocks/>
            <a:stCxn id="373" idx="6"/>
            <a:endCxn id="372" idx="2"/>
          </p:cNvCxnSpPr>
          <p:nvPr>
            <p:custDataLst>
              <p:tags r:id="rId13"/>
            </p:custDataLst>
          </p:nvPr>
        </p:nvCxnSpPr>
        <p:spPr>
          <a:xfrm flipV="1">
            <a:off x="4161562" y="4348493"/>
            <a:ext cx="3866858" cy="7064"/>
          </a:xfrm>
          <a:prstGeom prst="straightConnector1">
            <a:avLst/>
          </a:prstGeom>
          <a:noFill/>
          <a:ln w="9525" cap="flat" cmpd="sng">
            <a:solidFill>
              <a:srgbClr val="7B7B7D"/>
            </a:solidFill>
            <a:prstDash val="solid"/>
            <a:round/>
            <a:headEnd type="none" w="sm" len="sm"/>
            <a:tailEnd type="none" w="sm" len="sm"/>
          </a:ln>
        </p:spPr>
      </p:cxnSp>
      <p:grpSp>
        <p:nvGrpSpPr>
          <p:cNvPr id="375" name="Google Shape;375;p29"/>
          <p:cNvGrpSpPr/>
          <p:nvPr>
            <p:custDataLst>
              <p:tags r:id="rId14"/>
            </p:custDataLst>
          </p:nvPr>
        </p:nvGrpSpPr>
        <p:grpSpPr>
          <a:xfrm>
            <a:off x="1624013" y="4758870"/>
            <a:ext cx="4311650" cy="463551"/>
            <a:chOff x="63" y="2642"/>
            <a:chExt cx="2716" cy="292"/>
          </a:xfrm>
        </p:grpSpPr>
        <p:sp>
          <p:nvSpPr>
            <p:cNvPr id="376" name="Google Shape;376;p29"/>
            <p:cNvSpPr txBox="1"/>
            <p:nvPr/>
          </p:nvSpPr>
          <p:spPr>
            <a:xfrm>
              <a:off x="1380" y="2642"/>
              <a:ext cx="1399"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Démission</a:t>
              </a:r>
              <a:endParaRPr sz="2000" b="0" i="0" u="none" strike="noStrike" cap="none">
                <a:solidFill>
                  <a:schemeClr val="dk2"/>
                </a:solidFill>
                <a:latin typeface="Calibri"/>
                <a:ea typeface="Calibri"/>
                <a:cs typeface="Calibri"/>
                <a:sym typeface="Calibri"/>
              </a:endParaRPr>
            </a:p>
          </p:txBody>
        </p:sp>
        <p:sp>
          <p:nvSpPr>
            <p:cNvPr id="377" name="Google Shape;377;p29"/>
            <p:cNvSpPr txBox="1"/>
            <p:nvPr/>
          </p:nvSpPr>
          <p:spPr>
            <a:xfrm>
              <a:off x="63" y="2693"/>
              <a:ext cx="832" cy="215"/>
            </a:xfrm>
            <a:prstGeom prst="rect">
              <a:avLst/>
            </a:prstGeom>
            <a:noFill/>
            <a:ln>
              <a:noFill/>
            </a:ln>
          </p:spPr>
          <p:txBody>
            <a:bodyPr spcFirstLastPara="1" wrap="square" lIns="90000" tIns="46800" rIns="90000" bIns="468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Dépression</a:t>
              </a:r>
              <a:endParaRPr sz="1400" b="0" i="0" u="none" strike="noStrike" cap="none">
                <a:solidFill>
                  <a:srgbClr val="000000"/>
                </a:solidFill>
                <a:latin typeface="Arial"/>
                <a:ea typeface="Arial"/>
                <a:cs typeface="Arial"/>
                <a:sym typeface="Arial"/>
              </a:endParaRPr>
            </a:p>
          </p:txBody>
        </p:sp>
      </p:grpSp>
      <p:grpSp>
        <p:nvGrpSpPr>
          <p:cNvPr id="378" name="Google Shape;378;p29"/>
          <p:cNvGrpSpPr/>
          <p:nvPr>
            <p:custDataLst>
              <p:tags r:id="rId15"/>
            </p:custDataLst>
          </p:nvPr>
        </p:nvGrpSpPr>
        <p:grpSpPr>
          <a:xfrm>
            <a:off x="1241426" y="3415836"/>
            <a:ext cx="4572001" cy="463550"/>
            <a:chOff x="-178" y="1796"/>
            <a:chExt cx="2880" cy="292"/>
          </a:xfrm>
        </p:grpSpPr>
        <p:sp>
          <p:nvSpPr>
            <p:cNvPr id="379" name="Google Shape;379;p29"/>
            <p:cNvSpPr txBox="1"/>
            <p:nvPr/>
          </p:nvSpPr>
          <p:spPr>
            <a:xfrm>
              <a:off x="1464" y="1796"/>
              <a:ext cx="123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Supériorité</a:t>
              </a:r>
              <a:endParaRPr sz="2000" b="0" i="0" u="none" strike="noStrike" cap="none">
                <a:solidFill>
                  <a:schemeClr val="dk2"/>
                </a:solidFill>
                <a:latin typeface="Calibri"/>
                <a:ea typeface="Calibri"/>
                <a:cs typeface="Calibri"/>
                <a:sym typeface="Calibri"/>
              </a:endParaRPr>
            </a:p>
          </p:txBody>
        </p:sp>
        <p:sp>
          <p:nvSpPr>
            <p:cNvPr id="380" name="Google Shape;380;p29"/>
            <p:cNvSpPr txBox="1"/>
            <p:nvPr/>
          </p:nvSpPr>
          <p:spPr>
            <a:xfrm>
              <a:off x="-178" y="1834"/>
              <a:ext cx="1306"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Pression </a:t>
              </a:r>
              <a:r>
                <a:rPr lang="fr-FR" sz="1600" i="1" dirty="0">
                  <a:solidFill>
                    <a:schemeClr val="dk2"/>
                  </a:solidFill>
                  <a:latin typeface="Calibri"/>
                  <a:ea typeface="Calibri"/>
                  <a:cs typeface="Calibri"/>
                  <a:sym typeface="Calibri"/>
                </a:rPr>
                <a:t>r</a:t>
              </a:r>
              <a:r>
                <a:rPr lang="fr-FR" sz="1600" b="0" i="1" u="none" strike="noStrike" cap="none" dirty="0">
                  <a:solidFill>
                    <a:schemeClr val="dk2"/>
                  </a:solidFill>
                  <a:latin typeface="Calibri"/>
                  <a:ea typeface="Calibri"/>
                  <a:cs typeface="Calibri"/>
                  <a:sym typeface="Calibri"/>
                </a:rPr>
                <a:t>elationnelle</a:t>
              </a:r>
              <a:endParaRPr sz="1400" b="0" i="0" u="none" strike="noStrike" cap="none" dirty="0">
                <a:solidFill>
                  <a:srgbClr val="000000"/>
                </a:solidFill>
                <a:latin typeface="Arial"/>
                <a:ea typeface="Arial"/>
                <a:cs typeface="Arial"/>
                <a:sym typeface="Arial"/>
              </a:endParaRPr>
            </a:p>
          </p:txBody>
        </p:sp>
      </p:grpSp>
      <p:grpSp>
        <p:nvGrpSpPr>
          <p:cNvPr id="381" name="Google Shape;381;p29"/>
          <p:cNvGrpSpPr/>
          <p:nvPr>
            <p:custDataLst>
              <p:tags r:id="rId16"/>
            </p:custDataLst>
          </p:nvPr>
        </p:nvGrpSpPr>
        <p:grpSpPr>
          <a:xfrm>
            <a:off x="6062663" y="4752514"/>
            <a:ext cx="4699001" cy="463550"/>
            <a:chOff x="2859" y="2638"/>
            <a:chExt cx="2960" cy="292"/>
          </a:xfrm>
        </p:grpSpPr>
        <p:sp>
          <p:nvSpPr>
            <p:cNvPr id="382" name="Google Shape;382;p29"/>
            <p:cNvSpPr txBox="1"/>
            <p:nvPr/>
          </p:nvSpPr>
          <p:spPr>
            <a:xfrm>
              <a:off x="2859" y="2638"/>
              <a:ext cx="1197"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Infériorité</a:t>
              </a:r>
              <a:endParaRPr sz="2000" b="0" i="0" u="none" strike="noStrike" cap="none">
                <a:solidFill>
                  <a:schemeClr val="dk2"/>
                </a:solidFill>
                <a:latin typeface="Calibri"/>
                <a:ea typeface="Calibri"/>
                <a:cs typeface="Calibri"/>
                <a:sym typeface="Calibri"/>
              </a:endParaRPr>
            </a:p>
          </p:txBody>
        </p:sp>
        <p:sp>
          <p:nvSpPr>
            <p:cNvPr id="383" name="Google Shape;383;p29"/>
            <p:cNvSpPr txBox="1"/>
            <p:nvPr/>
          </p:nvSpPr>
          <p:spPr>
            <a:xfrm>
              <a:off x="4535" y="2693"/>
              <a:ext cx="1284"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Pression </a:t>
              </a:r>
              <a:r>
                <a:rPr lang="fr-FR" sz="1600" i="1" dirty="0">
                  <a:solidFill>
                    <a:schemeClr val="dk2"/>
                  </a:solidFill>
                  <a:latin typeface="Calibri"/>
                  <a:ea typeface="Calibri"/>
                  <a:cs typeface="Calibri"/>
                  <a:sym typeface="Calibri"/>
                </a:rPr>
                <a:t>r</a:t>
              </a:r>
              <a:r>
                <a:rPr lang="fr-FR" sz="1600" b="0" i="1" u="none" strike="noStrike" cap="none" dirty="0">
                  <a:solidFill>
                    <a:schemeClr val="dk2"/>
                  </a:solidFill>
                  <a:latin typeface="Calibri"/>
                  <a:ea typeface="Calibri"/>
                  <a:cs typeface="Calibri"/>
                  <a:sym typeface="Calibri"/>
                </a:rPr>
                <a:t>elationnelle</a:t>
              </a:r>
              <a:endParaRPr sz="1400" b="0" i="0" u="none" strike="noStrike" cap="none" dirty="0">
                <a:solidFill>
                  <a:srgbClr val="000000"/>
                </a:solidFill>
                <a:latin typeface="Arial"/>
                <a:ea typeface="Arial"/>
                <a:cs typeface="Arial"/>
                <a:sym typeface="Arial"/>
              </a:endParaRPr>
            </a:p>
          </p:txBody>
        </p:sp>
      </p:grpSp>
      <p:grpSp>
        <p:nvGrpSpPr>
          <p:cNvPr id="384" name="Google Shape;384;p29"/>
          <p:cNvGrpSpPr/>
          <p:nvPr>
            <p:custDataLst>
              <p:tags r:id="rId17"/>
            </p:custDataLst>
          </p:nvPr>
        </p:nvGrpSpPr>
        <p:grpSpPr>
          <a:xfrm>
            <a:off x="5992814" y="3415845"/>
            <a:ext cx="4611688" cy="463551"/>
            <a:chOff x="2815" y="1796"/>
            <a:chExt cx="2905" cy="292"/>
          </a:xfrm>
        </p:grpSpPr>
        <p:sp>
          <p:nvSpPr>
            <p:cNvPr id="385" name="Google Shape;385;p29"/>
            <p:cNvSpPr txBox="1"/>
            <p:nvPr/>
          </p:nvSpPr>
          <p:spPr>
            <a:xfrm>
              <a:off x="2815" y="1796"/>
              <a:ext cx="129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Coopération</a:t>
              </a:r>
              <a:endParaRPr sz="2000" b="0" i="0" u="none" strike="noStrike" cap="none" dirty="0">
                <a:solidFill>
                  <a:schemeClr val="dk2"/>
                </a:solidFill>
                <a:latin typeface="Calibri"/>
                <a:ea typeface="Calibri"/>
                <a:cs typeface="Calibri"/>
                <a:sym typeface="Calibri"/>
              </a:endParaRPr>
            </a:p>
          </p:txBody>
        </p:sp>
        <p:sp>
          <p:nvSpPr>
            <p:cNvPr id="386" name="Google Shape;386;p29"/>
            <p:cNvSpPr txBox="1"/>
            <p:nvPr/>
          </p:nvSpPr>
          <p:spPr>
            <a:xfrm>
              <a:off x="4535" y="1834"/>
              <a:ext cx="1185"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Affirmation de soi</a:t>
              </a:r>
              <a:endParaRPr sz="1400" b="0" i="0" u="none" strike="noStrike" cap="none">
                <a:solidFill>
                  <a:srgbClr val="000000"/>
                </a:solidFill>
                <a:latin typeface="Arial"/>
                <a:ea typeface="Arial"/>
                <a:cs typeface="Arial"/>
                <a:sym typeface="Arial"/>
              </a:endParaRPr>
            </a:p>
          </p:txBody>
        </p:sp>
      </p:grpSp>
      <p:sp>
        <p:nvSpPr>
          <p:cNvPr id="387" name="Google Shape;387;p29"/>
          <p:cNvSpPr/>
          <p:nvPr>
            <p:custDataLst>
              <p:tags r:id="rId18"/>
            </p:custDataLst>
          </p:nvPr>
        </p:nvSpPr>
        <p:spPr>
          <a:xfrm>
            <a:off x="2042057" y="1256043"/>
            <a:ext cx="8136904" cy="7143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2"/>
                </a:solidFill>
                <a:latin typeface="Calibri"/>
                <a:ea typeface="Calibri"/>
                <a:cs typeface="Calibri"/>
                <a:sym typeface="Calibri"/>
              </a:rPr>
              <a:t>Seule la position ++ permet la communication</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3"/>
                                        </p:tgtEl>
                                        <p:attrNameLst>
                                          <p:attrName>style.visibility</p:attrName>
                                        </p:attrNameLst>
                                      </p:cBhvr>
                                      <p:to>
                                        <p:strVal val="visible"/>
                                      </p:to>
                                    </p:set>
                                    <p:animEffect transition="in" filter="fade">
                                      <p:cBhvr>
                                        <p:cTn id="7" dur="500"/>
                                        <p:tgtEl>
                                          <p:spTgt spid="3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1"/>
                                        </p:tgtEl>
                                        <p:attrNameLst>
                                          <p:attrName>style.visibility</p:attrName>
                                        </p:attrNameLst>
                                      </p:cBhvr>
                                      <p:to>
                                        <p:strVal val="visible"/>
                                      </p:to>
                                    </p:set>
                                    <p:animEffect transition="in" filter="fade">
                                      <p:cBhvr>
                                        <p:cTn id="12" dur="500"/>
                                        <p:tgtEl>
                                          <p:spTgt spid="3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4"/>
                                        </p:tgtEl>
                                        <p:attrNameLst>
                                          <p:attrName>style.visibility</p:attrName>
                                        </p:attrNameLst>
                                      </p:cBhvr>
                                      <p:to>
                                        <p:strVal val="visible"/>
                                      </p:to>
                                    </p:set>
                                    <p:animEffect transition="in" filter="fade">
                                      <p:cBhvr>
                                        <p:cTn id="17" dur="500"/>
                                        <p:tgtEl>
                                          <p:spTgt spid="3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8"/>
                                        </p:tgtEl>
                                        <p:attrNameLst>
                                          <p:attrName>style.visibility</p:attrName>
                                        </p:attrNameLst>
                                      </p:cBhvr>
                                      <p:to>
                                        <p:strVal val="visible"/>
                                      </p:to>
                                    </p:set>
                                    <p:animEffect transition="in" filter="fade">
                                      <p:cBhvr>
                                        <p:cTn id="22" dur="2000"/>
                                        <p:tgtEl>
                                          <p:spTgt spid="3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5"/>
                                        </p:tgtEl>
                                        <p:attrNameLst>
                                          <p:attrName>style.visibility</p:attrName>
                                        </p:attrNameLst>
                                      </p:cBhvr>
                                      <p:to>
                                        <p:strVal val="visible"/>
                                      </p:to>
                                    </p:set>
                                    <p:animEffect transition="in" filter="fade">
                                      <p:cBhvr>
                                        <p:cTn id="27" dur="500"/>
                                        <p:tgtEl>
                                          <p:spTgt spid="36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5"/>
                                        </p:tgtEl>
                                        <p:attrNameLst>
                                          <p:attrName>style.visibility</p:attrName>
                                        </p:attrNameLst>
                                      </p:cBhvr>
                                      <p:to>
                                        <p:strVal val="visible"/>
                                      </p:to>
                                    </p:set>
                                    <p:animEffect transition="in" filter="fade">
                                      <p:cBhvr>
                                        <p:cTn id="32" dur="500"/>
                                        <p:tgtEl>
                                          <p:spTgt spid="3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6"/>
                                        </p:tgtEl>
                                        <p:attrNameLst>
                                          <p:attrName>style.visibility</p:attrName>
                                        </p:attrNameLst>
                                      </p:cBhvr>
                                      <p:to>
                                        <p:strVal val="visible"/>
                                      </p:to>
                                    </p:set>
                                    <p:animEffect transition="in" filter="fade">
                                      <p:cBhvr>
                                        <p:cTn id="37" dur="2000"/>
                                        <p:tgtEl>
                                          <p:spTgt spid="36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84"/>
                                        </p:tgtEl>
                                        <p:attrNameLst>
                                          <p:attrName>style.visibility</p:attrName>
                                        </p:attrNameLst>
                                      </p:cBhvr>
                                      <p:to>
                                        <p:strVal val="visible"/>
                                      </p:to>
                                    </p:set>
                                    <p:animEffect transition="in" filter="fade">
                                      <p:cBhvr>
                                        <p:cTn id="42" dur="2000"/>
                                        <p:tgtEl>
                                          <p:spTgt spid="38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87">
                                            <p:txEl>
                                              <p:pRg st="0" end="0"/>
                                            </p:txEl>
                                          </p:spTgt>
                                        </p:tgtEl>
                                        <p:attrNameLst>
                                          <p:attrName>style.visibility</p:attrName>
                                        </p:attrNameLst>
                                      </p:cBhvr>
                                      <p:to>
                                        <p:strVal val="visible"/>
                                      </p:to>
                                    </p:set>
                                    <p:animEffect transition="in" filter="fade">
                                      <p:cBhvr>
                                        <p:cTn id="47" dur="2000"/>
                                        <p:tgtEl>
                                          <p:spTgt spid="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3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6" name="Google Shape;406;p32"/>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F9A09"/>
              </a:buClr>
              <a:buSzPct val="100000"/>
              <a:buFont typeface="Calibri"/>
              <a:buNone/>
            </a:pPr>
            <a:r>
              <a:rPr lang="fr-FR" dirty="0">
                <a:solidFill>
                  <a:srgbClr val="EF9A09"/>
                </a:solidFill>
              </a:rPr>
              <a:t>Élément Orange (++)</a:t>
            </a:r>
            <a:endParaRPr dirty="0"/>
          </a:p>
        </p:txBody>
      </p:sp>
      <p:sp>
        <p:nvSpPr>
          <p:cNvPr id="407" name="Google Shape;407;p32"/>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8" name="Google Shape;408;p32"/>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9" name="Google Shape;409;p32"/>
          <p:cNvSpPr txBox="1">
            <a:spLocks noGrp="1"/>
          </p:cNvSpPr>
          <p:nvPr>
            <p:ph type="body" idx="1"/>
            <p:custDataLst>
              <p:tags r:id="rId5"/>
            </p:custDataLst>
          </p:nvPr>
        </p:nvSpPr>
        <p:spPr>
          <a:xfrm>
            <a:off x="6105068" y="1361161"/>
            <a:ext cx="5437708" cy="44892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Aimable, sensible, attentionné</a:t>
            </a:r>
            <a:endParaRPr sz="1600" dirty="0"/>
          </a:p>
          <a:p>
            <a:pPr marL="685800" lvl="1" indent="-228600" algn="l" rtl="0">
              <a:lnSpc>
                <a:spcPct val="90000"/>
              </a:lnSpc>
              <a:spcBef>
                <a:spcPts val="500"/>
              </a:spcBef>
              <a:spcAft>
                <a:spcPts val="0"/>
              </a:spcAft>
              <a:buClr>
                <a:schemeClr val="dk1"/>
              </a:buClr>
              <a:buSzPct val="100000"/>
              <a:buChar char="•"/>
            </a:pPr>
            <a:r>
              <a:rPr lang="fr-FR" sz="1600" dirty="0"/>
              <a:t>Attentif aux autres et donnant</a:t>
            </a:r>
            <a:endParaRPr sz="1600" dirty="0"/>
          </a:p>
          <a:p>
            <a:pPr marL="685800" lvl="1" indent="-228600" algn="l" rtl="0">
              <a:lnSpc>
                <a:spcPct val="90000"/>
              </a:lnSpc>
              <a:spcBef>
                <a:spcPts val="500"/>
              </a:spcBef>
              <a:spcAft>
                <a:spcPts val="0"/>
              </a:spcAft>
              <a:buClr>
                <a:schemeClr val="dk1"/>
              </a:buClr>
              <a:buSzPct val="100000"/>
              <a:buChar char="•"/>
            </a:pPr>
            <a:r>
              <a:rPr lang="fr-FR" sz="1600" dirty="0"/>
              <a:t>Fait le médiateur lorsque c’est nécessaire</a:t>
            </a:r>
          </a:p>
          <a:p>
            <a:pPr marL="457200" lvl="1" indent="0" algn="l" rtl="0">
              <a:lnSpc>
                <a:spcPct val="90000"/>
              </a:lnSpc>
              <a:spcBef>
                <a:spcPts val="500"/>
              </a:spcBef>
              <a:spcAft>
                <a:spcPts val="0"/>
              </a:spcAft>
              <a:buClr>
                <a:schemeClr val="dk1"/>
              </a:buClr>
              <a:buSzPct val="100000"/>
              <a:buNone/>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Perçoit les choses et les personnes à partir de ce qu’il ressent.  </a:t>
            </a:r>
          </a:p>
          <a:p>
            <a:pPr marL="685800" lvl="1" indent="-228600" algn="l" rtl="0">
              <a:lnSpc>
                <a:spcPct val="90000"/>
              </a:lnSpc>
              <a:spcBef>
                <a:spcPts val="500"/>
              </a:spcBef>
              <a:spcAft>
                <a:spcPts val="0"/>
              </a:spcAft>
              <a:buClr>
                <a:schemeClr val="dk1"/>
              </a:buClr>
              <a:buSzPct val="100000"/>
              <a:buChar char="•"/>
            </a:pPr>
            <a:endParaRPr lang="fr-FR" sz="1600" dirty="0"/>
          </a:p>
          <a:p>
            <a:pPr marL="0" lvl="0" indent="0" algn="l" rtl="0">
              <a:lnSpc>
                <a:spcPct val="90000"/>
              </a:lnSpc>
              <a:spcBef>
                <a:spcPts val="1000"/>
              </a:spcBef>
              <a:spcAft>
                <a:spcPts val="0"/>
              </a:spcAft>
              <a:buClr>
                <a:schemeClr val="dk1"/>
              </a:buClr>
              <a:buSzPct val="100000"/>
              <a:buNone/>
            </a:pPr>
            <a:r>
              <a:rPr lang="fr-FR" sz="1600" b="1" dirty="0"/>
              <a:t>Canal Émotionnel / Nourricier</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registre des émotions, du ressenti, </a:t>
            </a:r>
            <a:endParaRPr sz="1600"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doux, chaleureux, accueillant</a:t>
            </a:r>
            <a:endParaRPr sz="1600"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souriante, douce, agréable</a:t>
            </a:r>
            <a:endParaRPr sz="1600"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dirigée vers l’autre, gestes ouverts à l’autre</a:t>
            </a:r>
            <a:endParaRPr sz="1600" dirty="0"/>
          </a:p>
        </p:txBody>
      </p:sp>
      <p:sp>
        <p:nvSpPr>
          <p:cNvPr id="410" name="Google Shape;410;p32"/>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11" name="Google Shape;411;p32"/>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412" name="Google Shape;412;p32" descr="Couronne contour"/>
          <p:cNvPicPr preferRelativeResize="0"/>
          <p:nvPr>
            <p:custDataLst>
              <p:tags r:id="rId8"/>
            </p:custDataLst>
          </p:nvPr>
        </p:nvPicPr>
        <p:blipFill rotWithShape="1">
          <a:blip r:embed="rId15">
            <a:alphaModFix/>
          </a:blip>
          <a:srcRect/>
          <a:stretch/>
        </p:blipFill>
        <p:spPr>
          <a:xfrm>
            <a:off x="5652368" y="1695676"/>
            <a:ext cx="686391" cy="686391"/>
          </a:xfrm>
          <a:prstGeom prst="rect">
            <a:avLst/>
          </a:prstGeom>
          <a:noFill/>
          <a:ln>
            <a:noFill/>
          </a:ln>
        </p:spPr>
      </p:pic>
      <p:pic>
        <p:nvPicPr>
          <p:cNvPr id="413" name="Google Shape;413;p32" descr="Lunettes contour"/>
          <p:cNvPicPr preferRelativeResize="0"/>
          <p:nvPr>
            <p:custDataLst>
              <p:tags r:id="rId9"/>
            </p:custDataLst>
          </p:nvPr>
        </p:nvPicPr>
        <p:blipFill rotWithShape="1">
          <a:blip r:embed="rId16">
            <a:alphaModFix/>
          </a:blip>
          <a:srcRect/>
          <a:stretch/>
        </p:blipFill>
        <p:spPr>
          <a:xfrm>
            <a:off x="5652368" y="3056837"/>
            <a:ext cx="686391" cy="686391"/>
          </a:xfrm>
          <a:prstGeom prst="rect">
            <a:avLst/>
          </a:prstGeom>
          <a:noFill/>
          <a:ln>
            <a:noFill/>
          </a:ln>
        </p:spPr>
      </p:pic>
      <p:pic>
        <p:nvPicPr>
          <p:cNvPr id="414" name="Google Shape;414;p32" descr="Chat contour"/>
          <p:cNvPicPr preferRelativeResize="0"/>
          <p:nvPr>
            <p:custDataLst>
              <p:tags r:id="rId10"/>
            </p:custDataLst>
          </p:nvPr>
        </p:nvPicPr>
        <p:blipFill rotWithShape="1">
          <a:blip r:embed="rId17">
            <a:alphaModFix/>
          </a:blip>
          <a:srcRect/>
          <a:stretch/>
        </p:blipFill>
        <p:spPr>
          <a:xfrm>
            <a:off x="5652368" y="4321363"/>
            <a:ext cx="686391" cy="686391"/>
          </a:xfrm>
          <a:prstGeom prst="rect">
            <a:avLst/>
          </a:prstGeom>
          <a:noFill/>
          <a:ln>
            <a:noFill/>
          </a:ln>
        </p:spPr>
      </p:pic>
      <p:sp>
        <p:nvSpPr>
          <p:cNvPr id="416" name="Google Shape;416;p32"/>
          <p:cNvSpPr/>
          <p:nvPr>
            <p:custDataLst>
              <p:tags r:id="rId11"/>
            </p:custDataLst>
          </p:nvPr>
        </p:nvSpPr>
        <p:spPr>
          <a:xfrm>
            <a:off x="10779982" y="5494031"/>
            <a:ext cx="1309394" cy="1309394"/>
          </a:xfrm>
          <a:prstGeom prst="ellipse">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17" name="Google Shape;417;p32"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89559" y="792217"/>
            <a:ext cx="1384505" cy="53060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
                                            <p:txEl>
                                              <p:pRg st="0" end="0"/>
                                            </p:txEl>
                                          </p:spTgt>
                                        </p:tgtEl>
                                        <p:attrNameLst>
                                          <p:attrName>style.visibility</p:attrName>
                                        </p:attrNameLst>
                                      </p:cBhvr>
                                      <p:to>
                                        <p:strVal val="visible"/>
                                      </p:to>
                                    </p:set>
                                    <p:animEffect transition="in" filter="fade">
                                      <p:cBhvr>
                                        <p:cTn id="7" dur="500"/>
                                        <p:tgtEl>
                                          <p:spTgt spid="40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09">
                                            <p:txEl>
                                              <p:pRg st="1" end="1"/>
                                            </p:txEl>
                                          </p:spTgt>
                                        </p:tgtEl>
                                        <p:attrNameLst>
                                          <p:attrName>style.visibility</p:attrName>
                                        </p:attrNameLst>
                                      </p:cBhvr>
                                      <p:to>
                                        <p:strVal val="visible"/>
                                      </p:to>
                                    </p:set>
                                    <p:animEffect transition="in" filter="fade">
                                      <p:cBhvr>
                                        <p:cTn id="10" dur="500"/>
                                        <p:tgtEl>
                                          <p:spTgt spid="40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09">
                                            <p:txEl>
                                              <p:pRg st="2" end="2"/>
                                            </p:txEl>
                                          </p:spTgt>
                                        </p:tgtEl>
                                        <p:attrNameLst>
                                          <p:attrName>style.visibility</p:attrName>
                                        </p:attrNameLst>
                                      </p:cBhvr>
                                      <p:to>
                                        <p:strVal val="visible"/>
                                      </p:to>
                                    </p:set>
                                    <p:animEffect transition="in" filter="fade">
                                      <p:cBhvr>
                                        <p:cTn id="13" dur="500"/>
                                        <p:tgtEl>
                                          <p:spTgt spid="40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09">
                                            <p:txEl>
                                              <p:pRg st="3" end="3"/>
                                            </p:txEl>
                                          </p:spTgt>
                                        </p:tgtEl>
                                        <p:attrNameLst>
                                          <p:attrName>style.visibility</p:attrName>
                                        </p:attrNameLst>
                                      </p:cBhvr>
                                      <p:to>
                                        <p:strVal val="visible"/>
                                      </p:to>
                                    </p:set>
                                    <p:animEffect transition="in" filter="fade">
                                      <p:cBhvr>
                                        <p:cTn id="16" dur="500"/>
                                        <p:tgtEl>
                                          <p:spTgt spid="409">
                                            <p:txEl>
                                              <p:pRg st="3" end="3"/>
                                            </p:txEl>
                                          </p:spTgt>
                                        </p:tgtEl>
                                      </p:cBhvr>
                                    </p:animEffect>
                                  </p:childTnLst>
                                </p:cTn>
                              </p:par>
                              <p:par>
                                <p:cTn id="17" presetID="1" presetClass="entr" presetSubtype="0" fill="hold" nodeType="withEffect">
                                  <p:stCondLst>
                                    <p:cond delay="0"/>
                                  </p:stCondLst>
                                  <p:childTnLst>
                                    <p:set>
                                      <p:cBhvr>
                                        <p:cTn id="18" dur="1" fill="hold">
                                          <p:stCondLst>
                                            <p:cond delay="0"/>
                                          </p:stCondLst>
                                        </p:cTn>
                                        <p:tgtEl>
                                          <p:spTgt spid="4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09">
                                            <p:txEl>
                                              <p:pRg st="5" end="5"/>
                                            </p:txEl>
                                          </p:spTgt>
                                        </p:tgtEl>
                                        <p:attrNameLst>
                                          <p:attrName>style.visibility</p:attrName>
                                        </p:attrNameLst>
                                      </p:cBhvr>
                                      <p:to>
                                        <p:strVal val="visible"/>
                                      </p:to>
                                    </p:set>
                                    <p:animEffect transition="in" filter="fade">
                                      <p:cBhvr>
                                        <p:cTn id="23" dur="500"/>
                                        <p:tgtEl>
                                          <p:spTgt spid="409">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09">
                                            <p:txEl>
                                              <p:pRg st="6" end="6"/>
                                            </p:txEl>
                                          </p:spTgt>
                                        </p:tgtEl>
                                        <p:attrNameLst>
                                          <p:attrName>style.visibility</p:attrName>
                                        </p:attrNameLst>
                                      </p:cBhvr>
                                      <p:to>
                                        <p:strVal val="visible"/>
                                      </p:to>
                                    </p:set>
                                    <p:animEffect transition="in" filter="fade">
                                      <p:cBhvr>
                                        <p:cTn id="26" dur="500"/>
                                        <p:tgtEl>
                                          <p:spTgt spid="409">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13"/>
                                        </p:tgtEl>
                                        <p:attrNameLst>
                                          <p:attrName>style.visibility</p:attrName>
                                        </p:attrNameLst>
                                      </p:cBhvr>
                                      <p:to>
                                        <p:strVal val="visible"/>
                                      </p:to>
                                    </p:set>
                                    <p:animEffect transition="in" filter="fade">
                                      <p:cBhvr>
                                        <p:cTn id="29" dur="500"/>
                                        <p:tgtEl>
                                          <p:spTgt spid="4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09">
                                            <p:txEl>
                                              <p:pRg st="8" end="8"/>
                                            </p:txEl>
                                          </p:spTgt>
                                        </p:tgtEl>
                                        <p:attrNameLst>
                                          <p:attrName>style.visibility</p:attrName>
                                        </p:attrNameLst>
                                      </p:cBhvr>
                                      <p:to>
                                        <p:strVal val="visible"/>
                                      </p:to>
                                    </p:set>
                                    <p:animEffect transition="in" filter="fade">
                                      <p:cBhvr>
                                        <p:cTn id="34" dur="500"/>
                                        <p:tgtEl>
                                          <p:spTgt spid="409">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09">
                                            <p:txEl>
                                              <p:pRg st="9" end="9"/>
                                            </p:txEl>
                                          </p:spTgt>
                                        </p:tgtEl>
                                        <p:attrNameLst>
                                          <p:attrName>style.visibility</p:attrName>
                                        </p:attrNameLst>
                                      </p:cBhvr>
                                      <p:to>
                                        <p:strVal val="visible"/>
                                      </p:to>
                                    </p:set>
                                    <p:animEffect transition="in" filter="fade">
                                      <p:cBhvr>
                                        <p:cTn id="37" dur="500"/>
                                        <p:tgtEl>
                                          <p:spTgt spid="409">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09">
                                            <p:txEl>
                                              <p:pRg st="10" end="10"/>
                                            </p:txEl>
                                          </p:spTgt>
                                        </p:tgtEl>
                                        <p:attrNameLst>
                                          <p:attrName>style.visibility</p:attrName>
                                        </p:attrNameLst>
                                      </p:cBhvr>
                                      <p:to>
                                        <p:strVal val="visible"/>
                                      </p:to>
                                    </p:set>
                                    <p:animEffect transition="in" filter="fade">
                                      <p:cBhvr>
                                        <p:cTn id="40" dur="500"/>
                                        <p:tgtEl>
                                          <p:spTgt spid="409">
                                            <p:txEl>
                                              <p:pRg st="10" end="1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09">
                                            <p:txEl>
                                              <p:pRg st="11" end="11"/>
                                            </p:txEl>
                                          </p:spTgt>
                                        </p:tgtEl>
                                        <p:attrNameLst>
                                          <p:attrName>style.visibility</p:attrName>
                                        </p:attrNameLst>
                                      </p:cBhvr>
                                      <p:to>
                                        <p:strVal val="visible"/>
                                      </p:to>
                                    </p:set>
                                    <p:animEffect transition="in" filter="fade">
                                      <p:cBhvr>
                                        <p:cTn id="43" dur="500"/>
                                        <p:tgtEl>
                                          <p:spTgt spid="409">
                                            <p:txEl>
                                              <p:pRg st="11" end="11"/>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09">
                                            <p:txEl>
                                              <p:pRg st="12" end="12"/>
                                            </p:txEl>
                                          </p:spTgt>
                                        </p:tgtEl>
                                        <p:attrNameLst>
                                          <p:attrName>style.visibility</p:attrName>
                                        </p:attrNameLst>
                                      </p:cBhvr>
                                      <p:to>
                                        <p:strVal val="visible"/>
                                      </p:to>
                                    </p:set>
                                    <p:animEffect transition="in" filter="fade">
                                      <p:cBhvr>
                                        <p:cTn id="46" dur="500"/>
                                        <p:tgtEl>
                                          <p:spTgt spid="409">
                                            <p:txEl>
                                              <p:pRg st="12" end="12"/>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414"/>
                                        </p:tgtEl>
                                        <p:attrNameLst>
                                          <p:attrName>style.visibility</p:attrName>
                                        </p:attrNameLst>
                                      </p:cBhvr>
                                      <p:to>
                                        <p:strVal val="visible"/>
                                      </p:to>
                                    </p:set>
                                    <p:animEffect transition="in" filter="fade">
                                      <p:cBhvr>
                                        <p:cTn id="49" dur="500"/>
                                        <p:tgtEl>
                                          <p:spTgt spid="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9" name="Google Shape;429;p3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F9A09"/>
              </a:buClr>
              <a:buSzPct val="100000"/>
              <a:buFont typeface="Calibri"/>
              <a:buNone/>
            </a:pPr>
            <a:r>
              <a:rPr lang="fr-FR">
                <a:solidFill>
                  <a:srgbClr val="EF9A09"/>
                </a:solidFill>
              </a:rPr>
              <a:t>Élément Orange</a:t>
            </a:r>
            <a:endParaRPr/>
          </a:p>
        </p:txBody>
      </p:sp>
      <p:sp>
        <p:nvSpPr>
          <p:cNvPr id="430" name="Google Shape;430;p3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1" name="Google Shape;431;p3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2" name="Google Shape;432;p34"/>
          <p:cNvSpPr txBox="1">
            <a:spLocks noGrp="1"/>
          </p:cNvSpPr>
          <p:nvPr>
            <p:ph type="body" idx="1"/>
            <p:custDataLst>
              <p:tags r:id="rId5"/>
            </p:custDataLst>
          </p:nvPr>
        </p:nvSpPr>
        <p:spPr>
          <a:xfrm>
            <a:off x="6105066" y="1113325"/>
            <a:ext cx="5437708" cy="549280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appréciable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buSzPts val="1600"/>
            </a:pPr>
            <a:r>
              <a:rPr lang="fr-FR" sz="1600" dirty="0"/>
              <a:t>Être reconnu en tant que personne</a:t>
            </a:r>
          </a:p>
          <a:p>
            <a:pPr marL="685800" lvl="1" indent="-228600">
              <a:buSzPts val="1600"/>
            </a:pPr>
            <a:r>
              <a:rPr lang="fr-FR" sz="1600" dirty="0"/>
              <a:t>Stimuler agréablement ses cinq sens</a:t>
            </a:r>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État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Tendance à se sur-adapter à l’autre</a:t>
            </a:r>
            <a:endParaRPr sz="1600" dirty="0"/>
          </a:p>
          <a:p>
            <a:pPr marL="685800" lvl="1" indent="-228600" algn="l" rtl="0">
              <a:lnSpc>
                <a:spcPct val="90000"/>
              </a:lnSpc>
              <a:spcBef>
                <a:spcPts val="500"/>
              </a:spcBef>
              <a:spcAft>
                <a:spcPts val="0"/>
              </a:spcAft>
              <a:buClr>
                <a:schemeClr val="dk1"/>
              </a:buClr>
              <a:buSzPts val="1600"/>
              <a:buChar char="•"/>
            </a:pPr>
            <a:r>
              <a:rPr lang="fr-FR" sz="1600" dirty="0"/>
              <a:t>Manque d’assurance et de fermeté dans ses décisions</a:t>
            </a:r>
            <a:endParaRPr sz="1600" dirty="0"/>
          </a:p>
          <a:p>
            <a:pPr marL="685800" lvl="1" indent="-228600">
              <a:buSzPts val="1600"/>
            </a:pPr>
            <a:r>
              <a:rPr lang="fr-FR" sz="1600" dirty="0"/>
              <a:t>Tendance à se mésestimer</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Se sent triste, inadapté ou victime / s’auto-dénigre</a:t>
            </a:r>
            <a:endParaRPr sz="1600" dirty="0"/>
          </a:p>
          <a:p>
            <a:pPr marL="685800" lvl="1" indent="-228600" algn="l" rtl="0">
              <a:lnSpc>
                <a:spcPct val="90000"/>
              </a:lnSpc>
              <a:spcBef>
                <a:spcPts val="500"/>
              </a:spcBef>
              <a:spcAft>
                <a:spcPts val="0"/>
              </a:spcAft>
              <a:buClr>
                <a:schemeClr val="dk1"/>
              </a:buClr>
              <a:buSzPts val="1600"/>
              <a:buChar char="•"/>
            </a:pPr>
            <a:r>
              <a:rPr lang="fr-FR" sz="1600" dirty="0"/>
              <a:t>Devient maladroit à force d’en faire trop</a:t>
            </a:r>
            <a:endParaRPr sz="1600" dirty="0"/>
          </a:p>
          <a:p>
            <a:pPr marL="685800" lvl="1" indent="-228600" algn="l" rtl="0">
              <a:lnSpc>
                <a:spcPct val="90000"/>
              </a:lnSpc>
              <a:spcBef>
                <a:spcPts val="500"/>
              </a:spcBef>
              <a:spcAft>
                <a:spcPts val="0"/>
              </a:spcAft>
              <a:buClr>
                <a:schemeClr val="dk1"/>
              </a:buClr>
              <a:buSzPts val="1600"/>
              <a:buChar char="•"/>
            </a:pPr>
            <a:r>
              <a:rPr lang="fr-FR" sz="1600" dirty="0"/>
              <a:t>Fait des erreurs stupides et involontaires qui le décrédibilisent</a:t>
            </a:r>
          </a:p>
          <a:p>
            <a:pPr marL="685800" lvl="1" indent="-228600" algn="l" rtl="0">
              <a:lnSpc>
                <a:spcPct val="90000"/>
              </a:lnSpc>
              <a:spcBef>
                <a:spcPts val="500"/>
              </a:spcBef>
              <a:spcAft>
                <a:spcPts val="0"/>
              </a:spcAft>
              <a:buClr>
                <a:schemeClr val="dk1"/>
              </a:buClr>
              <a:buSzPts val="1600"/>
              <a:buChar char="•"/>
            </a:pPr>
            <a:r>
              <a:rPr lang="fr-FR" sz="1600" dirty="0"/>
              <a:t>Se culpabilise</a:t>
            </a:r>
            <a:endParaRPr sz="1600" dirty="0"/>
          </a:p>
        </p:txBody>
      </p:sp>
      <p:sp>
        <p:nvSpPr>
          <p:cNvPr id="433" name="Google Shape;433;p3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34" name="Google Shape;434;p3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35" name="Google Shape;435;p34"/>
          <p:cNvSpPr/>
          <p:nvPr>
            <p:custDataLst>
              <p:tags r:id="rId8"/>
            </p:custDataLst>
          </p:nvPr>
        </p:nvSpPr>
        <p:spPr>
          <a:xfrm>
            <a:off x="10779982" y="5494031"/>
            <a:ext cx="1309394" cy="1309394"/>
          </a:xfrm>
          <a:prstGeom prst="ellipse">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6" name="Google Shape;436;p34" descr="Partiellement ensoleillé contour"/>
          <p:cNvPicPr preferRelativeResize="0"/>
          <p:nvPr>
            <p:custDataLst>
              <p:tags r:id="rId9"/>
            </p:custDataLst>
          </p:nvPr>
        </p:nvPicPr>
        <p:blipFill rotWithShape="1">
          <a:blip r:embed="rId16">
            <a:alphaModFix/>
          </a:blip>
          <a:srcRect/>
          <a:stretch/>
        </p:blipFill>
        <p:spPr>
          <a:xfrm>
            <a:off x="5628728" y="3529832"/>
            <a:ext cx="686391" cy="686391"/>
          </a:xfrm>
          <a:prstGeom prst="rect">
            <a:avLst/>
          </a:prstGeom>
          <a:noFill/>
          <a:ln>
            <a:noFill/>
          </a:ln>
        </p:spPr>
      </p:pic>
      <p:pic>
        <p:nvPicPr>
          <p:cNvPr id="437" name="Google Shape;437;p34" descr="Foudre contour"/>
          <p:cNvPicPr preferRelativeResize="0"/>
          <p:nvPr>
            <p:custDataLst>
              <p:tags r:id="rId10"/>
            </p:custDataLst>
          </p:nvPr>
        </p:nvPicPr>
        <p:blipFill rotWithShape="1">
          <a:blip r:embed="rId17">
            <a:alphaModFix/>
          </a:blip>
          <a:srcRect/>
          <a:stretch/>
        </p:blipFill>
        <p:spPr>
          <a:xfrm>
            <a:off x="5623923" y="5126729"/>
            <a:ext cx="691196" cy="691196"/>
          </a:xfrm>
          <a:prstGeom prst="rect">
            <a:avLst/>
          </a:prstGeom>
          <a:noFill/>
          <a:ln>
            <a:noFill/>
          </a:ln>
        </p:spPr>
      </p:pic>
      <p:pic>
        <p:nvPicPr>
          <p:cNvPr id="438" name="Google Shape;438;p34"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439" name="Google Shape;439;p34" descr="Ouverture contour"/>
          <p:cNvPicPr preferRelativeResize="0"/>
          <p:nvPr>
            <p:custDataLst>
              <p:tags r:id="rId12"/>
            </p:custDataLst>
          </p:nvPr>
        </p:nvPicPr>
        <p:blipFill rotWithShape="1">
          <a:blip r:embed="rId19">
            <a:alphaModFix/>
          </a:blip>
          <a:srcRect/>
          <a:stretch/>
        </p:blipFill>
        <p:spPr>
          <a:xfrm>
            <a:off x="5620434" y="2225537"/>
            <a:ext cx="686391" cy="686391"/>
          </a:xfrm>
          <a:prstGeom prst="rect">
            <a:avLst/>
          </a:prstGeom>
          <a:noFill/>
          <a:ln>
            <a:noFill/>
          </a:ln>
        </p:spPr>
      </p:pic>
      <p:pic>
        <p:nvPicPr>
          <p:cNvPr id="440" name="Google Shape;440;p34" descr="Une image contenant text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713213" y="663879"/>
            <a:ext cx="1284019" cy="543131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xEl>
                                              <p:pRg st="0" end="0"/>
                                            </p:txEl>
                                          </p:spTgt>
                                        </p:tgtEl>
                                        <p:attrNameLst>
                                          <p:attrName>style.visibility</p:attrName>
                                        </p:attrNameLst>
                                      </p:cBhvr>
                                      <p:to>
                                        <p:strVal val="visible"/>
                                      </p:to>
                                    </p:set>
                                    <p:animEffect transition="in" filter="fade">
                                      <p:cBhvr>
                                        <p:cTn id="7" dur="500"/>
                                        <p:tgtEl>
                                          <p:spTgt spid="43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32">
                                            <p:txEl>
                                              <p:pRg st="1" end="1"/>
                                            </p:txEl>
                                          </p:spTgt>
                                        </p:tgtEl>
                                        <p:attrNameLst>
                                          <p:attrName>style.visibility</p:attrName>
                                        </p:attrNameLst>
                                      </p:cBhvr>
                                      <p:to>
                                        <p:strVal val="visible"/>
                                      </p:to>
                                    </p:set>
                                    <p:animEffect transition="in" filter="fade">
                                      <p:cBhvr>
                                        <p:cTn id="10" dur="500"/>
                                        <p:tgtEl>
                                          <p:spTgt spid="43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38"/>
                                        </p:tgtEl>
                                        <p:attrNameLst>
                                          <p:attrName>style.visibility</p:attrName>
                                        </p:attrNameLst>
                                      </p:cBhvr>
                                      <p:to>
                                        <p:strVal val="visible"/>
                                      </p:to>
                                    </p:set>
                                    <p:animEffect transition="in" filter="fade">
                                      <p:cBhvr>
                                        <p:cTn id="13" dur="500"/>
                                        <p:tgtEl>
                                          <p:spTgt spid="4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32">
                                            <p:txEl>
                                              <p:pRg st="3" end="3"/>
                                            </p:txEl>
                                          </p:spTgt>
                                        </p:tgtEl>
                                        <p:attrNameLst>
                                          <p:attrName>style.visibility</p:attrName>
                                        </p:attrNameLst>
                                      </p:cBhvr>
                                      <p:to>
                                        <p:strVal val="visible"/>
                                      </p:to>
                                    </p:set>
                                    <p:animEffect transition="in" filter="fade">
                                      <p:cBhvr>
                                        <p:cTn id="18" dur="500"/>
                                        <p:tgtEl>
                                          <p:spTgt spid="43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32">
                                            <p:txEl>
                                              <p:pRg st="4" end="4"/>
                                            </p:txEl>
                                          </p:spTgt>
                                        </p:tgtEl>
                                        <p:attrNameLst>
                                          <p:attrName>style.visibility</p:attrName>
                                        </p:attrNameLst>
                                      </p:cBhvr>
                                      <p:to>
                                        <p:strVal val="visible"/>
                                      </p:to>
                                    </p:set>
                                    <p:animEffect transition="in" filter="fade">
                                      <p:cBhvr>
                                        <p:cTn id="21" dur="500"/>
                                        <p:tgtEl>
                                          <p:spTgt spid="43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32">
                                            <p:txEl>
                                              <p:pRg st="5" end="5"/>
                                            </p:txEl>
                                          </p:spTgt>
                                        </p:tgtEl>
                                        <p:attrNameLst>
                                          <p:attrName>style.visibility</p:attrName>
                                        </p:attrNameLst>
                                      </p:cBhvr>
                                      <p:to>
                                        <p:strVal val="visible"/>
                                      </p:to>
                                    </p:set>
                                    <p:animEffect transition="in" filter="fade">
                                      <p:cBhvr>
                                        <p:cTn id="24" dur="500"/>
                                        <p:tgtEl>
                                          <p:spTgt spid="43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500"/>
                                        <p:tgtEl>
                                          <p:spTgt spid="4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2">
                                            <p:txEl>
                                              <p:pRg st="7" end="7"/>
                                            </p:txEl>
                                          </p:spTgt>
                                        </p:tgtEl>
                                        <p:attrNameLst>
                                          <p:attrName>style.visibility</p:attrName>
                                        </p:attrNameLst>
                                      </p:cBhvr>
                                      <p:to>
                                        <p:strVal val="visible"/>
                                      </p:to>
                                    </p:set>
                                    <p:animEffect transition="in" filter="fade">
                                      <p:cBhvr>
                                        <p:cTn id="32" dur="500"/>
                                        <p:tgtEl>
                                          <p:spTgt spid="432">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32">
                                            <p:txEl>
                                              <p:pRg st="8" end="8"/>
                                            </p:txEl>
                                          </p:spTgt>
                                        </p:tgtEl>
                                        <p:attrNameLst>
                                          <p:attrName>style.visibility</p:attrName>
                                        </p:attrNameLst>
                                      </p:cBhvr>
                                      <p:to>
                                        <p:strVal val="visible"/>
                                      </p:to>
                                    </p:set>
                                    <p:animEffect transition="in" filter="fade">
                                      <p:cBhvr>
                                        <p:cTn id="35" dur="500"/>
                                        <p:tgtEl>
                                          <p:spTgt spid="432">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32">
                                            <p:txEl>
                                              <p:pRg st="9" end="9"/>
                                            </p:txEl>
                                          </p:spTgt>
                                        </p:tgtEl>
                                        <p:attrNameLst>
                                          <p:attrName>style.visibility</p:attrName>
                                        </p:attrNameLst>
                                      </p:cBhvr>
                                      <p:to>
                                        <p:strVal val="visible"/>
                                      </p:to>
                                    </p:set>
                                    <p:animEffect transition="in" filter="fade">
                                      <p:cBhvr>
                                        <p:cTn id="38" dur="500"/>
                                        <p:tgtEl>
                                          <p:spTgt spid="43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32">
                                            <p:txEl>
                                              <p:pRg st="10" end="10"/>
                                            </p:txEl>
                                          </p:spTgt>
                                        </p:tgtEl>
                                        <p:attrNameLst>
                                          <p:attrName>style.visibility</p:attrName>
                                        </p:attrNameLst>
                                      </p:cBhvr>
                                      <p:to>
                                        <p:strVal val="visible"/>
                                      </p:to>
                                    </p:set>
                                    <p:animEffect transition="in" filter="fade">
                                      <p:cBhvr>
                                        <p:cTn id="41" dur="500"/>
                                        <p:tgtEl>
                                          <p:spTgt spid="43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36"/>
                                        </p:tgtEl>
                                        <p:attrNameLst>
                                          <p:attrName>style.visibility</p:attrName>
                                        </p:attrNameLst>
                                      </p:cBhvr>
                                      <p:to>
                                        <p:strVal val="visible"/>
                                      </p:to>
                                    </p:set>
                                    <p:animEffect transition="in" filter="fade">
                                      <p:cBhvr>
                                        <p:cTn id="44" dur="500"/>
                                        <p:tgtEl>
                                          <p:spTgt spid="43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32">
                                            <p:txEl>
                                              <p:pRg st="12" end="12"/>
                                            </p:txEl>
                                          </p:spTgt>
                                        </p:tgtEl>
                                        <p:attrNameLst>
                                          <p:attrName>style.visibility</p:attrName>
                                        </p:attrNameLst>
                                      </p:cBhvr>
                                      <p:to>
                                        <p:strVal val="visible"/>
                                      </p:to>
                                    </p:set>
                                    <p:animEffect transition="in" filter="fade">
                                      <p:cBhvr>
                                        <p:cTn id="49" dur="500"/>
                                        <p:tgtEl>
                                          <p:spTgt spid="432">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32">
                                            <p:txEl>
                                              <p:pRg st="13" end="13"/>
                                            </p:txEl>
                                          </p:spTgt>
                                        </p:tgtEl>
                                        <p:attrNameLst>
                                          <p:attrName>style.visibility</p:attrName>
                                        </p:attrNameLst>
                                      </p:cBhvr>
                                      <p:to>
                                        <p:strVal val="visible"/>
                                      </p:to>
                                    </p:set>
                                    <p:animEffect transition="in" filter="fade">
                                      <p:cBhvr>
                                        <p:cTn id="52" dur="500"/>
                                        <p:tgtEl>
                                          <p:spTgt spid="432">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432">
                                            <p:txEl>
                                              <p:pRg st="14" end="14"/>
                                            </p:txEl>
                                          </p:spTgt>
                                        </p:tgtEl>
                                        <p:attrNameLst>
                                          <p:attrName>style.visibility</p:attrName>
                                        </p:attrNameLst>
                                      </p:cBhvr>
                                      <p:to>
                                        <p:strVal val="visible"/>
                                      </p:to>
                                    </p:set>
                                    <p:animEffect transition="in" filter="fade">
                                      <p:cBhvr>
                                        <p:cTn id="55" dur="500"/>
                                        <p:tgtEl>
                                          <p:spTgt spid="432">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32">
                                            <p:txEl>
                                              <p:pRg st="15" end="15"/>
                                            </p:txEl>
                                          </p:spTgt>
                                        </p:tgtEl>
                                        <p:attrNameLst>
                                          <p:attrName>style.visibility</p:attrName>
                                        </p:attrNameLst>
                                      </p:cBhvr>
                                      <p:to>
                                        <p:strVal val="visible"/>
                                      </p:to>
                                    </p:set>
                                    <p:animEffect transition="in" filter="fade">
                                      <p:cBhvr>
                                        <p:cTn id="58" dur="500"/>
                                        <p:tgtEl>
                                          <p:spTgt spid="432">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32">
                                            <p:txEl>
                                              <p:pRg st="16" end="16"/>
                                            </p:txEl>
                                          </p:spTgt>
                                        </p:tgtEl>
                                        <p:attrNameLst>
                                          <p:attrName>style.visibility</p:attrName>
                                        </p:attrNameLst>
                                      </p:cBhvr>
                                      <p:to>
                                        <p:strVal val="visible"/>
                                      </p:to>
                                    </p:set>
                                    <p:animEffect transition="in" filter="fade">
                                      <p:cBhvr>
                                        <p:cTn id="61" dur="500"/>
                                        <p:tgtEl>
                                          <p:spTgt spid="432">
                                            <p:txEl>
                                              <p:pRg st="16" end="16"/>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437"/>
                                        </p:tgtEl>
                                        <p:attrNameLst>
                                          <p:attrName>style.visibility</p:attrName>
                                        </p:attrNameLst>
                                      </p:cBhvr>
                                      <p:to>
                                        <p:strVal val="visible"/>
                                      </p:to>
                                    </p:set>
                                    <p:animEffect transition="in" filter="fade">
                                      <p:cBhvr>
                                        <p:cTn id="64"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6" name="Google Shape;466;p38"/>
          <p:cNvSpPr txBox="1">
            <a:spLocks noGrp="1"/>
          </p:cNvSpPr>
          <p:nvPr>
            <p:ph type="title"/>
            <p:custDataLst>
              <p:tags r:id="rId2"/>
            </p:custDataLst>
          </p:nvPr>
        </p:nvSpPr>
        <p:spPr>
          <a:xfrm>
            <a:off x="5120640" y="251871"/>
            <a:ext cx="4711846" cy="615072"/>
          </a:xfrm>
          <a:prstGeom prst="rect">
            <a:avLst/>
          </a:prstGeom>
          <a:solidFill>
            <a:schemeClr val="lt1"/>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7B92F8"/>
              </a:buClr>
              <a:buSzPct val="100000"/>
              <a:buFont typeface="Calibri"/>
              <a:buNone/>
            </a:pPr>
            <a:r>
              <a:rPr lang="fr-FR" dirty="0">
                <a:solidFill>
                  <a:srgbClr val="7B92F8"/>
                </a:solidFill>
              </a:rPr>
              <a:t>Élément Bleu (++)</a:t>
            </a:r>
            <a:endParaRPr dirty="0"/>
          </a:p>
        </p:txBody>
      </p:sp>
      <p:sp>
        <p:nvSpPr>
          <p:cNvPr id="467" name="Google Shape;467;p3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8" name="Google Shape;468;p3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9" name="Google Shape;469;p38"/>
          <p:cNvSpPr txBox="1">
            <a:spLocks noGrp="1"/>
          </p:cNvSpPr>
          <p:nvPr>
            <p:ph type="body" idx="1"/>
            <p:custDataLst>
              <p:tags r:id="rId5"/>
            </p:custDataLst>
          </p:nvPr>
        </p:nvSpPr>
        <p:spPr>
          <a:xfrm>
            <a:off x="6105068" y="1263192"/>
            <a:ext cx="5437708" cy="448928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Rigoureux, sérieux, détaillé</a:t>
            </a:r>
            <a:endParaRPr sz="1600" dirty="0"/>
          </a:p>
          <a:p>
            <a:pPr marL="685800" lvl="1" indent="-228600" algn="l" rtl="0">
              <a:lnSpc>
                <a:spcPct val="90000"/>
              </a:lnSpc>
              <a:spcBef>
                <a:spcPts val="500"/>
              </a:spcBef>
              <a:spcAft>
                <a:spcPts val="0"/>
              </a:spcAft>
              <a:buClr>
                <a:schemeClr val="dk1"/>
              </a:buClr>
              <a:buSzPct val="100000"/>
              <a:buChar char="•"/>
            </a:pPr>
            <a:r>
              <a:rPr lang="fr-FR" sz="1600" dirty="0"/>
              <a:t>Met en œuvre de manière organisée, utilise son esprit d’analyse et de synthèse pour traiter les faits et les idées</a:t>
            </a:r>
            <a:endParaRPr dirty="0"/>
          </a:p>
          <a:p>
            <a:pPr marL="685800" lvl="1" indent="-228600" algn="l" rtl="0">
              <a:lnSpc>
                <a:spcPct val="90000"/>
              </a:lnSpc>
              <a:spcBef>
                <a:spcPts val="500"/>
              </a:spcBef>
              <a:spcAft>
                <a:spcPts val="0"/>
              </a:spcAft>
              <a:buClr>
                <a:schemeClr val="dk1"/>
              </a:buClr>
              <a:buSzPct val="100000"/>
              <a:buChar char="•"/>
            </a:pPr>
            <a:r>
              <a:rPr lang="fr-FR" sz="1600" dirty="0"/>
              <a:t>Atteint les objectifs de manière « conforme »</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Se renseigne d’abord. Il classe, structure, puis déduit avec logique et pragmatisme</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Interrogatif / Informatif</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précis et technique. Questions / Réponses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monocorde, </a:t>
            </a:r>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attentive et sérieuse</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droite, peu de gestes</a:t>
            </a:r>
            <a:endParaRPr dirty="0"/>
          </a:p>
        </p:txBody>
      </p:sp>
      <p:sp>
        <p:nvSpPr>
          <p:cNvPr id="470" name="Google Shape;470;p3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71" name="Google Shape;471;p3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472" name="Google Shape;472;p38" descr="Couronne contour"/>
          <p:cNvPicPr preferRelativeResize="0"/>
          <p:nvPr>
            <p:custDataLst>
              <p:tags r:id="rId8"/>
            </p:custDataLst>
          </p:nvPr>
        </p:nvPicPr>
        <p:blipFill rotWithShape="1">
          <a:blip r:embed="rId15">
            <a:alphaModFix/>
          </a:blip>
          <a:srcRect/>
          <a:stretch/>
        </p:blipFill>
        <p:spPr>
          <a:xfrm>
            <a:off x="5652368" y="1750902"/>
            <a:ext cx="686391" cy="686391"/>
          </a:xfrm>
          <a:prstGeom prst="rect">
            <a:avLst/>
          </a:prstGeom>
          <a:noFill/>
          <a:ln>
            <a:noFill/>
          </a:ln>
        </p:spPr>
      </p:pic>
      <p:pic>
        <p:nvPicPr>
          <p:cNvPr id="473" name="Google Shape;473;p38" descr="Lunettes contour"/>
          <p:cNvPicPr preferRelativeResize="0"/>
          <p:nvPr>
            <p:custDataLst>
              <p:tags r:id="rId9"/>
            </p:custDataLst>
          </p:nvPr>
        </p:nvPicPr>
        <p:blipFill rotWithShape="1">
          <a:blip r:embed="rId16">
            <a:alphaModFix/>
          </a:blip>
          <a:srcRect/>
          <a:stretch/>
        </p:blipFill>
        <p:spPr>
          <a:xfrm>
            <a:off x="5652368" y="3132389"/>
            <a:ext cx="686391" cy="686391"/>
          </a:xfrm>
          <a:prstGeom prst="rect">
            <a:avLst/>
          </a:prstGeom>
          <a:noFill/>
          <a:ln>
            <a:noFill/>
          </a:ln>
        </p:spPr>
      </p:pic>
      <p:pic>
        <p:nvPicPr>
          <p:cNvPr id="474" name="Google Shape;474;p38" descr="Chat contour"/>
          <p:cNvPicPr preferRelativeResize="0"/>
          <p:nvPr>
            <p:custDataLst>
              <p:tags r:id="rId10"/>
            </p:custDataLst>
          </p:nvPr>
        </p:nvPicPr>
        <p:blipFill rotWithShape="1">
          <a:blip r:embed="rId17">
            <a:alphaModFix/>
          </a:blip>
          <a:srcRect/>
          <a:stretch/>
        </p:blipFill>
        <p:spPr>
          <a:xfrm>
            <a:off x="5652368" y="4389816"/>
            <a:ext cx="686391" cy="686391"/>
          </a:xfrm>
          <a:prstGeom prst="rect">
            <a:avLst/>
          </a:prstGeom>
          <a:noFill/>
          <a:ln>
            <a:noFill/>
          </a:ln>
        </p:spPr>
      </p:pic>
      <p:sp>
        <p:nvSpPr>
          <p:cNvPr id="476" name="Google Shape;476;p38"/>
          <p:cNvSpPr/>
          <p:nvPr>
            <p:custDataLst>
              <p:tags r:id="rId11"/>
            </p:custDataLst>
          </p:nvPr>
        </p:nvSpPr>
        <p:spPr>
          <a:xfrm>
            <a:off x="10779982" y="5494031"/>
            <a:ext cx="1309394" cy="1309394"/>
          </a:xfrm>
          <a:prstGeom prst="ellipse">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77" name="Google Shape;477;p38"/>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767662" y="791606"/>
            <a:ext cx="1157324" cy="53317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9">
                                            <p:txEl>
                                              <p:pRg st="0" end="0"/>
                                            </p:txEl>
                                          </p:spTgt>
                                        </p:tgtEl>
                                        <p:attrNameLst>
                                          <p:attrName>style.visibility</p:attrName>
                                        </p:attrNameLst>
                                      </p:cBhvr>
                                      <p:to>
                                        <p:strVal val="visible"/>
                                      </p:to>
                                    </p:set>
                                    <p:animEffect transition="in" filter="fade">
                                      <p:cBhvr>
                                        <p:cTn id="7" dur="500"/>
                                        <p:tgtEl>
                                          <p:spTgt spid="46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69">
                                            <p:txEl>
                                              <p:pRg st="1" end="1"/>
                                            </p:txEl>
                                          </p:spTgt>
                                        </p:tgtEl>
                                        <p:attrNameLst>
                                          <p:attrName>style.visibility</p:attrName>
                                        </p:attrNameLst>
                                      </p:cBhvr>
                                      <p:to>
                                        <p:strVal val="visible"/>
                                      </p:to>
                                    </p:set>
                                    <p:animEffect transition="in" filter="fade">
                                      <p:cBhvr>
                                        <p:cTn id="10" dur="500"/>
                                        <p:tgtEl>
                                          <p:spTgt spid="46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69">
                                            <p:txEl>
                                              <p:pRg st="2" end="2"/>
                                            </p:txEl>
                                          </p:spTgt>
                                        </p:tgtEl>
                                        <p:attrNameLst>
                                          <p:attrName>style.visibility</p:attrName>
                                        </p:attrNameLst>
                                      </p:cBhvr>
                                      <p:to>
                                        <p:strVal val="visible"/>
                                      </p:to>
                                    </p:set>
                                    <p:animEffect transition="in" filter="fade">
                                      <p:cBhvr>
                                        <p:cTn id="13" dur="500"/>
                                        <p:tgtEl>
                                          <p:spTgt spid="46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69">
                                            <p:txEl>
                                              <p:pRg st="3" end="3"/>
                                            </p:txEl>
                                          </p:spTgt>
                                        </p:tgtEl>
                                        <p:attrNameLst>
                                          <p:attrName>style.visibility</p:attrName>
                                        </p:attrNameLst>
                                      </p:cBhvr>
                                      <p:to>
                                        <p:strVal val="visible"/>
                                      </p:to>
                                    </p:set>
                                    <p:animEffect transition="in" filter="fade">
                                      <p:cBhvr>
                                        <p:cTn id="16" dur="500"/>
                                        <p:tgtEl>
                                          <p:spTgt spid="46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72"/>
                                        </p:tgtEl>
                                        <p:attrNameLst>
                                          <p:attrName>style.visibility</p:attrName>
                                        </p:attrNameLst>
                                      </p:cBhvr>
                                      <p:to>
                                        <p:strVal val="visible"/>
                                      </p:to>
                                    </p:set>
                                    <p:animEffect transition="in" filter="fade">
                                      <p:cBhvr>
                                        <p:cTn id="19" dur="500"/>
                                        <p:tgtEl>
                                          <p:spTgt spid="47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69">
                                            <p:txEl>
                                              <p:pRg st="5" end="5"/>
                                            </p:txEl>
                                          </p:spTgt>
                                        </p:tgtEl>
                                        <p:attrNameLst>
                                          <p:attrName>style.visibility</p:attrName>
                                        </p:attrNameLst>
                                      </p:cBhvr>
                                      <p:to>
                                        <p:strVal val="visible"/>
                                      </p:to>
                                    </p:set>
                                    <p:animEffect transition="in" filter="fade">
                                      <p:cBhvr>
                                        <p:cTn id="24" dur="500"/>
                                        <p:tgtEl>
                                          <p:spTgt spid="469">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69">
                                            <p:txEl>
                                              <p:pRg st="6" end="6"/>
                                            </p:txEl>
                                          </p:spTgt>
                                        </p:tgtEl>
                                        <p:attrNameLst>
                                          <p:attrName>style.visibility</p:attrName>
                                        </p:attrNameLst>
                                      </p:cBhvr>
                                      <p:to>
                                        <p:strVal val="visible"/>
                                      </p:to>
                                    </p:set>
                                    <p:animEffect transition="in" filter="fade">
                                      <p:cBhvr>
                                        <p:cTn id="27" dur="500"/>
                                        <p:tgtEl>
                                          <p:spTgt spid="46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73"/>
                                        </p:tgtEl>
                                        <p:attrNameLst>
                                          <p:attrName>style.visibility</p:attrName>
                                        </p:attrNameLst>
                                      </p:cBhvr>
                                      <p:to>
                                        <p:strVal val="visible"/>
                                      </p:to>
                                    </p:set>
                                    <p:animEffect transition="in" filter="fade">
                                      <p:cBhvr>
                                        <p:cTn id="30" dur="500"/>
                                        <p:tgtEl>
                                          <p:spTgt spid="47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69">
                                            <p:txEl>
                                              <p:pRg st="8" end="8"/>
                                            </p:txEl>
                                          </p:spTgt>
                                        </p:tgtEl>
                                        <p:attrNameLst>
                                          <p:attrName>style.visibility</p:attrName>
                                        </p:attrNameLst>
                                      </p:cBhvr>
                                      <p:to>
                                        <p:strVal val="visible"/>
                                      </p:to>
                                    </p:set>
                                    <p:animEffect transition="in" filter="fade">
                                      <p:cBhvr>
                                        <p:cTn id="35" dur="500"/>
                                        <p:tgtEl>
                                          <p:spTgt spid="469">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69">
                                            <p:txEl>
                                              <p:pRg st="9" end="9"/>
                                            </p:txEl>
                                          </p:spTgt>
                                        </p:tgtEl>
                                        <p:attrNameLst>
                                          <p:attrName>style.visibility</p:attrName>
                                        </p:attrNameLst>
                                      </p:cBhvr>
                                      <p:to>
                                        <p:strVal val="visible"/>
                                      </p:to>
                                    </p:set>
                                    <p:animEffect transition="in" filter="fade">
                                      <p:cBhvr>
                                        <p:cTn id="38" dur="500"/>
                                        <p:tgtEl>
                                          <p:spTgt spid="469">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69">
                                            <p:txEl>
                                              <p:pRg st="10" end="10"/>
                                            </p:txEl>
                                          </p:spTgt>
                                        </p:tgtEl>
                                        <p:attrNameLst>
                                          <p:attrName>style.visibility</p:attrName>
                                        </p:attrNameLst>
                                      </p:cBhvr>
                                      <p:to>
                                        <p:strVal val="visible"/>
                                      </p:to>
                                    </p:set>
                                    <p:animEffect transition="in" filter="fade">
                                      <p:cBhvr>
                                        <p:cTn id="41" dur="500"/>
                                        <p:tgtEl>
                                          <p:spTgt spid="469">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69">
                                            <p:txEl>
                                              <p:pRg st="11" end="11"/>
                                            </p:txEl>
                                          </p:spTgt>
                                        </p:tgtEl>
                                        <p:attrNameLst>
                                          <p:attrName>style.visibility</p:attrName>
                                        </p:attrNameLst>
                                      </p:cBhvr>
                                      <p:to>
                                        <p:strVal val="visible"/>
                                      </p:to>
                                    </p:set>
                                    <p:animEffect transition="in" filter="fade">
                                      <p:cBhvr>
                                        <p:cTn id="44" dur="500"/>
                                        <p:tgtEl>
                                          <p:spTgt spid="469">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469">
                                            <p:txEl>
                                              <p:pRg st="12" end="12"/>
                                            </p:txEl>
                                          </p:spTgt>
                                        </p:tgtEl>
                                        <p:attrNameLst>
                                          <p:attrName>style.visibility</p:attrName>
                                        </p:attrNameLst>
                                      </p:cBhvr>
                                      <p:to>
                                        <p:strVal val="visible"/>
                                      </p:to>
                                    </p:set>
                                    <p:animEffect transition="in" filter="fade">
                                      <p:cBhvr>
                                        <p:cTn id="47" dur="500"/>
                                        <p:tgtEl>
                                          <p:spTgt spid="469">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74"/>
                                        </p:tgtEl>
                                        <p:attrNameLst>
                                          <p:attrName>style.visibility</p:attrName>
                                        </p:attrNameLst>
                                      </p:cBhvr>
                                      <p:to>
                                        <p:strVal val="visible"/>
                                      </p:to>
                                    </p:set>
                                    <p:animEffect transition="in" filter="fade">
                                      <p:cBhvr>
                                        <p:cTn id="50" dur="500"/>
                                        <p:tgtEl>
                                          <p:spTgt spid="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3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4" name="Google Shape;484;p39"/>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7B92F8"/>
              </a:buClr>
              <a:buSzPct val="100000"/>
              <a:buFont typeface="Calibri"/>
              <a:buNone/>
            </a:pPr>
            <a:r>
              <a:rPr lang="fr-FR">
                <a:solidFill>
                  <a:srgbClr val="7B92F8"/>
                </a:solidFill>
              </a:rPr>
              <a:t>Élément Bleu</a:t>
            </a:r>
            <a:endParaRPr/>
          </a:p>
        </p:txBody>
      </p:sp>
      <p:sp>
        <p:nvSpPr>
          <p:cNvPr id="485" name="Google Shape;485;p39"/>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6" name="Google Shape;486;p39"/>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7" name="Google Shape;487;p39"/>
          <p:cNvSpPr txBox="1">
            <a:spLocks noGrp="1"/>
          </p:cNvSpPr>
          <p:nvPr>
            <p:ph type="body" idx="1"/>
            <p:custDataLst>
              <p:tags r:id="rId5"/>
            </p:custDataLst>
          </p:nvPr>
        </p:nvSpPr>
        <p:spPr>
          <a:xfrm>
            <a:off x="6105066" y="1113325"/>
            <a:ext cx="5437708" cy="549280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8108"/>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Suis-je suffisamment compétent ?</a:t>
            </a:r>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Être reconnu pour son travail et ses compétences</a:t>
            </a:r>
            <a:endParaRPr dirty="0"/>
          </a:p>
          <a:p>
            <a:pPr marL="685800" lvl="1" indent="-228600" algn="l" rtl="0">
              <a:lnSpc>
                <a:spcPct val="90000"/>
              </a:lnSpc>
              <a:spcBef>
                <a:spcPts val="500"/>
              </a:spcBef>
              <a:spcAft>
                <a:spcPts val="0"/>
              </a:spcAft>
              <a:buClr>
                <a:schemeClr val="dk1"/>
              </a:buClr>
              <a:buSzPct val="108108"/>
              <a:buChar char="•"/>
            </a:pPr>
            <a:r>
              <a:rPr lang="fr-FR" sz="1600" dirty="0"/>
              <a:t>Structurer et organiser ses actions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ct val="108108"/>
              <a:buChar char="•"/>
            </a:pPr>
            <a:r>
              <a:rPr lang="fr-FR" sz="1600" dirty="0"/>
              <a:t>Tendance à ouvrir des parenthèses de parenthèses, </a:t>
            </a:r>
            <a:r>
              <a:rPr lang="fr-FR" sz="1600" dirty="0" err="1"/>
              <a:t>surdétaille</a:t>
            </a:r>
            <a:endParaRPr sz="1600" dirty="0"/>
          </a:p>
          <a:p>
            <a:pPr marL="685800" lvl="1" indent="-228600" algn="l" rtl="0">
              <a:lnSpc>
                <a:spcPct val="90000"/>
              </a:lnSpc>
              <a:spcBef>
                <a:spcPts val="500"/>
              </a:spcBef>
              <a:spcAft>
                <a:spcPts val="0"/>
              </a:spcAft>
              <a:buClr>
                <a:schemeClr val="dk1"/>
              </a:buClr>
              <a:buSzPct val="108108"/>
              <a:buChar char="•"/>
            </a:pPr>
            <a:r>
              <a:rPr lang="fr-FR" sz="1600" dirty="0"/>
              <a:t>Perfectionnisme, langage trop technique</a:t>
            </a:r>
            <a:endParaRPr sz="1600" dirty="0"/>
          </a:p>
          <a:p>
            <a:pPr marL="685800" lvl="1" indent="-228600" algn="l" rtl="0">
              <a:lnSpc>
                <a:spcPct val="90000"/>
              </a:lnSpc>
              <a:spcBef>
                <a:spcPts val="500"/>
              </a:spcBef>
              <a:spcAft>
                <a:spcPts val="0"/>
              </a:spcAft>
              <a:buClr>
                <a:schemeClr val="dk1"/>
              </a:buClr>
              <a:buSzPct val="108108"/>
              <a:buChar char="•"/>
            </a:pPr>
            <a:r>
              <a:rPr lang="fr-FR" sz="1600" dirty="0"/>
              <a:t>Pinaille sur des détails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ct val="108108"/>
              <a:buChar char="•"/>
            </a:pPr>
            <a:r>
              <a:rPr lang="fr-FR" sz="1600" dirty="0"/>
              <a:t>Colère frustrée </a:t>
            </a:r>
          </a:p>
          <a:p>
            <a:pPr marL="685800" lvl="1" indent="-228600" algn="l" rtl="0">
              <a:lnSpc>
                <a:spcPct val="90000"/>
              </a:lnSpc>
              <a:spcBef>
                <a:spcPts val="500"/>
              </a:spcBef>
              <a:spcAft>
                <a:spcPts val="0"/>
              </a:spcAft>
              <a:buClr>
                <a:schemeClr val="dk1"/>
              </a:buClr>
              <a:buSzPct val="108108"/>
              <a:buChar char="•"/>
            </a:pPr>
            <a:r>
              <a:rPr lang="fr-FR" sz="1600" dirty="0"/>
              <a:t>Attaque sur l’organisation, la logique ou la compétence</a:t>
            </a:r>
            <a:endParaRPr sz="1600" dirty="0"/>
          </a:p>
          <a:p>
            <a:pPr marL="685800" lvl="1" indent="-228600" algn="l" rtl="0">
              <a:lnSpc>
                <a:spcPct val="90000"/>
              </a:lnSpc>
              <a:spcBef>
                <a:spcPts val="500"/>
              </a:spcBef>
              <a:spcAft>
                <a:spcPts val="0"/>
              </a:spcAft>
              <a:buClr>
                <a:schemeClr val="dk1"/>
              </a:buClr>
              <a:buSzPct val="108108"/>
              <a:buChar char="•"/>
            </a:pPr>
            <a:r>
              <a:rPr lang="fr-FR" sz="1600" dirty="0"/>
              <a:t>Tendance à tout vérifier plusieurs fois, rigide, surcontrôle</a:t>
            </a:r>
          </a:p>
          <a:p>
            <a:pPr marL="685800" lvl="1" indent="-228600" algn="l" rtl="0">
              <a:lnSpc>
                <a:spcPct val="90000"/>
              </a:lnSpc>
              <a:spcBef>
                <a:spcPts val="500"/>
              </a:spcBef>
              <a:spcAft>
                <a:spcPts val="0"/>
              </a:spcAft>
              <a:buClr>
                <a:schemeClr val="dk1"/>
              </a:buClr>
              <a:buSzPct val="108108"/>
              <a:buChar char="•"/>
            </a:pPr>
            <a:r>
              <a:rPr lang="fr-FR" sz="1600" dirty="0"/>
              <a:t>Ne délègue plus</a:t>
            </a:r>
            <a:endParaRPr sz="1600" dirty="0"/>
          </a:p>
        </p:txBody>
      </p:sp>
      <p:sp>
        <p:nvSpPr>
          <p:cNvPr id="488" name="Google Shape;488;p39"/>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89" name="Google Shape;489;p39"/>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90" name="Google Shape;490;p39"/>
          <p:cNvSpPr/>
          <p:nvPr>
            <p:custDataLst>
              <p:tags r:id="rId8"/>
            </p:custDataLst>
          </p:nvPr>
        </p:nvSpPr>
        <p:spPr>
          <a:xfrm>
            <a:off x="10779982" y="5494031"/>
            <a:ext cx="1309394" cy="1309394"/>
          </a:xfrm>
          <a:prstGeom prst="ellipse">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1" name="Google Shape;491;p39" descr="Partiellement ensoleillé contour"/>
          <p:cNvPicPr preferRelativeResize="0"/>
          <p:nvPr>
            <p:custDataLst>
              <p:tags r:id="rId9"/>
            </p:custDataLst>
          </p:nvPr>
        </p:nvPicPr>
        <p:blipFill rotWithShape="1">
          <a:blip r:embed="rId16">
            <a:alphaModFix/>
          </a:blip>
          <a:srcRect/>
          <a:stretch/>
        </p:blipFill>
        <p:spPr>
          <a:xfrm>
            <a:off x="5628728" y="3690089"/>
            <a:ext cx="686391" cy="686391"/>
          </a:xfrm>
          <a:prstGeom prst="rect">
            <a:avLst/>
          </a:prstGeom>
          <a:noFill/>
          <a:ln>
            <a:noFill/>
          </a:ln>
        </p:spPr>
      </p:pic>
      <p:pic>
        <p:nvPicPr>
          <p:cNvPr id="492" name="Google Shape;492;p39" descr="Foudre contour"/>
          <p:cNvPicPr preferRelativeResize="0"/>
          <p:nvPr>
            <p:custDataLst>
              <p:tags r:id="rId10"/>
            </p:custDataLst>
          </p:nvPr>
        </p:nvPicPr>
        <p:blipFill rotWithShape="1">
          <a:blip r:embed="rId17">
            <a:alphaModFix/>
          </a:blip>
          <a:srcRect/>
          <a:stretch/>
        </p:blipFill>
        <p:spPr>
          <a:xfrm>
            <a:off x="5623923" y="5164307"/>
            <a:ext cx="691196" cy="691196"/>
          </a:xfrm>
          <a:prstGeom prst="rect">
            <a:avLst/>
          </a:prstGeom>
          <a:noFill/>
          <a:ln>
            <a:noFill/>
          </a:ln>
        </p:spPr>
      </p:pic>
      <p:pic>
        <p:nvPicPr>
          <p:cNvPr id="493" name="Google Shape;493;p39"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494" name="Google Shape;494;p39" descr="Ouverture contour"/>
          <p:cNvPicPr preferRelativeResize="0"/>
          <p:nvPr>
            <p:custDataLst>
              <p:tags r:id="rId12"/>
            </p:custDataLst>
          </p:nvPr>
        </p:nvPicPr>
        <p:blipFill rotWithShape="1">
          <a:blip r:embed="rId19">
            <a:alphaModFix/>
          </a:blip>
          <a:srcRect/>
          <a:stretch/>
        </p:blipFill>
        <p:spPr>
          <a:xfrm>
            <a:off x="5638253" y="2329234"/>
            <a:ext cx="686391" cy="686391"/>
          </a:xfrm>
          <a:prstGeom prst="rect">
            <a:avLst/>
          </a:prstGeom>
          <a:noFill/>
          <a:ln>
            <a:noFill/>
          </a:ln>
        </p:spPr>
      </p:pic>
      <p:pic>
        <p:nvPicPr>
          <p:cNvPr id="495" name="Google Shape;495;p39" descr="Une image contenant texte, allumé, lumière, sombr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547634" y="866943"/>
            <a:ext cx="1377350" cy="526339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7">
                                            <p:txEl>
                                              <p:pRg st="0" end="0"/>
                                            </p:txEl>
                                          </p:spTgt>
                                        </p:tgtEl>
                                        <p:attrNameLst>
                                          <p:attrName>style.visibility</p:attrName>
                                        </p:attrNameLst>
                                      </p:cBhvr>
                                      <p:to>
                                        <p:strVal val="visible"/>
                                      </p:to>
                                    </p:set>
                                    <p:animEffect transition="in" filter="fade">
                                      <p:cBhvr>
                                        <p:cTn id="7" dur="500"/>
                                        <p:tgtEl>
                                          <p:spTgt spid="48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7">
                                            <p:txEl>
                                              <p:pRg st="1" end="1"/>
                                            </p:txEl>
                                          </p:spTgt>
                                        </p:tgtEl>
                                        <p:attrNameLst>
                                          <p:attrName>style.visibility</p:attrName>
                                        </p:attrNameLst>
                                      </p:cBhvr>
                                      <p:to>
                                        <p:strVal val="visible"/>
                                      </p:to>
                                    </p:set>
                                    <p:animEffect transition="in" filter="fade">
                                      <p:cBhvr>
                                        <p:cTn id="10" dur="500"/>
                                        <p:tgtEl>
                                          <p:spTgt spid="48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93"/>
                                        </p:tgtEl>
                                        <p:attrNameLst>
                                          <p:attrName>style.visibility</p:attrName>
                                        </p:attrNameLst>
                                      </p:cBhvr>
                                      <p:to>
                                        <p:strVal val="visible"/>
                                      </p:to>
                                    </p:set>
                                    <p:animEffect transition="in" filter="fade">
                                      <p:cBhvr>
                                        <p:cTn id="13" dur="500"/>
                                        <p:tgtEl>
                                          <p:spTgt spid="49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87">
                                            <p:txEl>
                                              <p:pRg st="3" end="3"/>
                                            </p:txEl>
                                          </p:spTgt>
                                        </p:tgtEl>
                                        <p:attrNameLst>
                                          <p:attrName>style.visibility</p:attrName>
                                        </p:attrNameLst>
                                      </p:cBhvr>
                                      <p:to>
                                        <p:strVal val="visible"/>
                                      </p:to>
                                    </p:set>
                                    <p:animEffect transition="in" filter="fade">
                                      <p:cBhvr>
                                        <p:cTn id="18" dur="500"/>
                                        <p:tgtEl>
                                          <p:spTgt spid="48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87">
                                            <p:txEl>
                                              <p:pRg st="4" end="4"/>
                                            </p:txEl>
                                          </p:spTgt>
                                        </p:tgtEl>
                                        <p:attrNameLst>
                                          <p:attrName>style.visibility</p:attrName>
                                        </p:attrNameLst>
                                      </p:cBhvr>
                                      <p:to>
                                        <p:strVal val="visible"/>
                                      </p:to>
                                    </p:set>
                                    <p:animEffect transition="in" filter="fade">
                                      <p:cBhvr>
                                        <p:cTn id="21" dur="500"/>
                                        <p:tgtEl>
                                          <p:spTgt spid="48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87">
                                            <p:txEl>
                                              <p:pRg st="5" end="5"/>
                                            </p:txEl>
                                          </p:spTgt>
                                        </p:tgtEl>
                                        <p:attrNameLst>
                                          <p:attrName>style.visibility</p:attrName>
                                        </p:attrNameLst>
                                      </p:cBhvr>
                                      <p:to>
                                        <p:strVal val="visible"/>
                                      </p:to>
                                    </p:set>
                                    <p:animEffect transition="in" filter="fade">
                                      <p:cBhvr>
                                        <p:cTn id="24" dur="500"/>
                                        <p:tgtEl>
                                          <p:spTgt spid="487">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94"/>
                                        </p:tgtEl>
                                        <p:attrNameLst>
                                          <p:attrName>style.visibility</p:attrName>
                                        </p:attrNameLst>
                                      </p:cBhvr>
                                      <p:to>
                                        <p:strVal val="visible"/>
                                      </p:to>
                                    </p:set>
                                    <p:animEffect transition="in" filter="fade">
                                      <p:cBhvr>
                                        <p:cTn id="27" dur="500"/>
                                        <p:tgtEl>
                                          <p:spTgt spid="49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7">
                                            <p:txEl>
                                              <p:pRg st="7" end="7"/>
                                            </p:txEl>
                                          </p:spTgt>
                                        </p:tgtEl>
                                        <p:attrNameLst>
                                          <p:attrName>style.visibility</p:attrName>
                                        </p:attrNameLst>
                                      </p:cBhvr>
                                      <p:to>
                                        <p:strVal val="visible"/>
                                      </p:to>
                                    </p:set>
                                    <p:animEffect transition="in" filter="fade">
                                      <p:cBhvr>
                                        <p:cTn id="32" dur="500"/>
                                        <p:tgtEl>
                                          <p:spTgt spid="487">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87">
                                            <p:txEl>
                                              <p:pRg st="8" end="8"/>
                                            </p:txEl>
                                          </p:spTgt>
                                        </p:tgtEl>
                                        <p:attrNameLst>
                                          <p:attrName>style.visibility</p:attrName>
                                        </p:attrNameLst>
                                      </p:cBhvr>
                                      <p:to>
                                        <p:strVal val="visible"/>
                                      </p:to>
                                    </p:set>
                                    <p:animEffect transition="in" filter="fade">
                                      <p:cBhvr>
                                        <p:cTn id="35" dur="500"/>
                                        <p:tgtEl>
                                          <p:spTgt spid="487">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87">
                                            <p:txEl>
                                              <p:pRg st="9" end="9"/>
                                            </p:txEl>
                                          </p:spTgt>
                                        </p:tgtEl>
                                        <p:attrNameLst>
                                          <p:attrName>style.visibility</p:attrName>
                                        </p:attrNameLst>
                                      </p:cBhvr>
                                      <p:to>
                                        <p:strVal val="visible"/>
                                      </p:to>
                                    </p:set>
                                    <p:animEffect transition="in" filter="fade">
                                      <p:cBhvr>
                                        <p:cTn id="38" dur="500"/>
                                        <p:tgtEl>
                                          <p:spTgt spid="487">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87">
                                            <p:txEl>
                                              <p:pRg st="10" end="10"/>
                                            </p:txEl>
                                          </p:spTgt>
                                        </p:tgtEl>
                                        <p:attrNameLst>
                                          <p:attrName>style.visibility</p:attrName>
                                        </p:attrNameLst>
                                      </p:cBhvr>
                                      <p:to>
                                        <p:strVal val="visible"/>
                                      </p:to>
                                    </p:set>
                                    <p:animEffect transition="in" filter="fade">
                                      <p:cBhvr>
                                        <p:cTn id="41" dur="500"/>
                                        <p:tgtEl>
                                          <p:spTgt spid="487">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91"/>
                                        </p:tgtEl>
                                        <p:attrNameLst>
                                          <p:attrName>style.visibility</p:attrName>
                                        </p:attrNameLst>
                                      </p:cBhvr>
                                      <p:to>
                                        <p:strVal val="visible"/>
                                      </p:to>
                                    </p:set>
                                    <p:animEffect transition="in" filter="fade">
                                      <p:cBhvr>
                                        <p:cTn id="44" dur="500"/>
                                        <p:tgtEl>
                                          <p:spTgt spid="49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87">
                                            <p:txEl>
                                              <p:pRg st="12" end="12"/>
                                            </p:txEl>
                                          </p:spTgt>
                                        </p:tgtEl>
                                        <p:attrNameLst>
                                          <p:attrName>style.visibility</p:attrName>
                                        </p:attrNameLst>
                                      </p:cBhvr>
                                      <p:to>
                                        <p:strVal val="visible"/>
                                      </p:to>
                                    </p:set>
                                    <p:animEffect transition="in" filter="fade">
                                      <p:cBhvr>
                                        <p:cTn id="49" dur="500"/>
                                        <p:tgtEl>
                                          <p:spTgt spid="487">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87">
                                            <p:txEl>
                                              <p:pRg st="13" end="13"/>
                                            </p:txEl>
                                          </p:spTgt>
                                        </p:tgtEl>
                                        <p:attrNameLst>
                                          <p:attrName>style.visibility</p:attrName>
                                        </p:attrNameLst>
                                      </p:cBhvr>
                                      <p:to>
                                        <p:strVal val="visible"/>
                                      </p:to>
                                    </p:set>
                                    <p:animEffect transition="in" filter="fade">
                                      <p:cBhvr>
                                        <p:cTn id="52" dur="500"/>
                                        <p:tgtEl>
                                          <p:spTgt spid="487">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487">
                                            <p:txEl>
                                              <p:pRg st="14" end="14"/>
                                            </p:txEl>
                                          </p:spTgt>
                                        </p:tgtEl>
                                        <p:attrNameLst>
                                          <p:attrName>style.visibility</p:attrName>
                                        </p:attrNameLst>
                                      </p:cBhvr>
                                      <p:to>
                                        <p:strVal val="visible"/>
                                      </p:to>
                                    </p:set>
                                    <p:animEffect transition="in" filter="fade">
                                      <p:cBhvr>
                                        <p:cTn id="55" dur="500"/>
                                        <p:tgtEl>
                                          <p:spTgt spid="487">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87">
                                            <p:txEl>
                                              <p:pRg st="15" end="15"/>
                                            </p:txEl>
                                          </p:spTgt>
                                        </p:tgtEl>
                                        <p:attrNameLst>
                                          <p:attrName>style.visibility</p:attrName>
                                        </p:attrNameLst>
                                      </p:cBhvr>
                                      <p:to>
                                        <p:strVal val="visible"/>
                                      </p:to>
                                    </p:set>
                                    <p:animEffect transition="in" filter="fade">
                                      <p:cBhvr>
                                        <p:cTn id="58" dur="500"/>
                                        <p:tgtEl>
                                          <p:spTgt spid="487">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87">
                                            <p:txEl>
                                              <p:pRg st="16" end="16"/>
                                            </p:txEl>
                                          </p:spTgt>
                                        </p:tgtEl>
                                        <p:attrNameLst>
                                          <p:attrName>style.visibility</p:attrName>
                                        </p:attrNameLst>
                                      </p:cBhvr>
                                      <p:to>
                                        <p:strVal val="visible"/>
                                      </p:to>
                                    </p:set>
                                    <p:animEffect transition="in" filter="fade">
                                      <p:cBhvr>
                                        <p:cTn id="61" dur="500"/>
                                        <p:tgtEl>
                                          <p:spTgt spid="487">
                                            <p:txEl>
                                              <p:pRg st="16" end="16"/>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492"/>
                                        </p:tgtEl>
                                        <p:attrNameLst>
                                          <p:attrName>style.visibility</p:attrName>
                                        </p:attrNameLst>
                                      </p:cBhvr>
                                      <p:to>
                                        <p:strVal val="visible"/>
                                      </p:to>
                                    </p:set>
                                    <p:animEffect transition="in" filter="fade">
                                      <p:cBhvr>
                                        <p:cTn id="64" dur="5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3"/>
          <p:cNvSpPr/>
          <p:nvPr>
            <p:custDataLst>
              <p:tags r:id="rId1"/>
            </p:custDataLst>
          </p:nvPr>
        </p:nvSpPr>
        <p:spPr>
          <a:xfrm>
            <a:off x="0" y="-364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1" name="Google Shape;521;p43"/>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B76AFF"/>
              </a:buClr>
              <a:buSzPct val="100000"/>
              <a:buFont typeface="Calibri"/>
              <a:buNone/>
            </a:pPr>
            <a:r>
              <a:rPr lang="fr-FR" dirty="0">
                <a:solidFill>
                  <a:srgbClr val="B76AFF"/>
                </a:solidFill>
              </a:rPr>
              <a:t>Élément Violet (++)</a:t>
            </a:r>
            <a:endParaRPr dirty="0"/>
          </a:p>
        </p:txBody>
      </p:sp>
      <p:sp>
        <p:nvSpPr>
          <p:cNvPr id="522" name="Google Shape;522;p43"/>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3" name="Google Shape;523;p43"/>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4" name="Google Shape;524;p43"/>
          <p:cNvSpPr txBox="1">
            <a:spLocks noGrp="1"/>
          </p:cNvSpPr>
          <p:nvPr>
            <p:ph type="body" idx="1"/>
            <p:custDataLst>
              <p:tags r:id="rId5"/>
            </p:custDataLst>
          </p:nvPr>
        </p:nvSpPr>
        <p:spPr>
          <a:xfrm>
            <a:off x="5956300" y="1159452"/>
            <a:ext cx="5437708" cy="513715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0979" algn="l" rtl="0">
              <a:lnSpc>
                <a:spcPct val="90000"/>
              </a:lnSpc>
              <a:spcBef>
                <a:spcPts val="500"/>
              </a:spcBef>
              <a:spcAft>
                <a:spcPts val="0"/>
              </a:spcAft>
              <a:buClr>
                <a:schemeClr val="dk1"/>
              </a:buClr>
              <a:buSzPct val="100000"/>
              <a:buChar char="•"/>
            </a:pPr>
            <a:r>
              <a:rPr lang="fr-FR" sz="1600" dirty="0"/>
              <a:t>Engagé, fiable, exemplaire</a:t>
            </a:r>
            <a:endParaRPr dirty="0"/>
          </a:p>
          <a:p>
            <a:pPr marL="685800" lvl="1" indent="-220979" algn="l" rtl="0">
              <a:lnSpc>
                <a:spcPct val="90000"/>
              </a:lnSpc>
              <a:spcBef>
                <a:spcPts val="500"/>
              </a:spcBef>
              <a:spcAft>
                <a:spcPts val="0"/>
              </a:spcAft>
              <a:buClr>
                <a:schemeClr val="dk1"/>
              </a:buClr>
              <a:buSzPct val="100000"/>
              <a:buChar char="•"/>
            </a:pPr>
            <a:r>
              <a:rPr lang="fr-FR" sz="1600" dirty="0"/>
              <a:t>Consciencieux dans ce qu’il entreprend </a:t>
            </a:r>
            <a:endParaRPr dirty="0"/>
          </a:p>
          <a:p>
            <a:pPr marL="685800" lvl="1" indent="-220979" algn="l" rtl="0">
              <a:lnSpc>
                <a:spcPct val="90000"/>
              </a:lnSpc>
              <a:spcBef>
                <a:spcPts val="500"/>
              </a:spcBef>
              <a:spcAft>
                <a:spcPts val="0"/>
              </a:spcAft>
              <a:buClr>
                <a:schemeClr val="dk1"/>
              </a:buClr>
              <a:buSzPct val="100000"/>
              <a:buChar char="•"/>
            </a:pPr>
            <a:r>
              <a:rPr lang="fr-FR" sz="1600" dirty="0"/>
              <a:t>Observateur (attentif)</a:t>
            </a:r>
          </a:p>
          <a:p>
            <a:pPr marL="685800" lvl="1" indent="-220979"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0979" algn="l" rtl="0">
              <a:lnSpc>
                <a:spcPct val="90000"/>
              </a:lnSpc>
              <a:spcBef>
                <a:spcPts val="500"/>
              </a:spcBef>
              <a:spcAft>
                <a:spcPts val="0"/>
              </a:spcAft>
              <a:buClr>
                <a:schemeClr val="dk1"/>
              </a:buClr>
              <a:buSzPct val="100000"/>
              <a:buChar char="•"/>
            </a:pPr>
            <a:r>
              <a:rPr lang="fr-FR" sz="1600" dirty="0"/>
              <a:t>Evalue les personnes et les choses au travers son système de valeurs </a:t>
            </a:r>
          </a:p>
          <a:p>
            <a:pPr marL="685800" lvl="1" indent="-220979" algn="l" rtl="0">
              <a:lnSpc>
                <a:spcPct val="90000"/>
              </a:lnSpc>
              <a:spcBef>
                <a:spcPts val="500"/>
              </a:spcBef>
              <a:spcAft>
                <a:spcPts val="0"/>
              </a:spcAft>
              <a:buClr>
                <a:schemeClr val="dk1"/>
              </a:buClr>
              <a:buSzPct val="100000"/>
              <a:buChar char="•"/>
            </a:pPr>
            <a:r>
              <a:rPr lang="fr-FR" sz="1600" dirty="0"/>
              <a:t>Partage son opinion</a:t>
            </a:r>
          </a:p>
          <a:p>
            <a:pPr marL="685800" lvl="1" indent="-220979"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Interrogatif / Informatif</a:t>
            </a:r>
            <a:endParaRPr sz="1600" b="1" dirty="0"/>
          </a:p>
          <a:p>
            <a:pPr marL="685800" lvl="1" indent="-220979" algn="l" rtl="0">
              <a:lnSpc>
                <a:spcPct val="90000"/>
              </a:lnSpc>
              <a:spcBef>
                <a:spcPts val="500"/>
              </a:spcBef>
              <a:spcAft>
                <a:spcPts val="0"/>
              </a:spcAft>
              <a:buClr>
                <a:schemeClr val="dk1"/>
              </a:buClr>
              <a:buSzPct val="100000"/>
              <a:buChar char="•"/>
            </a:pPr>
            <a:r>
              <a:rPr lang="fr-FR" sz="1600" b="1" dirty="0"/>
              <a:t>Mots : </a:t>
            </a:r>
            <a:r>
              <a:rPr lang="fr-FR" sz="1600" dirty="0"/>
              <a:t>des questions, des affirmations donnant des convictions</a:t>
            </a:r>
            <a:endParaRPr dirty="0"/>
          </a:p>
          <a:p>
            <a:pPr marL="685800" lvl="1" indent="-220979" algn="l" rtl="0">
              <a:lnSpc>
                <a:spcPct val="90000"/>
              </a:lnSpc>
              <a:spcBef>
                <a:spcPts val="500"/>
              </a:spcBef>
              <a:spcAft>
                <a:spcPts val="0"/>
              </a:spcAft>
              <a:buClr>
                <a:schemeClr val="dk1"/>
              </a:buClr>
              <a:buSzPct val="100000"/>
              <a:buChar char="•"/>
            </a:pPr>
            <a:r>
              <a:rPr lang="fr-FR" sz="1600" b="1" dirty="0"/>
              <a:t>Ton : </a:t>
            </a:r>
            <a:r>
              <a:rPr lang="fr-FR" sz="1600" dirty="0"/>
              <a:t>certains mots sont appuyés sur les sujets importants à ses yeux</a:t>
            </a:r>
            <a:endParaRPr sz="1600" b="1" dirty="0"/>
          </a:p>
          <a:p>
            <a:pPr marL="685800" lvl="1" indent="-220979" algn="l" rtl="0">
              <a:lnSpc>
                <a:spcPct val="90000"/>
              </a:lnSpc>
              <a:spcBef>
                <a:spcPts val="500"/>
              </a:spcBef>
              <a:spcAft>
                <a:spcPts val="0"/>
              </a:spcAft>
              <a:buClr>
                <a:schemeClr val="dk1"/>
              </a:buClr>
              <a:buSzPct val="100000"/>
              <a:buChar char="•"/>
            </a:pPr>
            <a:r>
              <a:rPr lang="fr-FR" sz="1600" b="1" dirty="0"/>
              <a:t>Expression du visage : </a:t>
            </a:r>
            <a:r>
              <a:rPr lang="fr-FR" sz="1600" dirty="0"/>
              <a:t>peu, avec un regard évaluateur</a:t>
            </a:r>
            <a:endParaRPr dirty="0"/>
          </a:p>
          <a:p>
            <a:pPr marL="685800" lvl="1" indent="-220979" algn="l" rtl="0">
              <a:lnSpc>
                <a:spcPct val="90000"/>
              </a:lnSpc>
              <a:spcBef>
                <a:spcPts val="500"/>
              </a:spcBef>
              <a:spcAft>
                <a:spcPts val="0"/>
              </a:spcAft>
              <a:buClr>
                <a:schemeClr val="dk1"/>
              </a:buClr>
              <a:buSzPct val="100000"/>
              <a:buChar char="•"/>
            </a:pPr>
            <a:r>
              <a:rPr lang="fr-FR" sz="1600" b="1" dirty="0"/>
              <a:t>Attitude : </a:t>
            </a:r>
            <a:r>
              <a:rPr lang="fr-FR" sz="1600" dirty="0"/>
              <a:t>droit, la main et le corps peuvent </a:t>
            </a:r>
            <a:br>
              <a:rPr lang="fr-FR" sz="1600" dirty="0"/>
            </a:br>
            <a:r>
              <a:rPr lang="fr-FR" sz="1600" dirty="0"/>
              <a:t>appuyer le discours</a:t>
            </a:r>
            <a:endParaRPr dirty="0"/>
          </a:p>
          <a:p>
            <a:pPr marL="685800" lvl="1" indent="-134619" algn="l" rtl="0">
              <a:lnSpc>
                <a:spcPct val="90000"/>
              </a:lnSpc>
              <a:spcBef>
                <a:spcPts val="500"/>
              </a:spcBef>
              <a:spcAft>
                <a:spcPts val="0"/>
              </a:spcAft>
              <a:buClr>
                <a:schemeClr val="dk1"/>
              </a:buClr>
              <a:buSzPct val="100000"/>
              <a:buNone/>
            </a:pPr>
            <a:endParaRPr sz="1600" dirty="0"/>
          </a:p>
        </p:txBody>
      </p:sp>
      <p:sp>
        <p:nvSpPr>
          <p:cNvPr id="525" name="Google Shape;525;p43"/>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26" name="Google Shape;526;p43"/>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527" name="Google Shape;527;p43" descr="Couronne contour"/>
          <p:cNvPicPr preferRelativeResize="0"/>
          <p:nvPr>
            <p:custDataLst>
              <p:tags r:id="rId8"/>
            </p:custDataLst>
          </p:nvPr>
        </p:nvPicPr>
        <p:blipFill rotWithShape="1">
          <a:blip r:embed="rId15">
            <a:alphaModFix/>
          </a:blip>
          <a:srcRect/>
          <a:stretch/>
        </p:blipFill>
        <p:spPr>
          <a:xfrm>
            <a:off x="5485809" y="1526129"/>
            <a:ext cx="686391" cy="686391"/>
          </a:xfrm>
          <a:prstGeom prst="rect">
            <a:avLst/>
          </a:prstGeom>
          <a:noFill/>
          <a:ln>
            <a:noFill/>
          </a:ln>
        </p:spPr>
      </p:pic>
      <p:pic>
        <p:nvPicPr>
          <p:cNvPr id="528" name="Google Shape;528;p43" descr="Lunettes contour"/>
          <p:cNvPicPr preferRelativeResize="0"/>
          <p:nvPr>
            <p:custDataLst>
              <p:tags r:id="rId9"/>
            </p:custDataLst>
          </p:nvPr>
        </p:nvPicPr>
        <p:blipFill rotWithShape="1">
          <a:blip r:embed="rId16">
            <a:alphaModFix/>
          </a:blip>
          <a:srcRect/>
          <a:stretch/>
        </p:blipFill>
        <p:spPr>
          <a:xfrm>
            <a:off x="5474914" y="2915163"/>
            <a:ext cx="686391" cy="686391"/>
          </a:xfrm>
          <a:prstGeom prst="rect">
            <a:avLst/>
          </a:prstGeom>
          <a:noFill/>
          <a:ln>
            <a:noFill/>
          </a:ln>
        </p:spPr>
      </p:pic>
      <p:pic>
        <p:nvPicPr>
          <p:cNvPr id="529" name="Google Shape;529;p43" descr="Chat contour"/>
          <p:cNvPicPr preferRelativeResize="0"/>
          <p:nvPr>
            <p:custDataLst>
              <p:tags r:id="rId10"/>
            </p:custDataLst>
          </p:nvPr>
        </p:nvPicPr>
        <p:blipFill rotWithShape="1">
          <a:blip r:embed="rId17">
            <a:alphaModFix/>
          </a:blip>
          <a:srcRect/>
          <a:stretch/>
        </p:blipFill>
        <p:spPr>
          <a:xfrm>
            <a:off x="5485809" y="4490219"/>
            <a:ext cx="686391" cy="686391"/>
          </a:xfrm>
          <a:prstGeom prst="rect">
            <a:avLst/>
          </a:prstGeom>
          <a:noFill/>
          <a:ln>
            <a:noFill/>
          </a:ln>
        </p:spPr>
      </p:pic>
      <p:sp>
        <p:nvSpPr>
          <p:cNvPr id="531" name="Google Shape;531;p43"/>
          <p:cNvSpPr/>
          <p:nvPr>
            <p:custDataLst>
              <p:tags r:id="rId11"/>
            </p:custDataLst>
          </p:nvPr>
        </p:nvSpPr>
        <p:spPr>
          <a:xfrm>
            <a:off x="10818082" y="5494031"/>
            <a:ext cx="1309394" cy="1309394"/>
          </a:xfrm>
          <a:prstGeom prst="ellipse">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32" name="Google Shape;532;p43"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648957" y="693643"/>
            <a:ext cx="1435549" cy="54550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4">
                                            <p:txEl>
                                              <p:pRg st="0" end="0"/>
                                            </p:txEl>
                                          </p:spTgt>
                                        </p:tgtEl>
                                        <p:attrNameLst>
                                          <p:attrName>style.visibility</p:attrName>
                                        </p:attrNameLst>
                                      </p:cBhvr>
                                      <p:to>
                                        <p:strVal val="visible"/>
                                      </p:to>
                                    </p:set>
                                    <p:animEffect transition="in" filter="fade">
                                      <p:cBhvr>
                                        <p:cTn id="7" dur="500"/>
                                        <p:tgtEl>
                                          <p:spTgt spid="52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4">
                                            <p:txEl>
                                              <p:pRg st="1" end="1"/>
                                            </p:txEl>
                                          </p:spTgt>
                                        </p:tgtEl>
                                        <p:attrNameLst>
                                          <p:attrName>style.visibility</p:attrName>
                                        </p:attrNameLst>
                                      </p:cBhvr>
                                      <p:to>
                                        <p:strVal val="visible"/>
                                      </p:to>
                                    </p:set>
                                    <p:animEffect transition="in" filter="fade">
                                      <p:cBhvr>
                                        <p:cTn id="10" dur="500"/>
                                        <p:tgtEl>
                                          <p:spTgt spid="52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24">
                                            <p:txEl>
                                              <p:pRg st="2" end="2"/>
                                            </p:txEl>
                                          </p:spTgt>
                                        </p:tgtEl>
                                        <p:attrNameLst>
                                          <p:attrName>style.visibility</p:attrName>
                                        </p:attrNameLst>
                                      </p:cBhvr>
                                      <p:to>
                                        <p:strVal val="visible"/>
                                      </p:to>
                                    </p:set>
                                    <p:animEffect transition="in" filter="fade">
                                      <p:cBhvr>
                                        <p:cTn id="13" dur="500"/>
                                        <p:tgtEl>
                                          <p:spTgt spid="52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24">
                                            <p:txEl>
                                              <p:pRg st="3" end="3"/>
                                            </p:txEl>
                                          </p:spTgt>
                                        </p:tgtEl>
                                        <p:attrNameLst>
                                          <p:attrName>style.visibility</p:attrName>
                                        </p:attrNameLst>
                                      </p:cBhvr>
                                      <p:to>
                                        <p:strVal val="visible"/>
                                      </p:to>
                                    </p:set>
                                    <p:animEffect transition="in" filter="fade">
                                      <p:cBhvr>
                                        <p:cTn id="16" dur="500"/>
                                        <p:tgtEl>
                                          <p:spTgt spid="52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27"/>
                                        </p:tgtEl>
                                        <p:attrNameLst>
                                          <p:attrName>style.visibility</p:attrName>
                                        </p:attrNameLst>
                                      </p:cBhvr>
                                      <p:to>
                                        <p:strVal val="visible"/>
                                      </p:to>
                                    </p:set>
                                    <p:animEffect transition="in" filter="fade">
                                      <p:cBhvr>
                                        <p:cTn id="19" dur="500"/>
                                        <p:tgtEl>
                                          <p:spTgt spid="5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24">
                                            <p:txEl>
                                              <p:pRg st="5" end="5"/>
                                            </p:txEl>
                                          </p:spTgt>
                                        </p:tgtEl>
                                        <p:attrNameLst>
                                          <p:attrName>style.visibility</p:attrName>
                                        </p:attrNameLst>
                                      </p:cBhvr>
                                      <p:to>
                                        <p:strVal val="visible"/>
                                      </p:to>
                                    </p:set>
                                    <p:animEffect transition="in" filter="fade">
                                      <p:cBhvr>
                                        <p:cTn id="24" dur="500"/>
                                        <p:tgtEl>
                                          <p:spTgt spid="524">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24">
                                            <p:txEl>
                                              <p:pRg st="6" end="6"/>
                                            </p:txEl>
                                          </p:spTgt>
                                        </p:tgtEl>
                                        <p:attrNameLst>
                                          <p:attrName>style.visibility</p:attrName>
                                        </p:attrNameLst>
                                      </p:cBhvr>
                                      <p:to>
                                        <p:strVal val="visible"/>
                                      </p:to>
                                    </p:set>
                                    <p:animEffect transition="in" filter="fade">
                                      <p:cBhvr>
                                        <p:cTn id="27" dur="500"/>
                                        <p:tgtEl>
                                          <p:spTgt spid="52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24">
                                            <p:txEl>
                                              <p:pRg st="7" end="7"/>
                                            </p:txEl>
                                          </p:spTgt>
                                        </p:tgtEl>
                                        <p:attrNameLst>
                                          <p:attrName>style.visibility</p:attrName>
                                        </p:attrNameLst>
                                      </p:cBhvr>
                                      <p:to>
                                        <p:strVal val="visible"/>
                                      </p:to>
                                    </p:set>
                                    <p:animEffect transition="in" filter="fade">
                                      <p:cBhvr>
                                        <p:cTn id="30" dur="500"/>
                                        <p:tgtEl>
                                          <p:spTgt spid="52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28"/>
                                        </p:tgtEl>
                                        <p:attrNameLst>
                                          <p:attrName>style.visibility</p:attrName>
                                        </p:attrNameLst>
                                      </p:cBhvr>
                                      <p:to>
                                        <p:strVal val="visible"/>
                                      </p:to>
                                    </p:set>
                                    <p:animEffect transition="in" filter="fade">
                                      <p:cBhvr>
                                        <p:cTn id="33" dur="500"/>
                                        <p:tgtEl>
                                          <p:spTgt spid="5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24">
                                            <p:txEl>
                                              <p:pRg st="9" end="9"/>
                                            </p:txEl>
                                          </p:spTgt>
                                        </p:tgtEl>
                                        <p:attrNameLst>
                                          <p:attrName>style.visibility</p:attrName>
                                        </p:attrNameLst>
                                      </p:cBhvr>
                                      <p:to>
                                        <p:strVal val="visible"/>
                                      </p:to>
                                    </p:set>
                                    <p:animEffect transition="in" filter="fade">
                                      <p:cBhvr>
                                        <p:cTn id="38" dur="500"/>
                                        <p:tgtEl>
                                          <p:spTgt spid="52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24">
                                            <p:txEl>
                                              <p:pRg st="10" end="10"/>
                                            </p:txEl>
                                          </p:spTgt>
                                        </p:tgtEl>
                                        <p:attrNameLst>
                                          <p:attrName>style.visibility</p:attrName>
                                        </p:attrNameLst>
                                      </p:cBhvr>
                                      <p:to>
                                        <p:strVal val="visible"/>
                                      </p:to>
                                    </p:set>
                                    <p:animEffect transition="in" filter="fade">
                                      <p:cBhvr>
                                        <p:cTn id="41" dur="500"/>
                                        <p:tgtEl>
                                          <p:spTgt spid="524">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24">
                                            <p:txEl>
                                              <p:pRg st="11" end="11"/>
                                            </p:txEl>
                                          </p:spTgt>
                                        </p:tgtEl>
                                        <p:attrNameLst>
                                          <p:attrName>style.visibility</p:attrName>
                                        </p:attrNameLst>
                                      </p:cBhvr>
                                      <p:to>
                                        <p:strVal val="visible"/>
                                      </p:to>
                                    </p:set>
                                    <p:animEffect transition="in" filter="fade">
                                      <p:cBhvr>
                                        <p:cTn id="44" dur="500"/>
                                        <p:tgtEl>
                                          <p:spTgt spid="524">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24">
                                            <p:txEl>
                                              <p:pRg st="12" end="12"/>
                                            </p:txEl>
                                          </p:spTgt>
                                        </p:tgtEl>
                                        <p:attrNameLst>
                                          <p:attrName>style.visibility</p:attrName>
                                        </p:attrNameLst>
                                      </p:cBhvr>
                                      <p:to>
                                        <p:strVal val="visible"/>
                                      </p:to>
                                    </p:set>
                                    <p:animEffect transition="in" filter="fade">
                                      <p:cBhvr>
                                        <p:cTn id="47" dur="500"/>
                                        <p:tgtEl>
                                          <p:spTgt spid="524">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524">
                                            <p:txEl>
                                              <p:pRg st="13" end="13"/>
                                            </p:txEl>
                                          </p:spTgt>
                                        </p:tgtEl>
                                        <p:attrNameLst>
                                          <p:attrName>style.visibility</p:attrName>
                                        </p:attrNameLst>
                                      </p:cBhvr>
                                      <p:to>
                                        <p:strVal val="visible"/>
                                      </p:to>
                                    </p:set>
                                    <p:animEffect transition="in" filter="fade">
                                      <p:cBhvr>
                                        <p:cTn id="50" dur="500"/>
                                        <p:tgtEl>
                                          <p:spTgt spid="524">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29"/>
                                        </p:tgtEl>
                                        <p:attrNameLst>
                                          <p:attrName>style.visibility</p:attrName>
                                        </p:attrNameLst>
                                      </p:cBhvr>
                                      <p:to>
                                        <p:strVal val="visible"/>
                                      </p:to>
                                    </p:set>
                                    <p:animEffect transition="in" filter="fade">
                                      <p:cBhvr>
                                        <p:cTn id="53" dur="500"/>
                                        <p:tgtEl>
                                          <p:spTgt spid="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4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9" name="Google Shape;539;p4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B76AFF"/>
              </a:buClr>
              <a:buSzPct val="100000"/>
              <a:buFont typeface="Calibri"/>
              <a:buNone/>
            </a:pPr>
            <a:r>
              <a:rPr lang="fr-FR">
                <a:solidFill>
                  <a:srgbClr val="B76AFF"/>
                </a:solidFill>
              </a:rPr>
              <a:t>Élément Violet</a:t>
            </a:r>
            <a:endParaRPr/>
          </a:p>
        </p:txBody>
      </p:sp>
      <p:sp>
        <p:nvSpPr>
          <p:cNvPr id="540" name="Google Shape;540;p4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1" name="Google Shape;541;p4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2" name="Google Shape;542;p44"/>
          <p:cNvSpPr txBox="1">
            <a:spLocks noGrp="1"/>
          </p:cNvSpPr>
          <p:nvPr>
            <p:ph type="body" idx="1"/>
            <p:custDataLst>
              <p:tags r:id="rId5"/>
            </p:custDataLst>
          </p:nvPr>
        </p:nvSpPr>
        <p:spPr>
          <a:xfrm>
            <a:off x="6105066" y="1113326"/>
            <a:ext cx="5437708" cy="503540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8108"/>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Suis-je digne de confiance ?</a:t>
            </a:r>
          </a:p>
          <a:p>
            <a:pPr marL="685800" lvl="1" indent="-228600">
              <a:buSzPct val="108108"/>
            </a:pPr>
            <a:r>
              <a:rPr lang="fr-FR" sz="1600" dirty="0"/>
              <a:t>Suis-je respecté ?</a:t>
            </a:r>
            <a:endParaRPr sz="1600"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Être reconnu pour son implication</a:t>
            </a:r>
            <a:endParaRPr dirty="0"/>
          </a:p>
          <a:p>
            <a:pPr marL="685800" lvl="1" indent="-228600" algn="l" rtl="0">
              <a:lnSpc>
                <a:spcPct val="90000"/>
              </a:lnSpc>
              <a:spcBef>
                <a:spcPts val="500"/>
              </a:spcBef>
              <a:spcAft>
                <a:spcPts val="0"/>
              </a:spcAft>
              <a:buClr>
                <a:schemeClr val="dk1"/>
              </a:buClr>
              <a:buSzPct val="108108"/>
              <a:buChar char="•"/>
            </a:pPr>
            <a:r>
              <a:rPr lang="fr-FR" sz="1600" dirty="0"/>
              <a:t>Être considéré pour ses opinions, ses convictions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ct val="108108"/>
              <a:buChar char="•"/>
            </a:pPr>
            <a:r>
              <a:rPr lang="fr-FR" sz="1600" dirty="0"/>
              <a:t>Voit en premier ce qui ne va pas, devient très exigeant</a:t>
            </a:r>
            <a:endParaRPr sz="1600" dirty="0"/>
          </a:p>
          <a:p>
            <a:pPr marL="685800" lvl="1" indent="-228600" algn="l" rtl="0">
              <a:lnSpc>
                <a:spcPct val="90000"/>
              </a:lnSpc>
              <a:spcBef>
                <a:spcPts val="500"/>
              </a:spcBef>
              <a:spcAft>
                <a:spcPts val="0"/>
              </a:spcAft>
              <a:buClr>
                <a:schemeClr val="dk1"/>
              </a:buClr>
              <a:buSzPct val="108108"/>
              <a:buChar char="•"/>
            </a:pPr>
            <a:r>
              <a:rPr lang="fr-FR" sz="1600" dirty="0"/>
              <a:t>Exige des autres d’être irréprochables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Débordement émotionnel (+ -)</a:t>
            </a:r>
            <a:endParaRPr lang="fr-FR" sz="1600" dirty="0"/>
          </a:p>
          <a:p>
            <a:pPr marL="685800" lvl="1" indent="-228600" algn="l" rtl="0">
              <a:lnSpc>
                <a:spcPct val="90000"/>
              </a:lnSpc>
              <a:spcBef>
                <a:spcPts val="500"/>
              </a:spcBef>
              <a:spcAft>
                <a:spcPts val="0"/>
              </a:spcAft>
              <a:buClr>
                <a:schemeClr val="dk1"/>
              </a:buClr>
              <a:buSzPct val="108108"/>
              <a:buChar char="•"/>
            </a:pPr>
            <a:r>
              <a:rPr lang="fr-FR" sz="1600" dirty="0"/>
              <a:t>Colère vertueuse</a:t>
            </a:r>
          </a:p>
          <a:p>
            <a:pPr marL="685800" lvl="1" indent="-228600" algn="l" rtl="0">
              <a:lnSpc>
                <a:spcPct val="90000"/>
              </a:lnSpc>
              <a:spcBef>
                <a:spcPts val="500"/>
              </a:spcBef>
              <a:spcAft>
                <a:spcPts val="0"/>
              </a:spcAft>
              <a:buClr>
                <a:schemeClr val="dk1"/>
              </a:buClr>
              <a:buSzPct val="108108"/>
              <a:buChar char="•"/>
            </a:pPr>
            <a:r>
              <a:rPr lang="fr-FR" sz="1600" dirty="0"/>
              <a:t>Hypersensible à la critique </a:t>
            </a:r>
          </a:p>
          <a:p>
            <a:pPr marL="685800" lvl="1" indent="-228600" algn="l" rtl="0">
              <a:lnSpc>
                <a:spcPct val="90000"/>
              </a:lnSpc>
              <a:spcBef>
                <a:spcPts val="500"/>
              </a:spcBef>
              <a:spcAft>
                <a:spcPts val="0"/>
              </a:spcAft>
              <a:buClr>
                <a:schemeClr val="dk1"/>
              </a:buClr>
              <a:buSzPct val="108108"/>
              <a:buChar char="•"/>
            </a:pPr>
            <a:r>
              <a:rPr lang="fr-FR" sz="1600" dirty="0"/>
              <a:t>Tendance à imposer son point de vue</a:t>
            </a:r>
            <a:endParaRPr sz="1600" dirty="0"/>
          </a:p>
          <a:p>
            <a:pPr marL="685800" lvl="1" indent="-228600" algn="l" rtl="0">
              <a:lnSpc>
                <a:spcPct val="90000"/>
              </a:lnSpc>
              <a:spcBef>
                <a:spcPts val="500"/>
              </a:spcBef>
              <a:spcAft>
                <a:spcPts val="0"/>
              </a:spcAft>
              <a:buClr>
                <a:schemeClr val="dk1"/>
              </a:buClr>
              <a:buSzPct val="108108"/>
              <a:buChar char="•"/>
            </a:pPr>
            <a:r>
              <a:rPr lang="fr-FR" sz="1600" dirty="0"/>
              <a:t>Attaque sur la fiabilité, les valeurs</a:t>
            </a:r>
            <a:endParaRPr sz="1600" dirty="0"/>
          </a:p>
        </p:txBody>
      </p:sp>
      <p:sp>
        <p:nvSpPr>
          <p:cNvPr id="543" name="Google Shape;543;p4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44" name="Google Shape;544;p4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45" name="Google Shape;545;p44"/>
          <p:cNvSpPr/>
          <p:nvPr>
            <p:custDataLst>
              <p:tags r:id="rId8"/>
            </p:custDataLst>
          </p:nvPr>
        </p:nvSpPr>
        <p:spPr>
          <a:xfrm>
            <a:off x="10779982" y="5494031"/>
            <a:ext cx="1309394" cy="1309394"/>
          </a:xfrm>
          <a:prstGeom prst="ellipse">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46" name="Google Shape;546;p44" descr="Partiellement ensoleillé contour"/>
          <p:cNvPicPr preferRelativeResize="0"/>
          <p:nvPr>
            <p:custDataLst>
              <p:tags r:id="rId9"/>
            </p:custDataLst>
          </p:nvPr>
        </p:nvPicPr>
        <p:blipFill rotWithShape="1">
          <a:blip r:embed="rId17">
            <a:alphaModFix/>
          </a:blip>
          <a:srcRect/>
          <a:stretch/>
        </p:blipFill>
        <p:spPr>
          <a:xfrm>
            <a:off x="5628728" y="3583412"/>
            <a:ext cx="686391" cy="686391"/>
          </a:xfrm>
          <a:prstGeom prst="rect">
            <a:avLst/>
          </a:prstGeom>
          <a:noFill/>
          <a:ln>
            <a:noFill/>
          </a:ln>
        </p:spPr>
      </p:pic>
      <p:pic>
        <p:nvPicPr>
          <p:cNvPr id="547" name="Google Shape;547;p44" descr="Foudre contour"/>
          <p:cNvPicPr preferRelativeResize="0"/>
          <p:nvPr>
            <p:custDataLst>
              <p:tags r:id="rId10"/>
            </p:custDataLst>
          </p:nvPr>
        </p:nvPicPr>
        <p:blipFill rotWithShape="1">
          <a:blip r:embed="rId18">
            <a:alphaModFix/>
          </a:blip>
          <a:srcRect/>
          <a:stretch/>
        </p:blipFill>
        <p:spPr>
          <a:xfrm>
            <a:off x="5623923" y="4916268"/>
            <a:ext cx="691196" cy="691196"/>
          </a:xfrm>
          <a:prstGeom prst="rect">
            <a:avLst/>
          </a:prstGeom>
          <a:noFill/>
          <a:ln>
            <a:noFill/>
          </a:ln>
        </p:spPr>
      </p:pic>
      <p:pic>
        <p:nvPicPr>
          <p:cNvPr id="548" name="Google Shape;548;p44" descr="Puzzle contour"/>
          <p:cNvPicPr preferRelativeResize="0"/>
          <p:nvPr>
            <p:custDataLst>
              <p:tags r:id="rId11"/>
            </p:custDataLst>
          </p:nvPr>
        </p:nvPicPr>
        <p:blipFill rotWithShape="1">
          <a:blip r:embed="rId19">
            <a:alphaModFix/>
          </a:blip>
          <a:srcRect/>
          <a:stretch/>
        </p:blipFill>
        <p:spPr>
          <a:xfrm rot="-5400000">
            <a:off x="5620434" y="1258529"/>
            <a:ext cx="691196" cy="691196"/>
          </a:xfrm>
          <a:prstGeom prst="rect">
            <a:avLst/>
          </a:prstGeom>
          <a:noFill/>
          <a:ln>
            <a:noFill/>
          </a:ln>
        </p:spPr>
      </p:pic>
      <p:pic>
        <p:nvPicPr>
          <p:cNvPr id="549" name="Google Shape;549;p44" descr="Ouverture contour"/>
          <p:cNvPicPr preferRelativeResize="0"/>
          <p:nvPr>
            <p:custDataLst>
              <p:tags r:id="rId12"/>
            </p:custDataLst>
          </p:nvPr>
        </p:nvPicPr>
        <p:blipFill rotWithShape="1">
          <a:blip r:embed="rId20">
            <a:alphaModFix/>
          </a:blip>
          <a:srcRect/>
          <a:stretch/>
        </p:blipFill>
        <p:spPr>
          <a:xfrm>
            <a:off x="5620434" y="2411696"/>
            <a:ext cx="686391" cy="686391"/>
          </a:xfrm>
          <a:prstGeom prst="rect">
            <a:avLst/>
          </a:prstGeom>
          <a:noFill/>
          <a:ln>
            <a:noFill/>
          </a:ln>
        </p:spPr>
      </p:pic>
      <p:pic>
        <p:nvPicPr>
          <p:cNvPr id="550" name="Google Shape;550;p44"/>
          <p:cNvPicPr preferRelativeResize="0"/>
          <p:nvPr>
            <p:custDataLst>
              <p:tags r:id="rId13"/>
            </p:custDataLst>
          </p:nvPr>
        </p:nvPicPr>
        <p:blipFill rotWithShape="1">
          <a:blip r:embed="rId21">
            <a:alphaModFix/>
            <a:extLst>
              <a:ext uri="{28A0092B-C50C-407E-A947-70E740481C1C}">
                <a14:useLocalDpi xmlns:a14="http://schemas.microsoft.com/office/drawing/2010/main"/>
              </a:ext>
            </a:extLst>
          </a:blip>
          <a:srcRect/>
          <a:stretch/>
        </p:blipFill>
        <p:spPr>
          <a:xfrm>
            <a:off x="1671001" y="701457"/>
            <a:ext cx="1260451" cy="5516391"/>
          </a:xfrm>
          <a:prstGeom prst="rect">
            <a:avLst/>
          </a:prstGeom>
          <a:noFill/>
          <a:ln>
            <a:noFill/>
          </a:ln>
        </p:spPr>
      </p:pic>
      <p:sp>
        <p:nvSpPr>
          <p:cNvPr id="2" name="Google Shape;544;p44">
            <a:extLst>
              <a:ext uri="{FF2B5EF4-FFF2-40B4-BE49-F238E27FC236}">
                <a16:creationId xmlns:a16="http://schemas.microsoft.com/office/drawing/2014/main" id="{4481A3FC-2CC6-1D44-DFEB-4E73667A2DBC}"/>
              </a:ext>
            </a:extLst>
          </p:cNvPr>
          <p:cNvSpPr/>
          <p:nvPr>
            <p:custDataLst>
              <p:tags r:id="rId14"/>
            </p:custDataLst>
          </p:nvPr>
        </p:nvSpPr>
        <p:spPr>
          <a:xfrm rot="16200000">
            <a:off x="4683780" y="5780924"/>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xEl>
                                              <p:pRg st="0" end="0"/>
                                            </p:txEl>
                                          </p:spTgt>
                                        </p:tgtEl>
                                        <p:attrNameLst>
                                          <p:attrName>style.visibility</p:attrName>
                                        </p:attrNameLst>
                                      </p:cBhvr>
                                      <p:to>
                                        <p:strVal val="visible"/>
                                      </p:to>
                                    </p:set>
                                    <p:animEffect transition="in" filter="fade">
                                      <p:cBhvr>
                                        <p:cTn id="7" dur="500"/>
                                        <p:tgtEl>
                                          <p:spTgt spid="54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42">
                                            <p:txEl>
                                              <p:pRg st="1" end="1"/>
                                            </p:txEl>
                                          </p:spTgt>
                                        </p:tgtEl>
                                        <p:attrNameLst>
                                          <p:attrName>style.visibility</p:attrName>
                                        </p:attrNameLst>
                                      </p:cBhvr>
                                      <p:to>
                                        <p:strVal val="visible"/>
                                      </p:to>
                                    </p:set>
                                    <p:animEffect transition="in" filter="fade">
                                      <p:cBhvr>
                                        <p:cTn id="10" dur="500"/>
                                        <p:tgtEl>
                                          <p:spTgt spid="54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42">
                                            <p:txEl>
                                              <p:pRg st="2" end="2"/>
                                            </p:txEl>
                                          </p:spTgt>
                                        </p:tgtEl>
                                        <p:attrNameLst>
                                          <p:attrName>style.visibility</p:attrName>
                                        </p:attrNameLst>
                                      </p:cBhvr>
                                      <p:to>
                                        <p:strVal val="visible"/>
                                      </p:to>
                                    </p:set>
                                    <p:animEffect transition="in" filter="fade">
                                      <p:cBhvr>
                                        <p:cTn id="13" dur="500"/>
                                        <p:tgtEl>
                                          <p:spTgt spid="54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48"/>
                                        </p:tgtEl>
                                        <p:attrNameLst>
                                          <p:attrName>style.visibility</p:attrName>
                                        </p:attrNameLst>
                                      </p:cBhvr>
                                      <p:to>
                                        <p:strVal val="visible"/>
                                      </p:to>
                                    </p:set>
                                    <p:animEffect transition="in" filter="fade">
                                      <p:cBhvr>
                                        <p:cTn id="16" dur="500"/>
                                        <p:tgtEl>
                                          <p:spTgt spid="54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42">
                                            <p:txEl>
                                              <p:pRg st="4" end="4"/>
                                            </p:txEl>
                                          </p:spTgt>
                                        </p:tgtEl>
                                        <p:attrNameLst>
                                          <p:attrName>style.visibility</p:attrName>
                                        </p:attrNameLst>
                                      </p:cBhvr>
                                      <p:to>
                                        <p:strVal val="visible"/>
                                      </p:to>
                                    </p:set>
                                    <p:animEffect transition="in" filter="fade">
                                      <p:cBhvr>
                                        <p:cTn id="21" dur="500"/>
                                        <p:tgtEl>
                                          <p:spTgt spid="54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42">
                                            <p:txEl>
                                              <p:pRg st="5" end="5"/>
                                            </p:txEl>
                                          </p:spTgt>
                                        </p:tgtEl>
                                        <p:attrNameLst>
                                          <p:attrName>style.visibility</p:attrName>
                                        </p:attrNameLst>
                                      </p:cBhvr>
                                      <p:to>
                                        <p:strVal val="visible"/>
                                      </p:to>
                                    </p:set>
                                    <p:animEffect transition="in" filter="fade">
                                      <p:cBhvr>
                                        <p:cTn id="24" dur="500"/>
                                        <p:tgtEl>
                                          <p:spTgt spid="54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42">
                                            <p:txEl>
                                              <p:pRg st="6" end="6"/>
                                            </p:txEl>
                                          </p:spTgt>
                                        </p:tgtEl>
                                        <p:attrNameLst>
                                          <p:attrName>style.visibility</p:attrName>
                                        </p:attrNameLst>
                                      </p:cBhvr>
                                      <p:to>
                                        <p:strVal val="visible"/>
                                      </p:to>
                                    </p:set>
                                    <p:animEffect transition="in" filter="fade">
                                      <p:cBhvr>
                                        <p:cTn id="27" dur="500"/>
                                        <p:tgtEl>
                                          <p:spTgt spid="54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49"/>
                                        </p:tgtEl>
                                        <p:attrNameLst>
                                          <p:attrName>style.visibility</p:attrName>
                                        </p:attrNameLst>
                                      </p:cBhvr>
                                      <p:to>
                                        <p:strVal val="visible"/>
                                      </p:to>
                                    </p:set>
                                    <p:animEffect transition="in" filter="fade">
                                      <p:cBhvr>
                                        <p:cTn id="30" dur="500"/>
                                        <p:tgtEl>
                                          <p:spTgt spid="54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42">
                                            <p:txEl>
                                              <p:pRg st="8" end="8"/>
                                            </p:txEl>
                                          </p:spTgt>
                                        </p:tgtEl>
                                        <p:attrNameLst>
                                          <p:attrName>style.visibility</p:attrName>
                                        </p:attrNameLst>
                                      </p:cBhvr>
                                      <p:to>
                                        <p:strVal val="visible"/>
                                      </p:to>
                                    </p:set>
                                    <p:animEffect transition="in" filter="fade">
                                      <p:cBhvr>
                                        <p:cTn id="35" dur="500"/>
                                        <p:tgtEl>
                                          <p:spTgt spid="542">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42">
                                            <p:txEl>
                                              <p:pRg st="9" end="9"/>
                                            </p:txEl>
                                          </p:spTgt>
                                        </p:tgtEl>
                                        <p:attrNameLst>
                                          <p:attrName>style.visibility</p:attrName>
                                        </p:attrNameLst>
                                      </p:cBhvr>
                                      <p:to>
                                        <p:strVal val="visible"/>
                                      </p:to>
                                    </p:set>
                                    <p:animEffect transition="in" filter="fade">
                                      <p:cBhvr>
                                        <p:cTn id="38" dur="500"/>
                                        <p:tgtEl>
                                          <p:spTgt spid="54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42">
                                            <p:txEl>
                                              <p:pRg st="10" end="10"/>
                                            </p:txEl>
                                          </p:spTgt>
                                        </p:tgtEl>
                                        <p:attrNameLst>
                                          <p:attrName>style.visibility</p:attrName>
                                        </p:attrNameLst>
                                      </p:cBhvr>
                                      <p:to>
                                        <p:strVal val="visible"/>
                                      </p:to>
                                    </p:set>
                                    <p:animEffect transition="in" filter="fade">
                                      <p:cBhvr>
                                        <p:cTn id="41" dur="500"/>
                                        <p:tgtEl>
                                          <p:spTgt spid="54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46"/>
                                        </p:tgtEl>
                                        <p:attrNameLst>
                                          <p:attrName>style.visibility</p:attrName>
                                        </p:attrNameLst>
                                      </p:cBhvr>
                                      <p:to>
                                        <p:strVal val="visible"/>
                                      </p:to>
                                    </p:set>
                                    <p:animEffect transition="in" filter="fade">
                                      <p:cBhvr>
                                        <p:cTn id="44" dur="500"/>
                                        <p:tgtEl>
                                          <p:spTgt spid="54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42">
                                            <p:txEl>
                                              <p:pRg st="12" end="12"/>
                                            </p:txEl>
                                          </p:spTgt>
                                        </p:tgtEl>
                                        <p:attrNameLst>
                                          <p:attrName>style.visibility</p:attrName>
                                        </p:attrNameLst>
                                      </p:cBhvr>
                                      <p:to>
                                        <p:strVal val="visible"/>
                                      </p:to>
                                    </p:set>
                                    <p:animEffect transition="in" filter="fade">
                                      <p:cBhvr>
                                        <p:cTn id="49" dur="500"/>
                                        <p:tgtEl>
                                          <p:spTgt spid="542">
                                            <p:txEl>
                                              <p:pRg st="12" end="1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542">
                                            <p:txEl>
                                              <p:pRg st="13" end="13"/>
                                            </p:txEl>
                                          </p:spTgt>
                                        </p:tgtEl>
                                        <p:attrNameLst>
                                          <p:attrName>style.visibility</p:attrName>
                                        </p:attrNameLst>
                                      </p:cBhvr>
                                      <p:to>
                                        <p:strVal val="visible"/>
                                      </p:to>
                                    </p:set>
                                    <p:animEffect transition="in" filter="fade">
                                      <p:cBhvr>
                                        <p:cTn id="54" dur="500"/>
                                        <p:tgtEl>
                                          <p:spTgt spid="542">
                                            <p:txEl>
                                              <p:pRg st="13" end="13"/>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542">
                                            <p:txEl>
                                              <p:pRg st="14" end="14"/>
                                            </p:txEl>
                                          </p:spTgt>
                                        </p:tgtEl>
                                        <p:attrNameLst>
                                          <p:attrName>style.visibility</p:attrName>
                                        </p:attrNameLst>
                                      </p:cBhvr>
                                      <p:to>
                                        <p:strVal val="visible"/>
                                      </p:to>
                                    </p:set>
                                    <p:animEffect transition="in" filter="fade">
                                      <p:cBhvr>
                                        <p:cTn id="57" dur="500"/>
                                        <p:tgtEl>
                                          <p:spTgt spid="542">
                                            <p:txEl>
                                              <p:pRg st="14" end="14"/>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542">
                                            <p:txEl>
                                              <p:pRg st="15" end="15"/>
                                            </p:txEl>
                                          </p:spTgt>
                                        </p:tgtEl>
                                        <p:attrNameLst>
                                          <p:attrName>style.visibility</p:attrName>
                                        </p:attrNameLst>
                                      </p:cBhvr>
                                      <p:to>
                                        <p:strVal val="visible"/>
                                      </p:to>
                                    </p:set>
                                    <p:animEffect transition="in" filter="fade">
                                      <p:cBhvr>
                                        <p:cTn id="60" dur="500"/>
                                        <p:tgtEl>
                                          <p:spTgt spid="542">
                                            <p:txEl>
                                              <p:pRg st="15" end="15"/>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542">
                                            <p:txEl>
                                              <p:pRg st="16" end="16"/>
                                            </p:txEl>
                                          </p:spTgt>
                                        </p:tgtEl>
                                        <p:attrNameLst>
                                          <p:attrName>style.visibility</p:attrName>
                                        </p:attrNameLst>
                                      </p:cBhvr>
                                      <p:to>
                                        <p:strVal val="visible"/>
                                      </p:to>
                                    </p:set>
                                    <p:animEffect transition="in" filter="fade">
                                      <p:cBhvr>
                                        <p:cTn id="63" dur="500"/>
                                        <p:tgtEl>
                                          <p:spTgt spid="542">
                                            <p:txEl>
                                              <p:pRg st="16" end="16"/>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547"/>
                                        </p:tgtEl>
                                        <p:attrNameLst>
                                          <p:attrName>style.visibility</p:attrName>
                                        </p:attrNameLst>
                                      </p:cBhvr>
                                      <p:to>
                                        <p:strVal val="visible"/>
                                      </p:to>
                                    </p:set>
                                    <p:animEffect transition="in" filter="fade">
                                      <p:cBhvr>
                                        <p:cTn id="66" dur="500"/>
                                        <p:tgtEl>
                                          <p:spTgt spid="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4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6" name="Google Shape;576;p48"/>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04567"/>
              </a:buClr>
              <a:buSzPct val="100000"/>
              <a:buFont typeface="Calibri"/>
              <a:buNone/>
            </a:pPr>
            <a:r>
              <a:rPr lang="fr-FR" dirty="0">
                <a:solidFill>
                  <a:srgbClr val="F04567"/>
                </a:solidFill>
              </a:rPr>
              <a:t>Élément Rouge (++)</a:t>
            </a:r>
            <a:endParaRPr dirty="0"/>
          </a:p>
        </p:txBody>
      </p:sp>
      <p:sp>
        <p:nvSpPr>
          <p:cNvPr id="577" name="Google Shape;577;p4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8" name="Google Shape;578;p4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9" name="Google Shape;579;p48"/>
          <p:cNvSpPr txBox="1">
            <a:spLocks noGrp="1"/>
          </p:cNvSpPr>
          <p:nvPr>
            <p:ph type="body" idx="1"/>
            <p:custDataLst>
              <p:tags r:id="rId5"/>
            </p:custDataLst>
          </p:nvPr>
        </p:nvSpPr>
        <p:spPr>
          <a:xfrm>
            <a:off x="6105066" y="1234108"/>
            <a:ext cx="5437708" cy="483411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Adaptable, charmeur, audacieux</a:t>
            </a:r>
            <a:endParaRPr dirty="0"/>
          </a:p>
          <a:p>
            <a:pPr marL="685800" lvl="1" indent="-228600" algn="l" rtl="0">
              <a:lnSpc>
                <a:spcPct val="90000"/>
              </a:lnSpc>
              <a:spcBef>
                <a:spcPts val="500"/>
              </a:spcBef>
              <a:spcAft>
                <a:spcPts val="0"/>
              </a:spcAft>
              <a:buClr>
                <a:schemeClr val="dk1"/>
              </a:buClr>
              <a:buSzPct val="100000"/>
              <a:buChar char="•"/>
            </a:pPr>
            <a:r>
              <a:rPr lang="fr-FR" sz="1600" dirty="0"/>
              <a:t>Saisit les opportunités</a:t>
            </a:r>
            <a:endParaRPr dirty="0"/>
          </a:p>
          <a:p>
            <a:pPr marL="685800" lvl="1" indent="-228600" algn="l" rtl="0">
              <a:lnSpc>
                <a:spcPct val="90000"/>
              </a:lnSpc>
              <a:spcBef>
                <a:spcPts val="500"/>
              </a:spcBef>
              <a:spcAft>
                <a:spcPts val="0"/>
              </a:spcAft>
              <a:buClr>
                <a:schemeClr val="dk1"/>
              </a:buClr>
              <a:buSzPct val="100000"/>
              <a:buChar char="•"/>
            </a:pPr>
            <a:r>
              <a:rPr lang="fr-FR" sz="1600" dirty="0"/>
              <a:t>Tire ou propulse les autres</a:t>
            </a:r>
          </a:p>
          <a:p>
            <a:pPr marL="685800" lvl="1" indent="-228600">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L’action : il agit au plus vite et décide en fonction de son instinct </a:t>
            </a:r>
          </a:p>
          <a:p>
            <a:pPr marL="685800" lvl="1" indent="-228600" algn="l" rtl="0">
              <a:lnSpc>
                <a:spcPct val="90000"/>
              </a:lnSpc>
              <a:spcBef>
                <a:spcPts val="500"/>
              </a:spcBef>
              <a:spcAft>
                <a:spcPts val="0"/>
              </a:spcAft>
              <a:buClr>
                <a:schemeClr val="dk1"/>
              </a:buClr>
              <a:buSzPct val="100000"/>
              <a:buChar char="•"/>
            </a:pPr>
            <a:r>
              <a:rPr lang="fr-FR" sz="1600" dirty="0"/>
              <a:t>Il s’adapte en fonction du résultat</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Directif</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verbes à l’impératif, directif </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direct et sans agressivité</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en fonction de l’autre</a:t>
            </a:r>
            <a:endParaRPr dirty="0"/>
          </a:p>
          <a:p>
            <a:pPr marL="685800" lvl="1" indent="-228600">
              <a:buSzPct val="100000"/>
            </a:pPr>
            <a:r>
              <a:rPr lang="fr-FR" sz="1600" b="1" dirty="0"/>
              <a:t>Attitude : </a:t>
            </a:r>
            <a:r>
              <a:rPr lang="fr-FR" sz="1600" dirty="0"/>
              <a:t>en fonction de l’autre</a:t>
            </a:r>
            <a:endParaRPr dirty="0"/>
          </a:p>
        </p:txBody>
      </p:sp>
      <p:sp>
        <p:nvSpPr>
          <p:cNvPr id="580" name="Google Shape;580;p4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81" name="Google Shape;581;p4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582" name="Google Shape;582;p48" descr="Couronne contour"/>
          <p:cNvPicPr preferRelativeResize="0"/>
          <p:nvPr>
            <p:custDataLst>
              <p:tags r:id="rId8"/>
            </p:custDataLst>
          </p:nvPr>
        </p:nvPicPr>
        <p:blipFill rotWithShape="1">
          <a:blip r:embed="rId15">
            <a:alphaModFix/>
          </a:blip>
          <a:srcRect/>
          <a:stretch/>
        </p:blipFill>
        <p:spPr>
          <a:xfrm>
            <a:off x="5652365" y="1639187"/>
            <a:ext cx="686391" cy="686391"/>
          </a:xfrm>
          <a:prstGeom prst="rect">
            <a:avLst/>
          </a:prstGeom>
          <a:noFill/>
          <a:ln>
            <a:noFill/>
          </a:ln>
        </p:spPr>
      </p:pic>
      <p:pic>
        <p:nvPicPr>
          <p:cNvPr id="583" name="Google Shape;583;p48" descr="Lunettes contour"/>
          <p:cNvPicPr preferRelativeResize="0"/>
          <p:nvPr>
            <p:custDataLst>
              <p:tags r:id="rId9"/>
            </p:custDataLst>
          </p:nvPr>
        </p:nvPicPr>
        <p:blipFill rotWithShape="1">
          <a:blip r:embed="rId16">
            <a:alphaModFix/>
          </a:blip>
          <a:srcRect/>
          <a:stretch/>
        </p:blipFill>
        <p:spPr>
          <a:xfrm>
            <a:off x="5652366" y="3307972"/>
            <a:ext cx="686391" cy="686391"/>
          </a:xfrm>
          <a:prstGeom prst="rect">
            <a:avLst/>
          </a:prstGeom>
          <a:noFill/>
          <a:ln>
            <a:noFill/>
          </a:ln>
        </p:spPr>
      </p:pic>
      <p:pic>
        <p:nvPicPr>
          <p:cNvPr id="584" name="Google Shape;584;p48" descr="Chat contour"/>
          <p:cNvPicPr preferRelativeResize="0"/>
          <p:nvPr>
            <p:custDataLst>
              <p:tags r:id="rId10"/>
            </p:custDataLst>
          </p:nvPr>
        </p:nvPicPr>
        <p:blipFill rotWithShape="1">
          <a:blip r:embed="rId17">
            <a:alphaModFix/>
          </a:blip>
          <a:srcRect/>
          <a:stretch/>
        </p:blipFill>
        <p:spPr>
          <a:xfrm>
            <a:off x="5652365" y="4766607"/>
            <a:ext cx="686391" cy="686391"/>
          </a:xfrm>
          <a:prstGeom prst="rect">
            <a:avLst/>
          </a:prstGeom>
          <a:noFill/>
          <a:ln>
            <a:noFill/>
          </a:ln>
        </p:spPr>
      </p:pic>
      <p:sp>
        <p:nvSpPr>
          <p:cNvPr id="586" name="Google Shape;586;p48"/>
          <p:cNvSpPr/>
          <p:nvPr>
            <p:custDataLst>
              <p:tags r:id="rId11"/>
            </p:custDataLst>
          </p:nvPr>
        </p:nvSpPr>
        <p:spPr>
          <a:xfrm>
            <a:off x="10779982" y="5494031"/>
            <a:ext cx="1309394" cy="1309394"/>
          </a:xfrm>
          <a:prstGeom prst="ellipse">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87" name="Google Shape;587;p48"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636426" y="649645"/>
            <a:ext cx="1363156" cy="555871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9">
                                            <p:txEl>
                                              <p:pRg st="0" end="0"/>
                                            </p:txEl>
                                          </p:spTgt>
                                        </p:tgtEl>
                                        <p:attrNameLst>
                                          <p:attrName>style.visibility</p:attrName>
                                        </p:attrNameLst>
                                      </p:cBhvr>
                                      <p:to>
                                        <p:strVal val="visible"/>
                                      </p:to>
                                    </p:set>
                                    <p:animEffect transition="in" filter="fade">
                                      <p:cBhvr>
                                        <p:cTn id="7" dur="500"/>
                                        <p:tgtEl>
                                          <p:spTgt spid="57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79">
                                            <p:txEl>
                                              <p:pRg st="1" end="1"/>
                                            </p:txEl>
                                          </p:spTgt>
                                        </p:tgtEl>
                                        <p:attrNameLst>
                                          <p:attrName>style.visibility</p:attrName>
                                        </p:attrNameLst>
                                      </p:cBhvr>
                                      <p:to>
                                        <p:strVal val="visible"/>
                                      </p:to>
                                    </p:set>
                                    <p:animEffect transition="in" filter="fade">
                                      <p:cBhvr>
                                        <p:cTn id="10" dur="500"/>
                                        <p:tgtEl>
                                          <p:spTgt spid="57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79">
                                            <p:txEl>
                                              <p:pRg st="2" end="2"/>
                                            </p:txEl>
                                          </p:spTgt>
                                        </p:tgtEl>
                                        <p:attrNameLst>
                                          <p:attrName>style.visibility</p:attrName>
                                        </p:attrNameLst>
                                      </p:cBhvr>
                                      <p:to>
                                        <p:strVal val="visible"/>
                                      </p:to>
                                    </p:set>
                                    <p:animEffect transition="in" filter="fade">
                                      <p:cBhvr>
                                        <p:cTn id="13" dur="500"/>
                                        <p:tgtEl>
                                          <p:spTgt spid="57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79">
                                            <p:txEl>
                                              <p:pRg st="3" end="3"/>
                                            </p:txEl>
                                          </p:spTgt>
                                        </p:tgtEl>
                                        <p:attrNameLst>
                                          <p:attrName>style.visibility</p:attrName>
                                        </p:attrNameLst>
                                      </p:cBhvr>
                                      <p:to>
                                        <p:strVal val="visible"/>
                                      </p:to>
                                    </p:set>
                                    <p:animEffect transition="in" filter="fade">
                                      <p:cBhvr>
                                        <p:cTn id="16" dur="500"/>
                                        <p:tgtEl>
                                          <p:spTgt spid="57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82"/>
                                        </p:tgtEl>
                                        <p:attrNameLst>
                                          <p:attrName>style.visibility</p:attrName>
                                        </p:attrNameLst>
                                      </p:cBhvr>
                                      <p:to>
                                        <p:strVal val="visible"/>
                                      </p:to>
                                    </p:set>
                                    <p:animEffect transition="in" filter="fade">
                                      <p:cBhvr>
                                        <p:cTn id="19" dur="500"/>
                                        <p:tgtEl>
                                          <p:spTgt spid="58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79">
                                            <p:txEl>
                                              <p:pRg st="5" end="5"/>
                                            </p:txEl>
                                          </p:spTgt>
                                        </p:tgtEl>
                                        <p:attrNameLst>
                                          <p:attrName>style.visibility</p:attrName>
                                        </p:attrNameLst>
                                      </p:cBhvr>
                                      <p:to>
                                        <p:strVal val="visible"/>
                                      </p:to>
                                    </p:set>
                                    <p:animEffect transition="in" filter="fade">
                                      <p:cBhvr>
                                        <p:cTn id="24" dur="500"/>
                                        <p:tgtEl>
                                          <p:spTgt spid="579">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79">
                                            <p:txEl>
                                              <p:pRg st="6" end="6"/>
                                            </p:txEl>
                                          </p:spTgt>
                                        </p:tgtEl>
                                        <p:attrNameLst>
                                          <p:attrName>style.visibility</p:attrName>
                                        </p:attrNameLst>
                                      </p:cBhvr>
                                      <p:to>
                                        <p:strVal val="visible"/>
                                      </p:to>
                                    </p:set>
                                    <p:animEffect transition="in" filter="fade">
                                      <p:cBhvr>
                                        <p:cTn id="27" dur="500"/>
                                        <p:tgtEl>
                                          <p:spTgt spid="57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79">
                                            <p:txEl>
                                              <p:pRg st="7" end="7"/>
                                            </p:txEl>
                                          </p:spTgt>
                                        </p:tgtEl>
                                        <p:attrNameLst>
                                          <p:attrName>style.visibility</p:attrName>
                                        </p:attrNameLst>
                                      </p:cBhvr>
                                      <p:to>
                                        <p:strVal val="visible"/>
                                      </p:to>
                                    </p:set>
                                    <p:animEffect transition="in" filter="fade">
                                      <p:cBhvr>
                                        <p:cTn id="30" dur="500"/>
                                        <p:tgtEl>
                                          <p:spTgt spid="579">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83"/>
                                        </p:tgtEl>
                                        <p:attrNameLst>
                                          <p:attrName>style.visibility</p:attrName>
                                        </p:attrNameLst>
                                      </p:cBhvr>
                                      <p:to>
                                        <p:strVal val="visible"/>
                                      </p:to>
                                    </p:set>
                                    <p:animEffect transition="in" filter="fade">
                                      <p:cBhvr>
                                        <p:cTn id="33" dur="500"/>
                                        <p:tgtEl>
                                          <p:spTgt spid="58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79">
                                            <p:txEl>
                                              <p:pRg st="9" end="9"/>
                                            </p:txEl>
                                          </p:spTgt>
                                        </p:tgtEl>
                                        <p:attrNameLst>
                                          <p:attrName>style.visibility</p:attrName>
                                        </p:attrNameLst>
                                      </p:cBhvr>
                                      <p:to>
                                        <p:strVal val="visible"/>
                                      </p:to>
                                    </p:set>
                                    <p:animEffect transition="in" filter="fade">
                                      <p:cBhvr>
                                        <p:cTn id="38" dur="500"/>
                                        <p:tgtEl>
                                          <p:spTgt spid="579">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79">
                                            <p:txEl>
                                              <p:pRg st="10" end="10"/>
                                            </p:txEl>
                                          </p:spTgt>
                                        </p:tgtEl>
                                        <p:attrNameLst>
                                          <p:attrName>style.visibility</p:attrName>
                                        </p:attrNameLst>
                                      </p:cBhvr>
                                      <p:to>
                                        <p:strVal val="visible"/>
                                      </p:to>
                                    </p:set>
                                    <p:animEffect transition="in" filter="fade">
                                      <p:cBhvr>
                                        <p:cTn id="41" dur="500"/>
                                        <p:tgtEl>
                                          <p:spTgt spid="579">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79">
                                            <p:txEl>
                                              <p:pRg st="11" end="11"/>
                                            </p:txEl>
                                          </p:spTgt>
                                        </p:tgtEl>
                                        <p:attrNameLst>
                                          <p:attrName>style.visibility</p:attrName>
                                        </p:attrNameLst>
                                      </p:cBhvr>
                                      <p:to>
                                        <p:strVal val="visible"/>
                                      </p:to>
                                    </p:set>
                                    <p:animEffect transition="in" filter="fade">
                                      <p:cBhvr>
                                        <p:cTn id="44" dur="500"/>
                                        <p:tgtEl>
                                          <p:spTgt spid="579">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79">
                                            <p:txEl>
                                              <p:pRg st="12" end="12"/>
                                            </p:txEl>
                                          </p:spTgt>
                                        </p:tgtEl>
                                        <p:attrNameLst>
                                          <p:attrName>style.visibility</p:attrName>
                                        </p:attrNameLst>
                                      </p:cBhvr>
                                      <p:to>
                                        <p:strVal val="visible"/>
                                      </p:to>
                                    </p:set>
                                    <p:animEffect transition="in" filter="fade">
                                      <p:cBhvr>
                                        <p:cTn id="47" dur="500"/>
                                        <p:tgtEl>
                                          <p:spTgt spid="579">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579">
                                            <p:txEl>
                                              <p:pRg st="13" end="13"/>
                                            </p:txEl>
                                          </p:spTgt>
                                        </p:tgtEl>
                                        <p:attrNameLst>
                                          <p:attrName>style.visibility</p:attrName>
                                        </p:attrNameLst>
                                      </p:cBhvr>
                                      <p:to>
                                        <p:strVal val="visible"/>
                                      </p:to>
                                    </p:set>
                                    <p:animEffect transition="in" filter="fade">
                                      <p:cBhvr>
                                        <p:cTn id="50" dur="500"/>
                                        <p:tgtEl>
                                          <p:spTgt spid="579">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84"/>
                                        </p:tgtEl>
                                        <p:attrNameLst>
                                          <p:attrName>style.visibility</p:attrName>
                                        </p:attrNameLst>
                                      </p:cBhvr>
                                      <p:to>
                                        <p:strVal val="visible"/>
                                      </p:to>
                                    </p:set>
                                    <p:animEffect transition="in" filter="fade">
                                      <p:cBhvr>
                                        <p:cTn id="53" dur="500"/>
                                        <p:tgtEl>
                                          <p:spTgt spid="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4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4" name="Google Shape;594;p49"/>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04567"/>
              </a:buClr>
              <a:buSzPct val="100000"/>
              <a:buFont typeface="Calibri"/>
              <a:buNone/>
            </a:pPr>
            <a:r>
              <a:rPr lang="fr-FR" dirty="0">
                <a:solidFill>
                  <a:srgbClr val="F04567"/>
                </a:solidFill>
              </a:rPr>
              <a:t>Élément Rouge</a:t>
            </a:r>
            <a:endParaRPr dirty="0"/>
          </a:p>
        </p:txBody>
      </p:sp>
      <p:sp>
        <p:nvSpPr>
          <p:cNvPr id="595" name="Google Shape;595;p49"/>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6" name="Google Shape;596;p49"/>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00" name="Google Shape;600;p49"/>
          <p:cNvSpPr/>
          <p:nvPr>
            <p:custDataLst>
              <p:tags r:id="rId5"/>
            </p:custDataLst>
          </p:nvPr>
        </p:nvSpPr>
        <p:spPr>
          <a:xfrm>
            <a:off x="10779982" y="5494031"/>
            <a:ext cx="1309394" cy="1309394"/>
          </a:xfrm>
          <a:prstGeom prst="ellipse">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7" name="Google Shape;597;p49"/>
          <p:cNvSpPr txBox="1">
            <a:spLocks noGrp="1"/>
          </p:cNvSpPr>
          <p:nvPr>
            <p:ph type="body" idx="1"/>
            <p:custDataLst>
              <p:tags r:id="rId6"/>
            </p:custDataLst>
          </p:nvPr>
        </p:nvSpPr>
        <p:spPr>
          <a:xfrm>
            <a:off x="6105066" y="1113325"/>
            <a:ext cx="5437708" cy="532518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vivant ?</a:t>
            </a:r>
            <a:br>
              <a:rPr lang="fr-FR" sz="1600" dirty="0"/>
            </a:br>
            <a:r>
              <a:rPr lang="fr-FR" sz="1600" dirty="0"/>
              <a:t>Suis-je important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ts val="1600"/>
              <a:buChar char="•"/>
            </a:pPr>
            <a:r>
              <a:rPr lang="fr-FR" sz="1600" dirty="0"/>
              <a:t>Être challengé et de stimulé pour pouvoir sortir du lot</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Se précipite dans la décision ou l’action</a:t>
            </a:r>
          </a:p>
          <a:p>
            <a:pPr marL="685800" lvl="1" indent="-228600" algn="l" rtl="0">
              <a:lnSpc>
                <a:spcPct val="90000"/>
              </a:lnSpc>
              <a:spcBef>
                <a:spcPts val="500"/>
              </a:spcBef>
              <a:spcAft>
                <a:spcPts val="0"/>
              </a:spcAft>
              <a:buClr>
                <a:schemeClr val="dk1"/>
              </a:buClr>
              <a:buSzPts val="1600"/>
              <a:buChar char="•"/>
            </a:pPr>
            <a:r>
              <a:rPr lang="fr-FR" sz="1600" dirty="0"/>
              <a:t>Tendance à exiger des autres qu’ils se débrouillent seuls </a:t>
            </a:r>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Colère vindicative</a:t>
            </a:r>
          </a:p>
          <a:p>
            <a:pPr marL="685800" lvl="1" indent="-228600" algn="l" rtl="0">
              <a:lnSpc>
                <a:spcPct val="90000"/>
              </a:lnSpc>
              <a:spcBef>
                <a:spcPts val="500"/>
              </a:spcBef>
              <a:spcAft>
                <a:spcPts val="0"/>
              </a:spcAft>
              <a:buClr>
                <a:schemeClr val="dk1"/>
              </a:buClr>
              <a:buSzPts val="1600"/>
              <a:buChar char="•"/>
            </a:pPr>
            <a:r>
              <a:rPr lang="fr-FR" sz="1600" dirty="0"/>
              <a:t>Explose</a:t>
            </a:r>
            <a:endParaRPr sz="1600" dirty="0"/>
          </a:p>
          <a:p>
            <a:pPr marL="685800" lvl="1" indent="-228600" algn="l" rtl="0">
              <a:lnSpc>
                <a:spcPct val="90000"/>
              </a:lnSpc>
              <a:spcBef>
                <a:spcPts val="500"/>
              </a:spcBef>
              <a:spcAft>
                <a:spcPts val="0"/>
              </a:spcAft>
              <a:buClr>
                <a:schemeClr val="dk1"/>
              </a:buClr>
              <a:buSzPts val="1600"/>
              <a:buChar char="•"/>
            </a:pPr>
            <a:r>
              <a:rPr lang="fr-FR" sz="1600" dirty="0"/>
              <a:t>Prend des risques dangereux pour lui et pour </a:t>
            </a:r>
            <a:br>
              <a:rPr lang="fr-FR" sz="1600" dirty="0"/>
            </a:br>
            <a:r>
              <a:rPr lang="fr-FR" sz="1600" dirty="0"/>
              <a:t>les autres</a:t>
            </a:r>
            <a:endParaRPr sz="1600" dirty="0"/>
          </a:p>
          <a:p>
            <a:pPr marL="685800" lvl="1" indent="-228600" algn="l" rtl="0">
              <a:lnSpc>
                <a:spcPct val="90000"/>
              </a:lnSpc>
              <a:spcBef>
                <a:spcPts val="500"/>
              </a:spcBef>
              <a:spcAft>
                <a:spcPts val="0"/>
              </a:spcAft>
              <a:buClr>
                <a:schemeClr val="dk1"/>
              </a:buClr>
              <a:buSzPts val="1600"/>
              <a:buChar char="•"/>
            </a:pPr>
            <a:r>
              <a:rPr lang="fr-FR" sz="1600" dirty="0"/>
              <a:t>Tente le tout pour le tout pour s’en sortir </a:t>
            </a:r>
            <a:endParaRPr sz="1600" dirty="0"/>
          </a:p>
        </p:txBody>
      </p:sp>
      <p:sp>
        <p:nvSpPr>
          <p:cNvPr id="598" name="Google Shape;598;p49"/>
          <p:cNvSpPr/>
          <p:nvPr>
            <p:custDataLst>
              <p:tags r:id="rId7"/>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99" name="Google Shape;599;p49"/>
          <p:cNvSpPr/>
          <p:nvPr>
            <p:custDataLst>
              <p:tags r:id="rId8"/>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01" name="Google Shape;601;p49" descr="Partiellement ensoleillé contour"/>
          <p:cNvPicPr preferRelativeResize="0"/>
          <p:nvPr>
            <p:custDataLst>
              <p:tags r:id="rId9"/>
            </p:custDataLst>
          </p:nvPr>
        </p:nvPicPr>
        <p:blipFill rotWithShape="1">
          <a:blip r:embed="rId16">
            <a:alphaModFix/>
          </a:blip>
          <a:srcRect/>
          <a:stretch/>
        </p:blipFill>
        <p:spPr>
          <a:xfrm>
            <a:off x="5628728" y="3428999"/>
            <a:ext cx="686391" cy="686391"/>
          </a:xfrm>
          <a:prstGeom prst="rect">
            <a:avLst/>
          </a:prstGeom>
          <a:noFill/>
          <a:ln>
            <a:noFill/>
          </a:ln>
        </p:spPr>
      </p:pic>
      <p:pic>
        <p:nvPicPr>
          <p:cNvPr id="602" name="Google Shape;602;p49" descr="Foudre contour"/>
          <p:cNvPicPr preferRelativeResize="0"/>
          <p:nvPr>
            <p:custDataLst>
              <p:tags r:id="rId10"/>
            </p:custDataLst>
          </p:nvPr>
        </p:nvPicPr>
        <p:blipFill rotWithShape="1">
          <a:blip r:embed="rId17">
            <a:alphaModFix/>
          </a:blip>
          <a:srcRect/>
          <a:stretch/>
        </p:blipFill>
        <p:spPr>
          <a:xfrm>
            <a:off x="5623923" y="5080106"/>
            <a:ext cx="691196" cy="691196"/>
          </a:xfrm>
          <a:prstGeom prst="rect">
            <a:avLst/>
          </a:prstGeom>
          <a:noFill/>
          <a:ln>
            <a:noFill/>
          </a:ln>
        </p:spPr>
      </p:pic>
      <p:pic>
        <p:nvPicPr>
          <p:cNvPr id="603" name="Google Shape;603;p49" descr="Puzzle contour"/>
          <p:cNvPicPr preferRelativeResize="0"/>
          <p:nvPr>
            <p:custDataLst>
              <p:tags r:id="rId11"/>
            </p:custDataLst>
          </p:nvPr>
        </p:nvPicPr>
        <p:blipFill rotWithShape="1">
          <a:blip r:embed="rId18">
            <a:alphaModFix/>
          </a:blip>
          <a:srcRect/>
          <a:stretch/>
        </p:blipFill>
        <p:spPr>
          <a:xfrm rot="-5400000">
            <a:off x="5620434" y="1259173"/>
            <a:ext cx="691196" cy="691196"/>
          </a:xfrm>
          <a:prstGeom prst="rect">
            <a:avLst/>
          </a:prstGeom>
          <a:noFill/>
          <a:ln>
            <a:noFill/>
          </a:ln>
        </p:spPr>
      </p:pic>
      <p:pic>
        <p:nvPicPr>
          <p:cNvPr id="604" name="Google Shape;604;p49" descr="Ouverture contour"/>
          <p:cNvPicPr preferRelativeResize="0"/>
          <p:nvPr>
            <p:custDataLst>
              <p:tags r:id="rId12"/>
            </p:custDataLst>
          </p:nvPr>
        </p:nvPicPr>
        <p:blipFill rotWithShape="1">
          <a:blip r:embed="rId19">
            <a:alphaModFix/>
          </a:blip>
          <a:srcRect/>
          <a:stretch/>
        </p:blipFill>
        <p:spPr>
          <a:xfrm>
            <a:off x="5620434" y="2347464"/>
            <a:ext cx="686391" cy="686391"/>
          </a:xfrm>
          <a:prstGeom prst="rect">
            <a:avLst/>
          </a:prstGeom>
          <a:noFill/>
          <a:ln>
            <a:noFill/>
          </a:ln>
        </p:spPr>
      </p:pic>
      <p:pic>
        <p:nvPicPr>
          <p:cNvPr id="605" name="Google Shape;605;p49" descr="Une image contenant texte, draps et couvertures&#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627424" y="778657"/>
            <a:ext cx="1464180" cy="530068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7">
                                            <p:txEl>
                                              <p:pRg st="0" end="0"/>
                                            </p:txEl>
                                          </p:spTgt>
                                        </p:tgtEl>
                                        <p:attrNameLst>
                                          <p:attrName>style.visibility</p:attrName>
                                        </p:attrNameLst>
                                      </p:cBhvr>
                                      <p:to>
                                        <p:strVal val="visible"/>
                                      </p:to>
                                    </p:set>
                                    <p:animEffect transition="in" filter="fade">
                                      <p:cBhvr>
                                        <p:cTn id="7" dur="500"/>
                                        <p:tgtEl>
                                          <p:spTgt spid="59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97">
                                            <p:txEl>
                                              <p:pRg st="1" end="1"/>
                                            </p:txEl>
                                          </p:spTgt>
                                        </p:tgtEl>
                                        <p:attrNameLst>
                                          <p:attrName>style.visibility</p:attrName>
                                        </p:attrNameLst>
                                      </p:cBhvr>
                                      <p:to>
                                        <p:strVal val="visible"/>
                                      </p:to>
                                    </p:set>
                                    <p:animEffect transition="in" filter="fade">
                                      <p:cBhvr>
                                        <p:cTn id="10" dur="500"/>
                                        <p:tgtEl>
                                          <p:spTgt spid="59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03"/>
                                        </p:tgtEl>
                                        <p:attrNameLst>
                                          <p:attrName>style.visibility</p:attrName>
                                        </p:attrNameLst>
                                      </p:cBhvr>
                                      <p:to>
                                        <p:strVal val="visible"/>
                                      </p:to>
                                    </p:set>
                                    <p:animEffect transition="in" filter="fade">
                                      <p:cBhvr>
                                        <p:cTn id="13" dur="500"/>
                                        <p:tgtEl>
                                          <p:spTgt spid="60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97">
                                            <p:txEl>
                                              <p:pRg st="3" end="3"/>
                                            </p:txEl>
                                          </p:spTgt>
                                        </p:tgtEl>
                                        <p:attrNameLst>
                                          <p:attrName>style.visibility</p:attrName>
                                        </p:attrNameLst>
                                      </p:cBhvr>
                                      <p:to>
                                        <p:strVal val="visible"/>
                                      </p:to>
                                    </p:set>
                                    <p:animEffect transition="in" filter="fade">
                                      <p:cBhvr>
                                        <p:cTn id="18" dur="500"/>
                                        <p:tgtEl>
                                          <p:spTgt spid="59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97">
                                            <p:txEl>
                                              <p:pRg st="4" end="4"/>
                                            </p:txEl>
                                          </p:spTgt>
                                        </p:tgtEl>
                                        <p:attrNameLst>
                                          <p:attrName>style.visibility</p:attrName>
                                        </p:attrNameLst>
                                      </p:cBhvr>
                                      <p:to>
                                        <p:strVal val="visible"/>
                                      </p:to>
                                    </p:set>
                                    <p:animEffect transition="in" filter="fade">
                                      <p:cBhvr>
                                        <p:cTn id="21" dur="500"/>
                                        <p:tgtEl>
                                          <p:spTgt spid="59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04"/>
                                        </p:tgtEl>
                                        <p:attrNameLst>
                                          <p:attrName>style.visibility</p:attrName>
                                        </p:attrNameLst>
                                      </p:cBhvr>
                                      <p:to>
                                        <p:strVal val="visible"/>
                                      </p:to>
                                    </p:set>
                                    <p:animEffect transition="in" filter="fade">
                                      <p:cBhvr>
                                        <p:cTn id="24" dur="500"/>
                                        <p:tgtEl>
                                          <p:spTgt spid="60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97">
                                            <p:txEl>
                                              <p:pRg st="6" end="6"/>
                                            </p:txEl>
                                          </p:spTgt>
                                        </p:tgtEl>
                                        <p:attrNameLst>
                                          <p:attrName>style.visibility</p:attrName>
                                        </p:attrNameLst>
                                      </p:cBhvr>
                                      <p:to>
                                        <p:strVal val="visible"/>
                                      </p:to>
                                    </p:set>
                                    <p:animEffect transition="in" filter="fade">
                                      <p:cBhvr>
                                        <p:cTn id="29" dur="500"/>
                                        <p:tgtEl>
                                          <p:spTgt spid="597">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97">
                                            <p:txEl>
                                              <p:pRg st="7" end="7"/>
                                            </p:txEl>
                                          </p:spTgt>
                                        </p:tgtEl>
                                        <p:attrNameLst>
                                          <p:attrName>style.visibility</p:attrName>
                                        </p:attrNameLst>
                                      </p:cBhvr>
                                      <p:to>
                                        <p:strVal val="visible"/>
                                      </p:to>
                                    </p:set>
                                    <p:animEffect transition="in" filter="fade">
                                      <p:cBhvr>
                                        <p:cTn id="34" dur="500"/>
                                        <p:tgtEl>
                                          <p:spTgt spid="597">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97">
                                            <p:txEl>
                                              <p:pRg st="8" end="8"/>
                                            </p:txEl>
                                          </p:spTgt>
                                        </p:tgtEl>
                                        <p:attrNameLst>
                                          <p:attrName>style.visibility</p:attrName>
                                        </p:attrNameLst>
                                      </p:cBhvr>
                                      <p:to>
                                        <p:strVal val="visible"/>
                                      </p:to>
                                    </p:set>
                                    <p:animEffect transition="in" filter="fade">
                                      <p:cBhvr>
                                        <p:cTn id="37" dur="500"/>
                                        <p:tgtEl>
                                          <p:spTgt spid="597">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601"/>
                                        </p:tgtEl>
                                        <p:attrNameLst>
                                          <p:attrName>style.visibility</p:attrName>
                                        </p:attrNameLst>
                                      </p:cBhvr>
                                      <p:to>
                                        <p:strVal val="visible"/>
                                      </p:to>
                                    </p:set>
                                    <p:animEffect transition="in" filter="fade">
                                      <p:cBhvr>
                                        <p:cTn id="40" dur="500"/>
                                        <p:tgtEl>
                                          <p:spTgt spid="60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97">
                                            <p:txEl>
                                              <p:pRg st="10" end="10"/>
                                            </p:txEl>
                                          </p:spTgt>
                                        </p:tgtEl>
                                        <p:attrNameLst>
                                          <p:attrName>style.visibility</p:attrName>
                                        </p:attrNameLst>
                                      </p:cBhvr>
                                      <p:to>
                                        <p:strVal val="visible"/>
                                      </p:to>
                                    </p:set>
                                    <p:animEffect transition="in" filter="fade">
                                      <p:cBhvr>
                                        <p:cTn id="45" dur="500"/>
                                        <p:tgtEl>
                                          <p:spTgt spid="597">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97">
                                            <p:txEl>
                                              <p:pRg st="11" end="11"/>
                                            </p:txEl>
                                          </p:spTgt>
                                        </p:tgtEl>
                                        <p:attrNameLst>
                                          <p:attrName>style.visibility</p:attrName>
                                        </p:attrNameLst>
                                      </p:cBhvr>
                                      <p:to>
                                        <p:strVal val="visible"/>
                                      </p:to>
                                    </p:set>
                                    <p:animEffect transition="in" filter="fade">
                                      <p:cBhvr>
                                        <p:cTn id="50" dur="500"/>
                                        <p:tgtEl>
                                          <p:spTgt spid="597">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97">
                                            <p:txEl>
                                              <p:pRg st="12" end="12"/>
                                            </p:txEl>
                                          </p:spTgt>
                                        </p:tgtEl>
                                        <p:attrNameLst>
                                          <p:attrName>style.visibility</p:attrName>
                                        </p:attrNameLst>
                                      </p:cBhvr>
                                      <p:to>
                                        <p:strVal val="visible"/>
                                      </p:to>
                                    </p:set>
                                    <p:animEffect transition="in" filter="fade">
                                      <p:cBhvr>
                                        <p:cTn id="53" dur="500"/>
                                        <p:tgtEl>
                                          <p:spTgt spid="597">
                                            <p:txEl>
                                              <p:pRg st="12" end="12"/>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597">
                                            <p:txEl>
                                              <p:pRg st="13" end="13"/>
                                            </p:txEl>
                                          </p:spTgt>
                                        </p:tgtEl>
                                        <p:attrNameLst>
                                          <p:attrName>style.visibility</p:attrName>
                                        </p:attrNameLst>
                                      </p:cBhvr>
                                      <p:to>
                                        <p:strVal val="visible"/>
                                      </p:to>
                                    </p:set>
                                    <p:animEffect transition="in" filter="fade">
                                      <p:cBhvr>
                                        <p:cTn id="56" dur="500"/>
                                        <p:tgtEl>
                                          <p:spTgt spid="597">
                                            <p:txEl>
                                              <p:pRg st="13" end="13"/>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597">
                                            <p:txEl>
                                              <p:pRg st="14" end="14"/>
                                            </p:txEl>
                                          </p:spTgt>
                                        </p:tgtEl>
                                        <p:attrNameLst>
                                          <p:attrName>style.visibility</p:attrName>
                                        </p:attrNameLst>
                                      </p:cBhvr>
                                      <p:to>
                                        <p:strVal val="visible"/>
                                      </p:to>
                                    </p:set>
                                    <p:animEffect transition="in" filter="fade">
                                      <p:cBhvr>
                                        <p:cTn id="59" dur="500"/>
                                        <p:tgtEl>
                                          <p:spTgt spid="597">
                                            <p:txEl>
                                              <p:pRg st="14" end="14"/>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602"/>
                                        </p:tgtEl>
                                        <p:attrNameLst>
                                          <p:attrName>style.visibility</p:attrName>
                                        </p:attrNameLst>
                                      </p:cBhvr>
                                      <p:to>
                                        <p:strVal val="visible"/>
                                      </p:to>
                                    </p:set>
                                    <p:animEffect transition="in" filter="fade">
                                      <p:cBhvr>
                                        <p:cTn id="62" dur="500"/>
                                        <p:tgtEl>
                                          <p:spTgt spid="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1" name="Google Shape;631;p53"/>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D0B1"/>
              </a:buClr>
              <a:buSzPct val="100000"/>
              <a:buFont typeface="Calibri"/>
              <a:buNone/>
            </a:pPr>
            <a:r>
              <a:rPr lang="fr-FR" dirty="0">
                <a:solidFill>
                  <a:srgbClr val="00D0B1"/>
                </a:solidFill>
              </a:rPr>
              <a:t>Élément Vert (++)</a:t>
            </a:r>
            <a:endParaRPr dirty="0"/>
          </a:p>
        </p:txBody>
      </p:sp>
      <p:sp>
        <p:nvSpPr>
          <p:cNvPr id="632" name="Google Shape;632;p53"/>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3" name="Google Shape;633;p53"/>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4" name="Google Shape;634;p53"/>
          <p:cNvSpPr txBox="1">
            <a:spLocks noGrp="1"/>
          </p:cNvSpPr>
          <p:nvPr>
            <p:ph type="body" idx="1"/>
            <p:custDataLst>
              <p:tags r:id="rId5"/>
            </p:custDataLst>
          </p:nvPr>
        </p:nvSpPr>
        <p:spPr>
          <a:xfrm>
            <a:off x="6105068" y="1263192"/>
            <a:ext cx="5437708" cy="448928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Réfléchi, imaginatif, contenu</a:t>
            </a:r>
            <a:endParaRPr sz="1600" dirty="0"/>
          </a:p>
          <a:p>
            <a:pPr marL="685800" lvl="1" indent="-228600" algn="l" rtl="0">
              <a:lnSpc>
                <a:spcPct val="90000"/>
              </a:lnSpc>
              <a:spcBef>
                <a:spcPts val="500"/>
              </a:spcBef>
              <a:spcAft>
                <a:spcPts val="0"/>
              </a:spcAft>
              <a:buClr>
                <a:schemeClr val="dk1"/>
              </a:buClr>
              <a:buSzPct val="100000"/>
              <a:buChar char="•"/>
            </a:pPr>
            <a:r>
              <a:rPr lang="fr-FR" sz="1600" dirty="0"/>
              <a:t>Capacité d’introspection et de réflexion approfondie sur un sujet</a:t>
            </a:r>
          </a:p>
          <a:p>
            <a:pPr marL="685800" lvl="1" indent="-228600">
              <a:lnSpc>
                <a:spcPct val="100000"/>
              </a:lnSpc>
              <a:buSzPct val="100000"/>
            </a:pPr>
            <a:r>
              <a:rPr lang="fr-FR" sz="1600" dirty="0"/>
              <a:t>Calme, tranquille</a:t>
            </a:r>
          </a:p>
          <a:p>
            <a:pPr marL="685800" lvl="1" indent="-228600">
              <a:lnSpc>
                <a:spcPct val="100000"/>
              </a:lnSpc>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Perçoit le monde au travers de l’</a:t>
            </a:r>
            <a:r>
              <a:rPr lang="fr-FR" sz="1600" dirty="0" err="1"/>
              <a:t>imagin’action</a:t>
            </a:r>
            <a:endParaRPr lang="fr-FR" sz="1600" dirty="0"/>
          </a:p>
          <a:p>
            <a:pPr marL="685800" lvl="1" indent="-228600" algn="l" rtl="0">
              <a:lnSpc>
                <a:spcPct val="90000"/>
              </a:lnSpc>
              <a:spcBef>
                <a:spcPts val="500"/>
              </a:spcBef>
              <a:spcAft>
                <a:spcPts val="0"/>
              </a:spcAft>
              <a:buClr>
                <a:schemeClr val="dk1"/>
              </a:buClr>
              <a:buSzPct val="100000"/>
              <a:buChar char="•"/>
            </a:pPr>
            <a:r>
              <a:rPr lang="fr-FR" sz="1600" dirty="0"/>
              <a:t>Prend le temps de visualiser la situation dans son ensemble </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Complexe</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simples et projectifs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monocorde, pas d’émotion particulière</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pas ou peu avec un regard qui va chercher à visualiser les propos</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droit, peu de gestes</a:t>
            </a:r>
            <a:endParaRPr dirty="0"/>
          </a:p>
        </p:txBody>
      </p:sp>
      <p:sp>
        <p:nvSpPr>
          <p:cNvPr id="635" name="Google Shape;635;p53"/>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36" name="Google Shape;636;p53"/>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37" name="Google Shape;637;p53" descr="Couronne contour"/>
          <p:cNvPicPr preferRelativeResize="0"/>
          <p:nvPr>
            <p:custDataLst>
              <p:tags r:id="rId8"/>
            </p:custDataLst>
          </p:nvPr>
        </p:nvPicPr>
        <p:blipFill rotWithShape="1">
          <a:blip r:embed="rId15">
            <a:alphaModFix/>
          </a:blip>
          <a:srcRect/>
          <a:stretch/>
        </p:blipFill>
        <p:spPr>
          <a:xfrm>
            <a:off x="5652366" y="1679245"/>
            <a:ext cx="686391" cy="686391"/>
          </a:xfrm>
          <a:prstGeom prst="rect">
            <a:avLst/>
          </a:prstGeom>
          <a:noFill/>
          <a:ln>
            <a:noFill/>
          </a:ln>
        </p:spPr>
      </p:pic>
      <p:pic>
        <p:nvPicPr>
          <p:cNvPr id="638" name="Google Shape;638;p53" descr="Lunettes contour"/>
          <p:cNvPicPr preferRelativeResize="0"/>
          <p:nvPr>
            <p:custDataLst>
              <p:tags r:id="rId9"/>
            </p:custDataLst>
          </p:nvPr>
        </p:nvPicPr>
        <p:blipFill rotWithShape="1">
          <a:blip r:embed="rId16">
            <a:alphaModFix/>
          </a:blip>
          <a:srcRect/>
          <a:stretch/>
        </p:blipFill>
        <p:spPr>
          <a:xfrm>
            <a:off x="5652367" y="3070224"/>
            <a:ext cx="686391" cy="686391"/>
          </a:xfrm>
          <a:prstGeom prst="rect">
            <a:avLst/>
          </a:prstGeom>
          <a:noFill/>
          <a:ln>
            <a:noFill/>
          </a:ln>
        </p:spPr>
      </p:pic>
      <p:pic>
        <p:nvPicPr>
          <p:cNvPr id="639" name="Google Shape;639;p53" descr="Chat contour"/>
          <p:cNvPicPr preferRelativeResize="0"/>
          <p:nvPr>
            <p:custDataLst>
              <p:tags r:id="rId10"/>
            </p:custDataLst>
          </p:nvPr>
        </p:nvPicPr>
        <p:blipFill rotWithShape="1">
          <a:blip r:embed="rId17">
            <a:alphaModFix/>
          </a:blip>
          <a:srcRect/>
          <a:stretch/>
        </p:blipFill>
        <p:spPr>
          <a:xfrm>
            <a:off x="5652367" y="4484375"/>
            <a:ext cx="686391" cy="686391"/>
          </a:xfrm>
          <a:prstGeom prst="rect">
            <a:avLst/>
          </a:prstGeom>
          <a:noFill/>
          <a:ln>
            <a:noFill/>
          </a:ln>
        </p:spPr>
      </p:pic>
      <p:sp>
        <p:nvSpPr>
          <p:cNvPr id="641" name="Google Shape;641;p53"/>
          <p:cNvSpPr/>
          <p:nvPr>
            <p:custDataLst>
              <p:tags r:id="rId11"/>
            </p:custDataLst>
          </p:nvPr>
        </p:nvSpPr>
        <p:spPr>
          <a:xfrm>
            <a:off x="10779982" y="5494031"/>
            <a:ext cx="1309394" cy="1309394"/>
          </a:xfrm>
          <a:prstGeom prst="ellipse">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42" name="Google Shape;642;p53"/>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71576" y="759210"/>
            <a:ext cx="1453410" cy="54382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4">
                                            <p:txEl>
                                              <p:pRg st="0" end="0"/>
                                            </p:txEl>
                                          </p:spTgt>
                                        </p:tgtEl>
                                        <p:attrNameLst>
                                          <p:attrName>style.visibility</p:attrName>
                                        </p:attrNameLst>
                                      </p:cBhvr>
                                      <p:to>
                                        <p:strVal val="visible"/>
                                      </p:to>
                                    </p:set>
                                    <p:animEffect transition="in" filter="fade">
                                      <p:cBhvr>
                                        <p:cTn id="7" dur="500"/>
                                        <p:tgtEl>
                                          <p:spTgt spid="63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34">
                                            <p:txEl>
                                              <p:pRg st="1" end="1"/>
                                            </p:txEl>
                                          </p:spTgt>
                                        </p:tgtEl>
                                        <p:attrNameLst>
                                          <p:attrName>style.visibility</p:attrName>
                                        </p:attrNameLst>
                                      </p:cBhvr>
                                      <p:to>
                                        <p:strVal val="visible"/>
                                      </p:to>
                                    </p:set>
                                    <p:animEffect transition="in" filter="fade">
                                      <p:cBhvr>
                                        <p:cTn id="10" dur="500"/>
                                        <p:tgtEl>
                                          <p:spTgt spid="63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34">
                                            <p:txEl>
                                              <p:pRg st="2" end="2"/>
                                            </p:txEl>
                                          </p:spTgt>
                                        </p:tgtEl>
                                        <p:attrNameLst>
                                          <p:attrName>style.visibility</p:attrName>
                                        </p:attrNameLst>
                                      </p:cBhvr>
                                      <p:to>
                                        <p:strVal val="visible"/>
                                      </p:to>
                                    </p:set>
                                    <p:animEffect transition="in" filter="fade">
                                      <p:cBhvr>
                                        <p:cTn id="13" dur="500"/>
                                        <p:tgtEl>
                                          <p:spTgt spid="63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34">
                                            <p:txEl>
                                              <p:pRg st="3" end="3"/>
                                            </p:txEl>
                                          </p:spTgt>
                                        </p:tgtEl>
                                        <p:attrNameLst>
                                          <p:attrName>style.visibility</p:attrName>
                                        </p:attrNameLst>
                                      </p:cBhvr>
                                      <p:to>
                                        <p:strVal val="visible"/>
                                      </p:to>
                                    </p:set>
                                    <p:animEffect transition="in" filter="fade">
                                      <p:cBhvr>
                                        <p:cTn id="16" dur="500"/>
                                        <p:tgtEl>
                                          <p:spTgt spid="63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37"/>
                                        </p:tgtEl>
                                        <p:attrNameLst>
                                          <p:attrName>style.visibility</p:attrName>
                                        </p:attrNameLst>
                                      </p:cBhvr>
                                      <p:to>
                                        <p:strVal val="visible"/>
                                      </p:to>
                                    </p:set>
                                    <p:animEffect transition="in" filter="fade">
                                      <p:cBhvr>
                                        <p:cTn id="19" dur="500"/>
                                        <p:tgtEl>
                                          <p:spTgt spid="63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34">
                                            <p:txEl>
                                              <p:pRg st="5" end="5"/>
                                            </p:txEl>
                                          </p:spTgt>
                                        </p:tgtEl>
                                        <p:attrNameLst>
                                          <p:attrName>style.visibility</p:attrName>
                                        </p:attrNameLst>
                                      </p:cBhvr>
                                      <p:to>
                                        <p:strVal val="visible"/>
                                      </p:to>
                                    </p:set>
                                    <p:animEffect transition="in" filter="fade">
                                      <p:cBhvr>
                                        <p:cTn id="24" dur="500"/>
                                        <p:tgtEl>
                                          <p:spTgt spid="634">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34">
                                            <p:txEl>
                                              <p:pRg st="6" end="6"/>
                                            </p:txEl>
                                          </p:spTgt>
                                        </p:tgtEl>
                                        <p:attrNameLst>
                                          <p:attrName>style.visibility</p:attrName>
                                        </p:attrNameLst>
                                      </p:cBhvr>
                                      <p:to>
                                        <p:strVal val="visible"/>
                                      </p:to>
                                    </p:set>
                                    <p:animEffect transition="in" filter="fade">
                                      <p:cBhvr>
                                        <p:cTn id="27" dur="500"/>
                                        <p:tgtEl>
                                          <p:spTgt spid="63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34">
                                            <p:txEl>
                                              <p:pRg st="7" end="7"/>
                                            </p:txEl>
                                          </p:spTgt>
                                        </p:tgtEl>
                                        <p:attrNameLst>
                                          <p:attrName>style.visibility</p:attrName>
                                        </p:attrNameLst>
                                      </p:cBhvr>
                                      <p:to>
                                        <p:strVal val="visible"/>
                                      </p:to>
                                    </p:set>
                                    <p:animEffect transition="in" filter="fade">
                                      <p:cBhvr>
                                        <p:cTn id="30" dur="500"/>
                                        <p:tgtEl>
                                          <p:spTgt spid="63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38"/>
                                        </p:tgtEl>
                                        <p:attrNameLst>
                                          <p:attrName>style.visibility</p:attrName>
                                        </p:attrNameLst>
                                      </p:cBhvr>
                                      <p:to>
                                        <p:strVal val="visible"/>
                                      </p:to>
                                    </p:set>
                                    <p:animEffect transition="in" filter="fade">
                                      <p:cBhvr>
                                        <p:cTn id="33" dur="500"/>
                                        <p:tgtEl>
                                          <p:spTgt spid="63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34">
                                            <p:txEl>
                                              <p:pRg st="9" end="9"/>
                                            </p:txEl>
                                          </p:spTgt>
                                        </p:tgtEl>
                                        <p:attrNameLst>
                                          <p:attrName>style.visibility</p:attrName>
                                        </p:attrNameLst>
                                      </p:cBhvr>
                                      <p:to>
                                        <p:strVal val="visible"/>
                                      </p:to>
                                    </p:set>
                                    <p:animEffect transition="in" filter="fade">
                                      <p:cBhvr>
                                        <p:cTn id="38" dur="500"/>
                                        <p:tgtEl>
                                          <p:spTgt spid="63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34">
                                            <p:txEl>
                                              <p:pRg st="10" end="10"/>
                                            </p:txEl>
                                          </p:spTgt>
                                        </p:tgtEl>
                                        <p:attrNameLst>
                                          <p:attrName>style.visibility</p:attrName>
                                        </p:attrNameLst>
                                      </p:cBhvr>
                                      <p:to>
                                        <p:strVal val="visible"/>
                                      </p:to>
                                    </p:set>
                                    <p:animEffect transition="in" filter="fade">
                                      <p:cBhvr>
                                        <p:cTn id="41" dur="500"/>
                                        <p:tgtEl>
                                          <p:spTgt spid="634">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634">
                                            <p:txEl>
                                              <p:pRg st="11" end="11"/>
                                            </p:txEl>
                                          </p:spTgt>
                                        </p:tgtEl>
                                        <p:attrNameLst>
                                          <p:attrName>style.visibility</p:attrName>
                                        </p:attrNameLst>
                                      </p:cBhvr>
                                      <p:to>
                                        <p:strVal val="visible"/>
                                      </p:to>
                                    </p:set>
                                    <p:animEffect transition="in" filter="fade">
                                      <p:cBhvr>
                                        <p:cTn id="44" dur="500"/>
                                        <p:tgtEl>
                                          <p:spTgt spid="634">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634">
                                            <p:txEl>
                                              <p:pRg st="12" end="12"/>
                                            </p:txEl>
                                          </p:spTgt>
                                        </p:tgtEl>
                                        <p:attrNameLst>
                                          <p:attrName>style.visibility</p:attrName>
                                        </p:attrNameLst>
                                      </p:cBhvr>
                                      <p:to>
                                        <p:strVal val="visible"/>
                                      </p:to>
                                    </p:set>
                                    <p:animEffect transition="in" filter="fade">
                                      <p:cBhvr>
                                        <p:cTn id="47" dur="500"/>
                                        <p:tgtEl>
                                          <p:spTgt spid="634">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634">
                                            <p:txEl>
                                              <p:pRg st="13" end="13"/>
                                            </p:txEl>
                                          </p:spTgt>
                                        </p:tgtEl>
                                        <p:attrNameLst>
                                          <p:attrName>style.visibility</p:attrName>
                                        </p:attrNameLst>
                                      </p:cBhvr>
                                      <p:to>
                                        <p:strVal val="visible"/>
                                      </p:to>
                                    </p:set>
                                    <p:animEffect transition="in" filter="fade">
                                      <p:cBhvr>
                                        <p:cTn id="50" dur="500"/>
                                        <p:tgtEl>
                                          <p:spTgt spid="634">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639"/>
                                        </p:tgtEl>
                                        <p:attrNameLst>
                                          <p:attrName>style.visibility</p:attrName>
                                        </p:attrNameLst>
                                      </p:cBhvr>
                                      <p:to>
                                        <p:strVal val="visible"/>
                                      </p:to>
                                    </p:set>
                                    <p:animEffect transition="in" filter="fade">
                                      <p:cBhvr>
                                        <p:cTn id="53" dur="500"/>
                                        <p:tgtEl>
                                          <p:spTgt spid="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5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9" name="Google Shape;649;p5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D0B1"/>
              </a:buClr>
              <a:buSzPct val="100000"/>
              <a:buFont typeface="Calibri"/>
              <a:buNone/>
            </a:pPr>
            <a:r>
              <a:rPr lang="fr-FR">
                <a:solidFill>
                  <a:srgbClr val="00D0B1"/>
                </a:solidFill>
              </a:rPr>
              <a:t>Élément Vert</a:t>
            </a:r>
            <a:endParaRPr/>
          </a:p>
        </p:txBody>
      </p:sp>
      <p:sp>
        <p:nvSpPr>
          <p:cNvPr id="650" name="Google Shape;650;p5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1" name="Google Shape;651;p5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2" name="Google Shape;652;p54"/>
          <p:cNvSpPr txBox="1">
            <a:spLocks noGrp="1"/>
          </p:cNvSpPr>
          <p:nvPr>
            <p:ph type="body" idx="1"/>
            <p:custDataLst>
              <p:tags r:id="rId5"/>
            </p:custDataLst>
          </p:nvPr>
        </p:nvSpPr>
        <p:spPr>
          <a:xfrm>
            <a:off x="6105066" y="1004223"/>
            <a:ext cx="5437708" cy="5035402"/>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inclus dans le groupe ?</a:t>
            </a:r>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buSzPts val="1600"/>
            </a:pPr>
            <a:r>
              <a:rPr lang="fr-FR" sz="1600" dirty="0"/>
              <a:t>Avoir sa place dans un collectif.</a:t>
            </a:r>
          </a:p>
          <a:p>
            <a:pPr marL="685800" lvl="1" indent="-228600">
              <a:buSzPts val="1600"/>
            </a:pPr>
            <a:r>
              <a:rPr lang="fr-FR" sz="1600" dirty="0"/>
              <a:t>Être sollicité pour sentir qu’il compte aux yeux des autres</a:t>
            </a:r>
          </a:p>
          <a:p>
            <a:pPr marL="685800" lvl="1" indent="-228600">
              <a:buSzPts val="1600"/>
            </a:pPr>
            <a:r>
              <a:rPr lang="fr-FR" sz="1600" dirty="0"/>
              <a:t>Avoir de l’espace, de la tranquillité et du temps pour soi</a:t>
            </a:r>
          </a:p>
          <a:p>
            <a:pPr marL="685800" lvl="1" indent="-228600">
              <a:buSzPts val="1600"/>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Difficulté à exprimer ce qu’il ressent ou ce qu’il pense</a:t>
            </a:r>
          </a:p>
          <a:p>
            <a:pPr marL="685800" lvl="1" indent="-228600" algn="l" rtl="0">
              <a:lnSpc>
                <a:spcPct val="90000"/>
              </a:lnSpc>
              <a:spcBef>
                <a:spcPts val="500"/>
              </a:spcBef>
              <a:spcAft>
                <a:spcPts val="0"/>
              </a:spcAft>
              <a:buClr>
                <a:schemeClr val="dk1"/>
              </a:buClr>
              <a:buSzPts val="1600"/>
              <a:buChar char="•"/>
            </a:pPr>
            <a:r>
              <a:rPr lang="fr-FR" sz="1600" dirty="0"/>
              <a:t>Commence plusieurs choses à la fois sans les finir</a:t>
            </a:r>
          </a:p>
          <a:p>
            <a:pPr marL="685800" lvl="1" indent="-228600" algn="l" rtl="0">
              <a:lnSpc>
                <a:spcPct val="90000"/>
              </a:lnSpc>
              <a:spcBef>
                <a:spcPts val="500"/>
              </a:spcBef>
              <a:spcAft>
                <a:spcPts val="0"/>
              </a:spcAft>
              <a:buClr>
                <a:schemeClr val="dk1"/>
              </a:buClr>
              <a:buSzPts val="1600"/>
              <a:buChar char="•"/>
            </a:pPr>
            <a:r>
              <a:rPr lang="fr-FR" sz="1600" dirty="0"/>
              <a:t>Ne demande pas d’aide, reste en retrait</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Se sent inadéquat, confus, angoissé</a:t>
            </a:r>
            <a:endParaRPr sz="1600" dirty="0"/>
          </a:p>
          <a:p>
            <a:pPr marL="685800" lvl="1" indent="-228600" algn="l" rtl="0">
              <a:lnSpc>
                <a:spcPct val="90000"/>
              </a:lnSpc>
              <a:spcBef>
                <a:spcPts val="500"/>
              </a:spcBef>
              <a:spcAft>
                <a:spcPts val="0"/>
              </a:spcAft>
              <a:buClr>
                <a:schemeClr val="dk1"/>
              </a:buClr>
              <a:buSzPts val="1600"/>
              <a:buChar char="•"/>
            </a:pPr>
            <a:r>
              <a:rPr lang="fr-FR" sz="1600" dirty="0"/>
              <a:t>Attend passivement, se retire dans l’isolement, « disparaît » physiquement ou dans son monde </a:t>
            </a:r>
            <a:br>
              <a:rPr lang="fr-FR" sz="1600" dirty="0"/>
            </a:br>
            <a:r>
              <a:rPr lang="fr-FR" sz="1600" dirty="0"/>
              <a:t>intérieur</a:t>
            </a:r>
            <a:endParaRPr sz="1600" dirty="0"/>
          </a:p>
        </p:txBody>
      </p:sp>
      <p:sp>
        <p:nvSpPr>
          <p:cNvPr id="653" name="Google Shape;653;p5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54" name="Google Shape;654;p5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55" name="Google Shape;655;p54"/>
          <p:cNvSpPr/>
          <p:nvPr>
            <p:custDataLst>
              <p:tags r:id="rId8"/>
            </p:custDataLst>
          </p:nvPr>
        </p:nvSpPr>
        <p:spPr>
          <a:xfrm>
            <a:off x="10779982" y="5494031"/>
            <a:ext cx="1309394" cy="1309394"/>
          </a:xfrm>
          <a:prstGeom prst="ellipse">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56" name="Google Shape;656;p54" descr="Partiellement ensoleillé contour"/>
          <p:cNvPicPr preferRelativeResize="0"/>
          <p:nvPr>
            <p:custDataLst>
              <p:tags r:id="rId9"/>
            </p:custDataLst>
          </p:nvPr>
        </p:nvPicPr>
        <p:blipFill rotWithShape="1">
          <a:blip r:embed="rId16">
            <a:alphaModFix/>
          </a:blip>
          <a:srcRect/>
          <a:stretch/>
        </p:blipFill>
        <p:spPr>
          <a:xfrm>
            <a:off x="5629976" y="3521924"/>
            <a:ext cx="686391" cy="686391"/>
          </a:xfrm>
          <a:prstGeom prst="rect">
            <a:avLst/>
          </a:prstGeom>
          <a:noFill/>
          <a:ln>
            <a:noFill/>
          </a:ln>
        </p:spPr>
      </p:pic>
      <p:pic>
        <p:nvPicPr>
          <p:cNvPr id="657" name="Google Shape;657;p54" descr="Foudre contour"/>
          <p:cNvPicPr preferRelativeResize="0"/>
          <p:nvPr>
            <p:custDataLst>
              <p:tags r:id="rId10"/>
            </p:custDataLst>
          </p:nvPr>
        </p:nvPicPr>
        <p:blipFill rotWithShape="1">
          <a:blip r:embed="rId17">
            <a:alphaModFix/>
          </a:blip>
          <a:srcRect/>
          <a:stretch/>
        </p:blipFill>
        <p:spPr>
          <a:xfrm>
            <a:off x="5630463" y="4978125"/>
            <a:ext cx="691196" cy="691196"/>
          </a:xfrm>
          <a:prstGeom prst="rect">
            <a:avLst/>
          </a:prstGeom>
          <a:noFill/>
          <a:ln>
            <a:noFill/>
          </a:ln>
        </p:spPr>
      </p:pic>
      <p:pic>
        <p:nvPicPr>
          <p:cNvPr id="658" name="Google Shape;658;p54"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659" name="Google Shape;659;p54" descr="Ouverture contour"/>
          <p:cNvPicPr preferRelativeResize="0"/>
          <p:nvPr>
            <p:custDataLst>
              <p:tags r:id="rId12"/>
            </p:custDataLst>
          </p:nvPr>
        </p:nvPicPr>
        <p:blipFill rotWithShape="1">
          <a:blip r:embed="rId19">
            <a:alphaModFix/>
          </a:blip>
          <a:srcRect/>
          <a:stretch/>
        </p:blipFill>
        <p:spPr>
          <a:xfrm>
            <a:off x="5620434" y="2126220"/>
            <a:ext cx="686391" cy="686391"/>
          </a:xfrm>
          <a:prstGeom prst="rect">
            <a:avLst/>
          </a:prstGeom>
          <a:noFill/>
          <a:ln>
            <a:noFill/>
          </a:ln>
        </p:spPr>
      </p:pic>
      <p:pic>
        <p:nvPicPr>
          <p:cNvPr id="660" name="Google Shape;660;p54" descr="Une image contenant texte, plante, agav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676349" y="693435"/>
            <a:ext cx="1555366" cy="5471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2">
                                            <p:txEl>
                                              <p:pRg st="0" end="0"/>
                                            </p:txEl>
                                          </p:spTgt>
                                        </p:tgtEl>
                                        <p:attrNameLst>
                                          <p:attrName>style.visibility</p:attrName>
                                        </p:attrNameLst>
                                      </p:cBhvr>
                                      <p:to>
                                        <p:strVal val="visible"/>
                                      </p:to>
                                    </p:set>
                                    <p:animEffect transition="in" filter="fade">
                                      <p:cBhvr>
                                        <p:cTn id="7" dur="500"/>
                                        <p:tgtEl>
                                          <p:spTgt spid="65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52">
                                            <p:txEl>
                                              <p:pRg st="1" end="1"/>
                                            </p:txEl>
                                          </p:spTgt>
                                        </p:tgtEl>
                                        <p:attrNameLst>
                                          <p:attrName>style.visibility</p:attrName>
                                        </p:attrNameLst>
                                      </p:cBhvr>
                                      <p:to>
                                        <p:strVal val="visible"/>
                                      </p:to>
                                    </p:set>
                                    <p:animEffect transition="in" filter="fade">
                                      <p:cBhvr>
                                        <p:cTn id="10" dur="500"/>
                                        <p:tgtEl>
                                          <p:spTgt spid="65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58"/>
                                        </p:tgtEl>
                                        <p:attrNameLst>
                                          <p:attrName>style.visibility</p:attrName>
                                        </p:attrNameLst>
                                      </p:cBhvr>
                                      <p:to>
                                        <p:strVal val="visible"/>
                                      </p:to>
                                    </p:set>
                                    <p:animEffect transition="in" filter="fade">
                                      <p:cBhvr>
                                        <p:cTn id="13" dur="500"/>
                                        <p:tgtEl>
                                          <p:spTgt spid="65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52">
                                            <p:txEl>
                                              <p:pRg st="3" end="3"/>
                                            </p:txEl>
                                          </p:spTgt>
                                        </p:tgtEl>
                                        <p:attrNameLst>
                                          <p:attrName>style.visibility</p:attrName>
                                        </p:attrNameLst>
                                      </p:cBhvr>
                                      <p:to>
                                        <p:strVal val="visible"/>
                                      </p:to>
                                    </p:set>
                                    <p:animEffect transition="in" filter="fade">
                                      <p:cBhvr>
                                        <p:cTn id="18" dur="500"/>
                                        <p:tgtEl>
                                          <p:spTgt spid="65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59"/>
                                        </p:tgtEl>
                                        <p:attrNameLst>
                                          <p:attrName>style.visibility</p:attrName>
                                        </p:attrNameLst>
                                      </p:cBhvr>
                                      <p:to>
                                        <p:strVal val="visible"/>
                                      </p:to>
                                    </p:set>
                                    <p:animEffect transition="in" filter="fade">
                                      <p:cBhvr>
                                        <p:cTn id="21" dur="500"/>
                                        <p:tgtEl>
                                          <p:spTgt spid="659"/>
                                        </p:tgtEl>
                                      </p:cBhvr>
                                    </p:animEffect>
                                  </p:childTnLst>
                                </p:cTn>
                              </p:par>
                              <p:par>
                                <p:cTn id="22" presetID="10" presetClass="entr" presetSubtype="0" fill="hold" nodeType="withEffect">
                                  <p:stCondLst>
                                    <p:cond delay="0"/>
                                  </p:stCondLst>
                                  <p:childTnLst>
                                    <p:set>
                                      <p:cBhvr>
                                        <p:cTn id="23" dur="1" fill="hold">
                                          <p:stCondLst>
                                            <p:cond delay="0"/>
                                          </p:stCondLst>
                                        </p:cTn>
                                        <p:tgtEl>
                                          <p:spTgt spid="652">
                                            <p:txEl>
                                              <p:pRg st="4" end="4"/>
                                            </p:txEl>
                                          </p:spTgt>
                                        </p:tgtEl>
                                        <p:attrNameLst>
                                          <p:attrName>style.visibility</p:attrName>
                                        </p:attrNameLst>
                                      </p:cBhvr>
                                      <p:to>
                                        <p:strVal val="visible"/>
                                      </p:to>
                                    </p:set>
                                    <p:animEffect transition="in" filter="fade">
                                      <p:cBhvr>
                                        <p:cTn id="24" dur="500"/>
                                        <p:tgtEl>
                                          <p:spTgt spid="652">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52">
                                            <p:txEl>
                                              <p:pRg st="5" end="5"/>
                                            </p:txEl>
                                          </p:spTgt>
                                        </p:tgtEl>
                                        <p:attrNameLst>
                                          <p:attrName>style.visibility</p:attrName>
                                        </p:attrNameLst>
                                      </p:cBhvr>
                                      <p:to>
                                        <p:strVal val="visible"/>
                                      </p:to>
                                    </p:set>
                                    <p:animEffect transition="in" filter="fade">
                                      <p:cBhvr>
                                        <p:cTn id="27" dur="500"/>
                                        <p:tgtEl>
                                          <p:spTgt spid="652">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52">
                                            <p:txEl>
                                              <p:pRg st="6" end="6"/>
                                            </p:txEl>
                                          </p:spTgt>
                                        </p:tgtEl>
                                        <p:attrNameLst>
                                          <p:attrName>style.visibility</p:attrName>
                                        </p:attrNameLst>
                                      </p:cBhvr>
                                      <p:to>
                                        <p:strVal val="visible"/>
                                      </p:to>
                                    </p:set>
                                    <p:animEffect transition="in" filter="fade">
                                      <p:cBhvr>
                                        <p:cTn id="30" dur="500"/>
                                        <p:tgtEl>
                                          <p:spTgt spid="652">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52">
                                            <p:txEl>
                                              <p:pRg st="8" end="8"/>
                                            </p:txEl>
                                          </p:spTgt>
                                        </p:tgtEl>
                                        <p:attrNameLst>
                                          <p:attrName>style.visibility</p:attrName>
                                        </p:attrNameLst>
                                      </p:cBhvr>
                                      <p:to>
                                        <p:strVal val="visible"/>
                                      </p:to>
                                    </p:set>
                                    <p:animEffect transition="in" filter="fade">
                                      <p:cBhvr>
                                        <p:cTn id="35" dur="500"/>
                                        <p:tgtEl>
                                          <p:spTgt spid="652">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52">
                                            <p:txEl>
                                              <p:pRg st="9" end="9"/>
                                            </p:txEl>
                                          </p:spTgt>
                                        </p:tgtEl>
                                        <p:attrNameLst>
                                          <p:attrName>style.visibility</p:attrName>
                                        </p:attrNameLst>
                                      </p:cBhvr>
                                      <p:to>
                                        <p:strVal val="visible"/>
                                      </p:to>
                                    </p:set>
                                    <p:animEffect transition="in" filter="fade">
                                      <p:cBhvr>
                                        <p:cTn id="38" dur="500"/>
                                        <p:tgtEl>
                                          <p:spTgt spid="65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52">
                                            <p:txEl>
                                              <p:pRg st="10" end="10"/>
                                            </p:txEl>
                                          </p:spTgt>
                                        </p:tgtEl>
                                        <p:attrNameLst>
                                          <p:attrName>style.visibility</p:attrName>
                                        </p:attrNameLst>
                                      </p:cBhvr>
                                      <p:to>
                                        <p:strVal val="visible"/>
                                      </p:to>
                                    </p:set>
                                    <p:animEffect transition="in" filter="fade">
                                      <p:cBhvr>
                                        <p:cTn id="41" dur="500"/>
                                        <p:tgtEl>
                                          <p:spTgt spid="65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652">
                                            <p:txEl>
                                              <p:pRg st="11" end="11"/>
                                            </p:txEl>
                                          </p:spTgt>
                                        </p:tgtEl>
                                        <p:attrNameLst>
                                          <p:attrName>style.visibility</p:attrName>
                                        </p:attrNameLst>
                                      </p:cBhvr>
                                      <p:to>
                                        <p:strVal val="visible"/>
                                      </p:to>
                                    </p:set>
                                    <p:animEffect transition="in" filter="fade">
                                      <p:cBhvr>
                                        <p:cTn id="44" dur="500"/>
                                        <p:tgtEl>
                                          <p:spTgt spid="652">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656"/>
                                        </p:tgtEl>
                                        <p:attrNameLst>
                                          <p:attrName>style.visibility</p:attrName>
                                        </p:attrNameLst>
                                      </p:cBhvr>
                                      <p:to>
                                        <p:strVal val="visible"/>
                                      </p:to>
                                    </p:set>
                                    <p:animEffect transition="in" filter="fade">
                                      <p:cBhvr>
                                        <p:cTn id="47" dur="500"/>
                                        <p:tgtEl>
                                          <p:spTgt spid="65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52">
                                            <p:txEl>
                                              <p:pRg st="13" end="13"/>
                                            </p:txEl>
                                          </p:spTgt>
                                        </p:tgtEl>
                                        <p:attrNameLst>
                                          <p:attrName>style.visibility</p:attrName>
                                        </p:attrNameLst>
                                      </p:cBhvr>
                                      <p:to>
                                        <p:strVal val="visible"/>
                                      </p:to>
                                    </p:set>
                                    <p:animEffect transition="in" filter="fade">
                                      <p:cBhvr>
                                        <p:cTn id="52" dur="500"/>
                                        <p:tgtEl>
                                          <p:spTgt spid="652">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652">
                                            <p:txEl>
                                              <p:pRg st="14" end="14"/>
                                            </p:txEl>
                                          </p:spTgt>
                                        </p:tgtEl>
                                        <p:attrNameLst>
                                          <p:attrName>style.visibility</p:attrName>
                                        </p:attrNameLst>
                                      </p:cBhvr>
                                      <p:to>
                                        <p:strVal val="visible"/>
                                      </p:to>
                                    </p:set>
                                    <p:animEffect transition="in" filter="fade">
                                      <p:cBhvr>
                                        <p:cTn id="55" dur="500"/>
                                        <p:tgtEl>
                                          <p:spTgt spid="652">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652">
                                            <p:txEl>
                                              <p:pRg st="15" end="15"/>
                                            </p:txEl>
                                          </p:spTgt>
                                        </p:tgtEl>
                                        <p:attrNameLst>
                                          <p:attrName>style.visibility</p:attrName>
                                        </p:attrNameLst>
                                      </p:cBhvr>
                                      <p:to>
                                        <p:strVal val="visible"/>
                                      </p:to>
                                    </p:set>
                                    <p:animEffect transition="in" filter="fade">
                                      <p:cBhvr>
                                        <p:cTn id="58" dur="500"/>
                                        <p:tgtEl>
                                          <p:spTgt spid="652">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657"/>
                                        </p:tgtEl>
                                        <p:attrNameLst>
                                          <p:attrName>style.visibility</p:attrName>
                                        </p:attrNameLst>
                                      </p:cBhvr>
                                      <p:to>
                                        <p:strVal val="visible"/>
                                      </p:to>
                                    </p:set>
                                    <p:animEffect transition="in" filter="fade">
                                      <p:cBhvr>
                                        <p:cTn id="61" dur="500"/>
                                        <p:tgtEl>
                                          <p:spTgt spid="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57"/>
          <p:cNvSpPr/>
          <p:nvPr>
            <p:custDataLst>
              <p:tags r:id="rId1"/>
            </p:custDataLst>
          </p:nvPr>
        </p:nvSpPr>
        <p:spPr>
          <a:xfrm>
            <a:off x="0" y="2294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9" name="Google Shape;679;p57"/>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DF89"/>
              </a:buClr>
              <a:buSzPct val="100000"/>
              <a:buFont typeface="Calibri"/>
              <a:buNone/>
            </a:pPr>
            <a:r>
              <a:rPr lang="fr-FR" dirty="0">
                <a:solidFill>
                  <a:srgbClr val="FFDF89"/>
                </a:solidFill>
              </a:rPr>
              <a:t>Élément Jaune (++)</a:t>
            </a:r>
            <a:endParaRPr dirty="0"/>
          </a:p>
        </p:txBody>
      </p:sp>
      <p:sp>
        <p:nvSpPr>
          <p:cNvPr id="680" name="Google Shape;680;p57"/>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1" name="Google Shape;681;p57"/>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2" name="Google Shape;682;p57"/>
          <p:cNvSpPr txBox="1">
            <a:spLocks noGrp="1"/>
          </p:cNvSpPr>
          <p:nvPr>
            <p:ph type="body" idx="1"/>
            <p:custDataLst>
              <p:tags r:id="rId5"/>
            </p:custDataLst>
          </p:nvPr>
        </p:nvSpPr>
        <p:spPr>
          <a:xfrm>
            <a:off x="6105542" y="1407132"/>
            <a:ext cx="5716144" cy="4590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Spontané, enthousiaste, énergique</a:t>
            </a:r>
            <a:endParaRPr sz="1600" dirty="0"/>
          </a:p>
          <a:p>
            <a:pPr marL="685800" lvl="1" indent="-228600" algn="l" rtl="0">
              <a:lnSpc>
                <a:spcPct val="90000"/>
              </a:lnSpc>
              <a:spcBef>
                <a:spcPts val="500"/>
              </a:spcBef>
              <a:spcAft>
                <a:spcPts val="0"/>
              </a:spcAft>
              <a:buClr>
                <a:schemeClr val="dk1"/>
              </a:buClr>
              <a:buSzPct val="100000"/>
              <a:buChar char="•"/>
            </a:pPr>
            <a:r>
              <a:rPr lang="fr-FR" sz="1600" dirty="0"/>
              <a:t>Optimiste, dédramatise </a:t>
            </a:r>
          </a:p>
          <a:p>
            <a:pPr marL="685800" lvl="1" indent="-228600" algn="l" rtl="0">
              <a:lnSpc>
                <a:spcPct val="90000"/>
              </a:lnSpc>
              <a:spcBef>
                <a:spcPts val="500"/>
              </a:spcBef>
              <a:spcAft>
                <a:spcPts val="0"/>
              </a:spcAft>
              <a:buClr>
                <a:schemeClr val="dk1"/>
              </a:buClr>
              <a:buSzPct val="100000"/>
              <a:buChar char="•"/>
            </a:pPr>
            <a:r>
              <a:rPr lang="fr-FR" sz="1600" dirty="0"/>
              <a:t>Capacité à nouer des contacts </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La réaction : il réagit naturellement, sans filtre</a:t>
            </a:r>
          </a:p>
          <a:p>
            <a:pPr marL="685800" lvl="1" indent="-228600">
              <a:buSzPct val="100000"/>
            </a:pPr>
            <a:r>
              <a:rPr lang="fr-FR" sz="1600" dirty="0"/>
              <a:t>Exprime spontanément ce qu’il aime ou déteste</a:t>
            </a:r>
          </a:p>
          <a:p>
            <a:pPr marL="685800" lvl="1" indent="-228600">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Canal Ludique Energique</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registre des onomatopées et expressions métaphoriques percutantes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enthousiaste, énergique, enjoué</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rayonnante, vivante, yeux pétillants</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animée, pleine de ressort</a:t>
            </a:r>
            <a:endParaRPr dirty="0"/>
          </a:p>
        </p:txBody>
      </p:sp>
      <p:sp>
        <p:nvSpPr>
          <p:cNvPr id="683" name="Google Shape;683;p57"/>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84" name="Google Shape;684;p57"/>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85" name="Google Shape;685;p57" descr="Couronne contour"/>
          <p:cNvPicPr preferRelativeResize="0"/>
          <p:nvPr>
            <p:custDataLst>
              <p:tags r:id="rId8"/>
            </p:custDataLst>
          </p:nvPr>
        </p:nvPicPr>
        <p:blipFill rotWithShape="1">
          <a:blip r:embed="rId15">
            <a:alphaModFix/>
          </a:blip>
          <a:srcRect/>
          <a:stretch/>
        </p:blipFill>
        <p:spPr>
          <a:xfrm>
            <a:off x="5652367" y="1720711"/>
            <a:ext cx="686391" cy="686391"/>
          </a:xfrm>
          <a:prstGeom prst="rect">
            <a:avLst/>
          </a:prstGeom>
          <a:noFill/>
          <a:ln>
            <a:noFill/>
          </a:ln>
        </p:spPr>
      </p:pic>
      <p:pic>
        <p:nvPicPr>
          <p:cNvPr id="686" name="Google Shape;686;p57" descr="Lunettes contour"/>
          <p:cNvPicPr preferRelativeResize="0"/>
          <p:nvPr>
            <p:custDataLst>
              <p:tags r:id="rId9"/>
            </p:custDataLst>
          </p:nvPr>
        </p:nvPicPr>
        <p:blipFill rotWithShape="1">
          <a:blip r:embed="rId16">
            <a:alphaModFix/>
          </a:blip>
          <a:srcRect/>
          <a:stretch/>
        </p:blipFill>
        <p:spPr>
          <a:xfrm>
            <a:off x="5652366" y="3089969"/>
            <a:ext cx="686391" cy="686391"/>
          </a:xfrm>
          <a:prstGeom prst="rect">
            <a:avLst/>
          </a:prstGeom>
          <a:noFill/>
          <a:ln>
            <a:noFill/>
          </a:ln>
        </p:spPr>
      </p:pic>
      <p:pic>
        <p:nvPicPr>
          <p:cNvPr id="687" name="Google Shape;687;p57" descr="Chat contour"/>
          <p:cNvPicPr preferRelativeResize="0"/>
          <p:nvPr>
            <p:custDataLst>
              <p:tags r:id="rId10"/>
            </p:custDataLst>
          </p:nvPr>
        </p:nvPicPr>
        <p:blipFill rotWithShape="1">
          <a:blip r:embed="rId17">
            <a:alphaModFix/>
          </a:blip>
          <a:srcRect/>
          <a:stretch/>
        </p:blipFill>
        <p:spPr>
          <a:xfrm>
            <a:off x="5652366" y="4465545"/>
            <a:ext cx="686391" cy="686391"/>
          </a:xfrm>
          <a:prstGeom prst="rect">
            <a:avLst/>
          </a:prstGeom>
          <a:noFill/>
          <a:ln>
            <a:noFill/>
          </a:ln>
        </p:spPr>
      </p:pic>
      <p:sp>
        <p:nvSpPr>
          <p:cNvPr id="689" name="Google Shape;689;p57"/>
          <p:cNvSpPr/>
          <p:nvPr>
            <p:custDataLst>
              <p:tags r:id="rId11"/>
            </p:custDataLst>
          </p:nvPr>
        </p:nvSpPr>
        <p:spPr>
          <a:xfrm>
            <a:off x="10779982" y="5494031"/>
            <a:ext cx="1309394" cy="1309394"/>
          </a:xfrm>
          <a:prstGeom prst="ellipse">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90" name="Google Shape;690;p57"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85644" y="816417"/>
            <a:ext cx="1439342" cy="54801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2">
                                            <p:txEl>
                                              <p:pRg st="0" end="0"/>
                                            </p:txEl>
                                          </p:spTgt>
                                        </p:tgtEl>
                                        <p:attrNameLst>
                                          <p:attrName>style.visibility</p:attrName>
                                        </p:attrNameLst>
                                      </p:cBhvr>
                                      <p:to>
                                        <p:strVal val="visible"/>
                                      </p:to>
                                    </p:set>
                                    <p:animEffect transition="in" filter="fade">
                                      <p:cBhvr>
                                        <p:cTn id="7" dur="500"/>
                                        <p:tgtEl>
                                          <p:spTgt spid="68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82">
                                            <p:txEl>
                                              <p:pRg st="1" end="1"/>
                                            </p:txEl>
                                          </p:spTgt>
                                        </p:tgtEl>
                                        <p:attrNameLst>
                                          <p:attrName>style.visibility</p:attrName>
                                        </p:attrNameLst>
                                      </p:cBhvr>
                                      <p:to>
                                        <p:strVal val="visible"/>
                                      </p:to>
                                    </p:set>
                                    <p:animEffect transition="in" filter="fade">
                                      <p:cBhvr>
                                        <p:cTn id="10" dur="500"/>
                                        <p:tgtEl>
                                          <p:spTgt spid="68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82">
                                            <p:txEl>
                                              <p:pRg st="2" end="2"/>
                                            </p:txEl>
                                          </p:spTgt>
                                        </p:tgtEl>
                                        <p:attrNameLst>
                                          <p:attrName>style.visibility</p:attrName>
                                        </p:attrNameLst>
                                      </p:cBhvr>
                                      <p:to>
                                        <p:strVal val="visible"/>
                                      </p:to>
                                    </p:set>
                                    <p:animEffect transition="in" filter="fade">
                                      <p:cBhvr>
                                        <p:cTn id="13" dur="500"/>
                                        <p:tgtEl>
                                          <p:spTgt spid="68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82">
                                            <p:txEl>
                                              <p:pRg st="3" end="3"/>
                                            </p:txEl>
                                          </p:spTgt>
                                        </p:tgtEl>
                                        <p:attrNameLst>
                                          <p:attrName>style.visibility</p:attrName>
                                        </p:attrNameLst>
                                      </p:cBhvr>
                                      <p:to>
                                        <p:strVal val="visible"/>
                                      </p:to>
                                    </p:set>
                                    <p:animEffect transition="in" filter="fade">
                                      <p:cBhvr>
                                        <p:cTn id="16" dur="500"/>
                                        <p:tgtEl>
                                          <p:spTgt spid="68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85"/>
                                        </p:tgtEl>
                                        <p:attrNameLst>
                                          <p:attrName>style.visibility</p:attrName>
                                        </p:attrNameLst>
                                      </p:cBhvr>
                                      <p:to>
                                        <p:strVal val="visible"/>
                                      </p:to>
                                    </p:set>
                                    <p:animEffect transition="in" filter="fade">
                                      <p:cBhvr>
                                        <p:cTn id="19" dur="500"/>
                                        <p:tgtEl>
                                          <p:spTgt spid="68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82">
                                            <p:txEl>
                                              <p:pRg st="5" end="5"/>
                                            </p:txEl>
                                          </p:spTgt>
                                        </p:tgtEl>
                                        <p:attrNameLst>
                                          <p:attrName>style.visibility</p:attrName>
                                        </p:attrNameLst>
                                      </p:cBhvr>
                                      <p:to>
                                        <p:strVal val="visible"/>
                                      </p:to>
                                    </p:set>
                                    <p:animEffect transition="in" filter="fade">
                                      <p:cBhvr>
                                        <p:cTn id="24" dur="500"/>
                                        <p:tgtEl>
                                          <p:spTgt spid="68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82">
                                            <p:txEl>
                                              <p:pRg st="6" end="6"/>
                                            </p:txEl>
                                          </p:spTgt>
                                        </p:tgtEl>
                                        <p:attrNameLst>
                                          <p:attrName>style.visibility</p:attrName>
                                        </p:attrNameLst>
                                      </p:cBhvr>
                                      <p:to>
                                        <p:strVal val="visible"/>
                                      </p:to>
                                    </p:set>
                                    <p:animEffect transition="in" filter="fade">
                                      <p:cBhvr>
                                        <p:cTn id="27" dur="500"/>
                                        <p:tgtEl>
                                          <p:spTgt spid="68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82">
                                            <p:txEl>
                                              <p:pRg st="7" end="7"/>
                                            </p:txEl>
                                          </p:spTgt>
                                        </p:tgtEl>
                                        <p:attrNameLst>
                                          <p:attrName>style.visibility</p:attrName>
                                        </p:attrNameLst>
                                      </p:cBhvr>
                                      <p:to>
                                        <p:strVal val="visible"/>
                                      </p:to>
                                    </p:set>
                                    <p:animEffect transition="in" filter="fade">
                                      <p:cBhvr>
                                        <p:cTn id="30" dur="500"/>
                                        <p:tgtEl>
                                          <p:spTgt spid="682">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86"/>
                                        </p:tgtEl>
                                        <p:attrNameLst>
                                          <p:attrName>style.visibility</p:attrName>
                                        </p:attrNameLst>
                                      </p:cBhvr>
                                      <p:to>
                                        <p:strVal val="visible"/>
                                      </p:to>
                                    </p:set>
                                    <p:animEffect transition="in" filter="fade">
                                      <p:cBhvr>
                                        <p:cTn id="33" dur="500"/>
                                        <p:tgtEl>
                                          <p:spTgt spid="68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82">
                                            <p:txEl>
                                              <p:pRg st="9" end="9"/>
                                            </p:txEl>
                                          </p:spTgt>
                                        </p:tgtEl>
                                        <p:attrNameLst>
                                          <p:attrName>style.visibility</p:attrName>
                                        </p:attrNameLst>
                                      </p:cBhvr>
                                      <p:to>
                                        <p:strVal val="visible"/>
                                      </p:to>
                                    </p:set>
                                    <p:animEffect transition="in" filter="fade">
                                      <p:cBhvr>
                                        <p:cTn id="38" dur="500"/>
                                        <p:tgtEl>
                                          <p:spTgt spid="68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82">
                                            <p:txEl>
                                              <p:pRg st="10" end="10"/>
                                            </p:txEl>
                                          </p:spTgt>
                                        </p:tgtEl>
                                        <p:attrNameLst>
                                          <p:attrName>style.visibility</p:attrName>
                                        </p:attrNameLst>
                                      </p:cBhvr>
                                      <p:to>
                                        <p:strVal val="visible"/>
                                      </p:to>
                                    </p:set>
                                    <p:animEffect transition="in" filter="fade">
                                      <p:cBhvr>
                                        <p:cTn id="41" dur="500"/>
                                        <p:tgtEl>
                                          <p:spTgt spid="68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682">
                                            <p:txEl>
                                              <p:pRg st="11" end="11"/>
                                            </p:txEl>
                                          </p:spTgt>
                                        </p:tgtEl>
                                        <p:attrNameLst>
                                          <p:attrName>style.visibility</p:attrName>
                                        </p:attrNameLst>
                                      </p:cBhvr>
                                      <p:to>
                                        <p:strVal val="visible"/>
                                      </p:to>
                                    </p:set>
                                    <p:animEffect transition="in" filter="fade">
                                      <p:cBhvr>
                                        <p:cTn id="44" dur="500"/>
                                        <p:tgtEl>
                                          <p:spTgt spid="682">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682">
                                            <p:txEl>
                                              <p:pRg st="12" end="12"/>
                                            </p:txEl>
                                          </p:spTgt>
                                        </p:tgtEl>
                                        <p:attrNameLst>
                                          <p:attrName>style.visibility</p:attrName>
                                        </p:attrNameLst>
                                      </p:cBhvr>
                                      <p:to>
                                        <p:strVal val="visible"/>
                                      </p:to>
                                    </p:set>
                                    <p:animEffect transition="in" filter="fade">
                                      <p:cBhvr>
                                        <p:cTn id="47" dur="500"/>
                                        <p:tgtEl>
                                          <p:spTgt spid="682">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682">
                                            <p:txEl>
                                              <p:pRg st="13" end="13"/>
                                            </p:txEl>
                                          </p:spTgt>
                                        </p:tgtEl>
                                        <p:attrNameLst>
                                          <p:attrName>style.visibility</p:attrName>
                                        </p:attrNameLst>
                                      </p:cBhvr>
                                      <p:to>
                                        <p:strVal val="visible"/>
                                      </p:to>
                                    </p:set>
                                    <p:animEffect transition="in" filter="fade">
                                      <p:cBhvr>
                                        <p:cTn id="50" dur="500"/>
                                        <p:tgtEl>
                                          <p:spTgt spid="682">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687"/>
                                        </p:tgtEl>
                                        <p:attrNameLst>
                                          <p:attrName>style.visibility</p:attrName>
                                        </p:attrNameLst>
                                      </p:cBhvr>
                                      <p:to>
                                        <p:strVal val="visible"/>
                                      </p:to>
                                    </p:set>
                                    <p:animEffect transition="in" filter="fade">
                                      <p:cBhvr>
                                        <p:cTn id="53" dur="500"/>
                                        <p:tgtEl>
                                          <p:spTgt spid="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5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7" name="Google Shape;697;p58"/>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DF89"/>
              </a:buClr>
              <a:buSzPct val="100000"/>
              <a:buFont typeface="Calibri"/>
              <a:buNone/>
            </a:pPr>
            <a:r>
              <a:rPr lang="fr-FR">
                <a:solidFill>
                  <a:srgbClr val="FFDF89"/>
                </a:solidFill>
              </a:rPr>
              <a:t>Élément Jaune</a:t>
            </a:r>
            <a:endParaRPr/>
          </a:p>
        </p:txBody>
      </p:sp>
      <p:sp>
        <p:nvSpPr>
          <p:cNvPr id="698" name="Google Shape;698;p5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9" name="Google Shape;699;p5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00" name="Google Shape;700;p58"/>
          <p:cNvSpPr txBox="1">
            <a:spLocks noGrp="1"/>
          </p:cNvSpPr>
          <p:nvPr>
            <p:ph type="body" idx="1"/>
            <p:custDataLst>
              <p:tags r:id="rId5"/>
            </p:custDataLst>
          </p:nvPr>
        </p:nvSpPr>
        <p:spPr>
          <a:xfrm>
            <a:off x="6105066" y="1113326"/>
            <a:ext cx="5437708" cy="503540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acceptable tel que je suis ?</a:t>
            </a:r>
            <a:br>
              <a:rPr lang="fr-FR" sz="1600" dirty="0"/>
            </a:br>
            <a:r>
              <a:rPr lang="fr-FR" sz="1600" dirty="0"/>
              <a:t>Suis-je libre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ts val="1600"/>
              <a:buChar char="•"/>
            </a:pPr>
            <a:r>
              <a:rPr lang="fr-FR" sz="1600" dirty="0"/>
              <a:t>Avoir des relations complices</a:t>
            </a:r>
            <a:endParaRPr dirty="0"/>
          </a:p>
          <a:p>
            <a:pPr marL="685800" lvl="1" indent="-228600" algn="l" rtl="0">
              <a:lnSpc>
                <a:spcPct val="90000"/>
              </a:lnSpc>
              <a:spcBef>
                <a:spcPts val="500"/>
              </a:spcBef>
              <a:spcAft>
                <a:spcPts val="0"/>
              </a:spcAft>
              <a:buClr>
                <a:schemeClr val="dk1"/>
              </a:buClr>
              <a:buSzPts val="1600"/>
              <a:buChar char="•"/>
            </a:pPr>
            <a:r>
              <a:rPr lang="fr-FR" sz="1600" dirty="0"/>
              <a:t>Vivre des moments fun et légers</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Tendance à soupirer, souffler</a:t>
            </a:r>
          </a:p>
          <a:p>
            <a:pPr marL="685800" lvl="1" indent="-228600" algn="l" rtl="0">
              <a:lnSpc>
                <a:spcPct val="90000"/>
              </a:lnSpc>
              <a:spcBef>
                <a:spcPts val="500"/>
              </a:spcBef>
              <a:spcAft>
                <a:spcPts val="0"/>
              </a:spcAft>
              <a:buClr>
                <a:schemeClr val="dk1"/>
              </a:buClr>
              <a:buSzPts val="1600"/>
              <a:buChar char="•"/>
            </a:pPr>
            <a:r>
              <a:rPr lang="fr-FR" sz="1600" dirty="0"/>
              <a:t>Invite les autres à faire ou à penser à sa place</a:t>
            </a:r>
          </a:p>
          <a:p>
            <a:pPr marL="685800" lvl="1" indent="-228600" algn="l" rtl="0">
              <a:lnSpc>
                <a:spcPct val="90000"/>
              </a:lnSpc>
              <a:spcBef>
                <a:spcPts val="500"/>
              </a:spcBef>
              <a:spcAft>
                <a:spcPts val="0"/>
              </a:spcAft>
              <a:buClr>
                <a:schemeClr val="dk1"/>
              </a:buClr>
              <a:buSzPts val="1600"/>
              <a:buChar char="•"/>
            </a:pPr>
            <a:r>
              <a:rPr lang="fr-FR" sz="1600" dirty="0"/>
              <a:t>Exagère la difficulté</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Colère </a:t>
            </a:r>
            <a:r>
              <a:rPr lang="fr-FR" sz="1600" dirty="0" err="1"/>
              <a:t>blâmante</a:t>
            </a:r>
            <a:endParaRPr lang="fr-FR" sz="1600" dirty="0"/>
          </a:p>
          <a:p>
            <a:pPr marL="685800" lvl="1" indent="-228600" algn="l" rtl="0">
              <a:lnSpc>
                <a:spcPct val="90000"/>
              </a:lnSpc>
              <a:spcBef>
                <a:spcPts val="500"/>
              </a:spcBef>
              <a:spcAft>
                <a:spcPts val="0"/>
              </a:spcAft>
              <a:buClr>
                <a:schemeClr val="dk1"/>
              </a:buClr>
              <a:buSzPts val="1600"/>
              <a:buChar char="•"/>
            </a:pPr>
            <a:r>
              <a:rPr lang="fr-FR" sz="1600" dirty="0"/>
              <a:t>Râle, se dédouane de toute responsabilité</a:t>
            </a:r>
            <a:endParaRPr sz="1600" dirty="0"/>
          </a:p>
          <a:p>
            <a:pPr marL="685800" lvl="1" indent="-228600" algn="l" rtl="0">
              <a:lnSpc>
                <a:spcPct val="90000"/>
              </a:lnSpc>
              <a:spcBef>
                <a:spcPts val="500"/>
              </a:spcBef>
              <a:spcAft>
                <a:spcPts val="0"/>
              </a:spcAft>
              <a:buClr>
                <a:schemeClr val="dk1"/>
              </a:buClr>
              <a:buSzPts val="1600"/>
              <a:buChar char="•"/>
            </a:pPr>
            <a:r>
              <a:rPr lang="fr-FR" sz="1600" dirty="0"/>
              <a:t>Attitude négative, se plaint haut et fort</a:t>
            </a:r>
            <a:endParaRPr sz="1600" dirty="0"/>
          </a:p>
        </p:txBody>
      </p:sp>
      <p:sp>
        <p:nvSpPr>
          <p:cNvPr id="701" name="Google Shape;701;p5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702" name="Google Shape;702;p5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703" name="Google Shape;703;p58"/>
          <p:cNvSpPr/>
          <p:nvPr>
            <p:custDataLst>
              <p:tags r:id="rId8"/>
            </p:custDataLst>
          </p:nvPr>
        </p:nvSpPr>
        <p:spPr>
          <a:xfrm>
            <a:off x="10779982" y="5494031"/>
            <a:ext cx="1309394" cy="1309394"/>
          </a:xfrm>
          <a:prstGeom prst="ellipse">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04" name="Google Shape;704;p58" descr="Partiellement ensoleillé contour"/>
          <p:cNvPicPr preferRelativeResize="0"/>
          <p:nvPr>
            <p:custDataLst>
              <p:tags r:id="rId9"/>
            </p:custDataLst>
          </p:nvPr>
        </p:nvPicPr>
        <p:blipFill rotWithShape="1">
          <a:blip r:embed="rId16">
            <a:alphaModFix/>
          </a:blip>
          <a:srcRect/>
          <a:stretch/>
        </p:blipFill>
        <p:spPr>
          <a:xfrm>
            <a:off x="5620433" y="3740310"/>
            <a:ext cx="686391" cy="686391"/>
          </a:xfrm>
          <a:prstGeom prst="rect">
            <a:avLst/>
          </a:prstGeom>
          <a:noFill/>
          <a:ln>
            <a:noFill/>
          </a:ln>
        </p:spPr>
      </p:pic>
      <p:pic>
        <p:nvPicPr>
          <p:cNvPr id="705" name="Google Shape;705;p58" descr="Foudre contour"/>
          <p:cNvPicPr preferRelativeResize="0"/>
          <p:nvPr>
            <p:custDataLst>
              <p:tags r:id="rId10"/>
            </p:custDataLst>
          </p:nvPr>
        </p:nvPicPr>
        <p:blipFill rotWithShape="1">
          <a:blip r:embed="rId17">
            <a:alphaModFix/>
          </a:blip>
          <a:srcRect/>
          <a:stretch/>
        </p:blipFill>
        <p:spPr>
          <a:xfrm>
            <a:off x="5623923" y="5223615"/>
            <a:ext cx="691196" cy="691196"/>
          </a:xfrm>
          <a:prstGeom prst="rect">
            <a:avLst/>
          </a:prstGeom>
          <a:noFill/>
          <a:ln>
            <a:noFill/>
          </a:ln>
        </p:spPr>
      </p:pic>
      <p:pic>
        <p:nvPicPr>
          <p:cNvPr id="706" name="Google Shape;706;p58" descr="Puzzle contour"/>
          <p:cNvPicPr preferRelativeResize="0"/>
          <p:nvPr>
            <p:custDataLst>
              <p:tags r:id="rId11"/>
            </p:custDataLst>
          </p:nvPr>
        </p:nvPicPr>
        <p:blipFill rotWithShape="1">
          <a:blip r:embed="rId18">
            <a:alphaModFix/>
          </a:blip>
          <a:srcRect/>
          <a:stretch/>
        </p:blipFill>
        <p:spPr>
          <a:xfrm rot="-5400000">
            <a:off x="5620434" y="1323276"/>
            <a:ext cx="691196" cy="691196"/>
          </a:xfrm>
          <a:prstGeom prst="rect">
            <a:avLst/>
          </a:prstGeom>
          <a:noFill/>
          <a:ln>
            <a:noFill/>
          </a:ln>
        </p:spPr>
      </p:pic>
      <p:pic>
        <p:nvPicPr>
          <p:cNvPr id="707" name="Google Shape;707;p58" descr="Ouverture contour"/>
          <p:cNvPicPr preferRelativeResize="0"/>
          <p:nvPr>
            <p:custDataLst>
              <p:tags r:id="rId12"/>
            </p:custDataLst>
          </p:nvPr>
        </p:nvPicPr>
        <p:blipFill rotWithShape="1">
          <a:blip r:embed="rId19">
            <a:alphaModFix/>
          </a:blip>
          <a:srcRect/>
          <a:stretch/>
        </p:blipFill>
        <p:spPr>
          <a:xfrm>
            <a:off x="5620434" y="2456107"/>
            <a:ext cx="686391" cy="686391"/>
          </a:xfrm>
          <a:prstGeom prst="rect">
            <a:avLst/>
          </a:prstGeom>
          <a:noFill/>
          <a:ln>
            <a:noFill/>
          </a:ln>
        </p:spPr>
      </p:pic>
      <p:pic>
        <p:nvPicPr>
          <p:cNvPr id="708" name="Google Shape;708;p58"/>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102914" y="648491"/>
            <a:ext cx="2012954" cy="564811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0">
                                            <p:txEl>
                                              <p:pRg st="0" end="0"/>
                                            </p:txEl>
                                          </p:spTgt>
                                        </p:tgtEl>
                                        <p:attrNameLst>
                                          <p:attrName>style.visibility</p:attrName>
                                        </p:attrNameLst>
                                      </p:cBhvr>
                                      <p:to>
                                        <p:strVal val="visible"/>
                                      </p:to>
                                    </p:set>
                                    <p:animEffect transition="in" filter="fade">
                                      <p:cBhvr>
                                        <p:cTn id="7" dur="500"/>
                                        <p:tgtEl>
                                          <p:spTgt spid="70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00">
                                            <p:txEl>
                                              <p:pRg st="1" end="1"/>
                                            </p:txEl>
                                          </p:spTgt>
                                        </p:tgtEl>
                                        <p:attrNameLst>
                                          <p:attrName>style.visibility</p:attrName>
                                        </p:attrNameLst>
                                      </p:cBhvr>
                                      <p:to>
                                        <p:strVal val="visible"/>
                                      </p:to>
                                    </p:set>
                                    <p:animEffect transition="in" filter="fade">
                                      <p:cBhvr>
                                        <p:cTn id="10" dur="500"/>
                                        <p:tgtEl>
                                          <p:spTgt spid="70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06"/>
                                        </p:tgtEl>
                                        <p:attrNameLst>
                                          <p:attrName>style.visibility</p:attrName>
                                        </p:attrNameLst>
                                      </p:cBhvr>
                                      <p:to>
                                        <p:strVal val="visible"/>
                                      </p:to>
                                    </p:set>
                                    <p:animEffect transition="in" filter="fade">
                                      <p:cBhvr>
                                        <p:cTn id="13" dur="500"/>
                                        <p:tgtEl>
                                          <p:spTgt spid="70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00">
                                            <p:txEl>
                                              <p:pRg st="3" end="3"/>
                                            </p:txEl>
                                          </p:spTgt>
                                        </p:tgtEl>
                                        <p:attrNameLst>
                                          <p:attrName>style.visibility</p:attrName>
                                        </p:attrNameLst>
                                      </p:cBhvr>
                                      <p:to>
                                        <p:strVal val="visible"/>
                                      </p:to>
                                    </p:set>
                                    <p:animEffect transition="in" filter="fade">
                                      <p:cBhvr>
                                        <p:cTn id="18" dur="500"/>
                                        <p:tgtEl>
                                          <p:spTgt spid="700">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00">
                                            <p:txEl>
                                              <p:pRg st="4" end="4"/>
                                            </p:txEl>
                                          </p:spTgt>
                                        </p:tgtEl>
                                        <p:attrNameLst>
                                          <p:attrName>style.visibility</p:attrName>
                                        </p:attrNameLst>
                                      </p:cBhvr>
                                      <p:to>
                                        <p:strVal val="visible"/>
                                      </p:to>
                                    </p:set>
                                    <p:animEffect transition="in" filter="fade">
                                      <p:cBhvr>
                                        <p:cTn id="21" dur="500"/>
                                        <p:tgtEl>
                                          <p:spTgt spid="700">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00">
                                            <p:txEl>
                                              <p:pRg st="5" end="5"/>
                                            </p:txEl>
                                          </p:spTgt>
                                        </p:tgtEl>
                                        <p:attrNameLst>
                                          <p:attrName>style.visibility</p:attrName>
                                        </p:attrNameLst>
                                      </p:cBhvr>
                                      <p:to>
                                        <p:strVal val="visible"/>
                                      </p:to>
                                    </p:set>
                                    <p:animEffect transition="in" filter="fade">
                                      <p:cBhvr>
                                        <p:cTn id="24" dur="500"/>
                                        <p:tgtEl>
                                          <p:spTgt spid="700">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07"/>
                                        </p:tgtEl>
                                        <p:attrNameLst>
                                          <p:attrName>style.visibility</p:attrName>
                                        </p:attrNameLst>
                                      </p:cBhvr>
                                      <p:to>
                                        <p:strVal val="visible"/>
                                      </p:to>
                                    </p:set>
                                    <p:animEffect transition="in" filter="fade">
                                      <p:cBhvr>
                                        <p:cTn id="27" dur="500"/>
                                        <p:tgtEl>
                                          <p:spTgt spid="70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00">
                                            <p:txEl>
                                              <p:pRg st="7" end="7"/>
                                            </p:txEl>
                                          </p:spTgt>
                                        </p:tgtEl>
                                        <p:attrNameLst>
                                          <p:attrName>style.visibility</p:attrName>
                                        </p:attrNameLst>
                                      </p:cBhvr>
                                      <p:to>
                                        <p:strVal val="visible"/>
                                      </p:to>
                                    </p:set>
                                    <p:animEffect transition="in" filter="fade">
                                      <p:cBhvr>
                                        <p:cTn id="32" dur="500"/>
                                        <p:tgtEl>
                                          <p:spTgt spid="700">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00">
                                            <p:txEl>
                                              <p:pRg st="8" end="8"/>
                                            </p:txEl>
                                          </p:spTgt>
                                        </p:tgtEl>
                                        <p:attrNameLst>
                                          <p:attrName>style.visibility</p:attrName>
                                        </p:attrNameLst>
                                      </p:cBhvr>
                                      <p:to>
                                        <p:strVal val="visible"/>
                                      </p:to>
                                    </p:set>
                                    <p:animEffect transition="in" filter="fade">
                                      <p:cBhvr>
                                        <p:cTn id="35" dur="500"/>
                                        <p:tgtEl>
                                          <p:spTgt spid="700">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00">
                                            <p:txEl>
                                              <p:pRg st="9" end="9"/>
                                            </p:txEl>
                                          </p:spTgt>
                                        </p:tgtEl>
                                        <p:attrNameLst>
                                          <p:attrName>style.visibility</p:attrName>
                                        </p:attrNameLst>
                                      </p:cBhvr>
                                      <p:to>
                                        <p:strVal val="visible"/>
                                      </p:to>
                                    </p:set>
                                    <p:animEffect transition="in" filter="fade">
                                      <p:cBhvr>
                                        <p:cTn id="38" dur="500"/>
                                        <p:tgtEl>
                                          <p:spTgt spid="700">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00">
                                            <p:txEl>
                                              <p:pRg st="10" end="10"/>
                                            </p:txEl>
                                          </p:spTgt>
                                        </p:tgtEl>
                                        <p:attrNameLst>
                                          <p:attrName>style.visibility</p:attrName>
                                        </p:attrNameLst>
                                      </p:cBhvr>
                                      <p:to>
                                        <p:strVal val="visible"/>
                                      </p:to>
                                    </p:set>
                                    <p:animEffect transition="in" filter="fade">
                                      <p:cBhvr>
                                        <p:cTn id="41" dur="500"/>
                                        <p:tgtEl>
                                          <p:spTgt spid="700">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704"/>
                                        </p:tgtEl>
                                        <p:attrNameLst>
                                          <p:attrName>style.visibility</p:attrName>
                                        </p:attrNameLst>
                                      </p:cBhvr>
                                      <p:to>
                                        <p:strVal val="visible"/>
                                      </p:to>
                                    </p:set>
                                    <p:animEffect transition="in" filter="fade">
                                      <p:cBhvr>
                                        <p:cTn id="44" dur="500"/>
                                        <p:tgtEl>
                                          <p:spTgt spid="70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00">
                                            <p:txEl>
                                              <p:pRg st="12" end="12"/>
                                            </p:txEl>
                                          </p:spTgt>
                                        </p:tgtEl>
                                        <p:attrNameLst>
                                          <p:attrName>style.visibility</p:attrName>
                                        </p:attrNameLst>
                                      </p:cBhvr>
                                      <p:to>
                                        <p:strVal val="visible"/>
                                      </p:to>
                                    </p:set>
                                    <p:animEffect transition="in" filter="fade">
                                      <p:cBhvr>
                                        <p:cTn id="49" dur="500"/>
                                        <p:tgtEl>
                                          <p:spTgt spid="700">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700">
                                            <p:txEl>
                                              <p:pRg st="13" end="13"/>
                                            </p:txEl>
                                          </p:spTgt>
                                        </p:tgtEl>
                                        <p:attrNameLst>
                                          <p:attrName>style.visibility</p:attrName>
                                        </p:attrNameLst>
                                      </p:cBhvr>
                                      <p:to>
                                        <p:strVal val="visible"/>
                                      </p:to>
                                    </p:set>
                                    <p:animEffect transition="in" filter="fade">
                                      <p:cBhvr>
                                        <p:cTn id="52" dur="500"/>
                                        <p:tgtEl>
                                          <p:spTgt spid="700">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700">
                                            <p:txEl>
                                              <p:pRg st="14" end="14"/>
                                            </p:txEl>
                                          </p:spTgt>
                                        </p:tgtEl>
                                        <p:attrNameLst>
                                          <p:attrName>style.visibility</p:attrName>
                                        </p:attrNameLst>
                                      </p:cBhvr>
                                      <p:to>
                                        <p:strVal val="visible"/>
                                      </p:to>
                                    </p:set>
                                    <p:animEffect transition="in" filter="fade">
                                      <p:cBhvr>
                                        <p:cTn id="55" dur="500"/>
                                        <p:tgtEl>
                                          <p:spTgt spid="700">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700">
                                            <p:txEl>
                                              <p:pRg st="15" end="15"/>
                                            </p:txEl>
                                          </p:spTgt>
                                        </p:tgtEl>
                                        <p:attrNameLst>
                                          <p:attrName>style.visibility</p:attrName>
                                        </p:attrNameLst>
                                      </p:cBhvr>
                                      <p:to>
                                        <p:strVal val="visible"/>
                                      </p:to>
                                    </p:set>
                                    <p:animEffect transition="in" filter="fade">
                                      <p:cBhvr>
                                        <p:cTn id="58" dur="500"/>
                                        <p:tgtEl>
                                          <p:spTgt spid="700">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705"/>
                                        </p:tgtEl>
                                        <p:attrNameLst>
                                          <p:attrName>style.visibility</p:attrName>
                                        </p:attrNameLst>
                                      </p:cBhvr>
                                      <p:to>
                                        <p:strVal val="visible"/>
                                      </p:to>
                                    </p:set>
                                    <p:animEffect transition="in" filter="fade">
                                      <p:cBhvr>
                                        <p:cTn id="61" dur="500"/>
                                        <p:tgtEl>
                                          <p:spTgt spid="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2"/>
        <p:cNvGrpSpPr/>
        <p:nvPr/>
      </p:nvGrpSpPr>
      <p:grpSpPr>
        <a:xfrm>
          <a:off x="0" y="0"/>
          <a:ext cx="0" cy="0"/>
          <a:chOff x="0" y="0"/>
          <a:chExt cx="0" cy="0"/>
        </a:xfrm>
      </p:grpSpPr>
      <p:sp>
        <p:nvSpPr>
          <p:cNvPr id="713" name="Google Shape;713;p59"/>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14" name="Google Shape;714;p59"/>
          <p:cNvSpPr txBox="1">
            <a:spLocks noGrp="1"/>
          </p:cNvSpPr>
          <p:nvPr>
            <p:ph type="title"/>
            <p:custDataLst>
              <p:tags r:id="rId2"/>
            </p:custDataLst>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200"/>
              <a:buFont typeface="Calibri"/>
              <a:buNone/>
            </a:pPr>
            <a:r>
              <a:rPr lang="fr-FR" sz="4200"/>
              <a:t>Interactions </a:t>
            </a:r>
            <a:endParaRPr dirty="0"/>
          </a:p>
        </p:txBody>
      </p:sp>
      <p:sp>
        <p:nvSpPr>
          <p:cNvPr id="715" name="Google Shape;715;p59"/>
          <p:cNvSpPr/>
          <p:nvPr>
            <p:custDataLst>
              <p:tags r:id="rId3"/>
            </p:custDataLst>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16" name="Google Shape;716;p59"/>
          <p:cNvPicPr preferRelativeResize="0"/>
          <p:nvPr>
            <p:custDataLst>
              <p:tags r:id="rId4"/>
            </p:custDataLst>
          </p:nvPr>
        </p:nvPicPr>
        <p:blipFill rotWithShape="1">
          <a:blip r:embed="rId7" cstate="email">
            <a:alphaModFix/>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14"/>
                                        </p:tgtEl>
                                        <p:attrNameLst>
                                          <p:attrName>style.visibility</p:attrName>
                                        </p:attrNameLst>
                                      </p:cBhvr>
                                      <p:to>
                                        <p:strVal val="visible"/>
                                      </p:to>
                                    </p:set>
                                    <p:animEffect transition="in" filter="fade">
                                      <p:cBhvr>
                                        <p:cTn id="7" dur="400"/>
                                        <p:tgtEl>
                                          <p:spTgt spid="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65"/>
          <p:cNvSpPr txBox="1">
            <a:spLocks noGrp="1"/>
          </p:cNvSpPr>
          <p:nvPr>
            <p:ph type="title"/>
            <p:custDataLst>
              <p:tags r:id="rId1"/>
            </p:custDataLst>
          </p:nvPr>
        </p:nvSpPr>
        <p:spPr>
          <a:xfrm>
            <a:off x="838200" y="236248"/>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Calibri"/>
              <a:buNone/>
            </a:pPr>
            <a:r>
              <a:rPr lang="fr-FR" sz="4400" dirty="0">
                <a:solidFill>
                  <a:schemeClr val="tx1"/>
                </a:solidFill>
                <a:latin typeface="Calibri"/>
                <a:ea typeface="Calibri"/>
                <a:cs typeface="Calibri"/>
                <a:sym typeface="Calibri"/>
              </a:rPr>
              <a:t>Madame </a:t>
            </a:r>
            <a:r>
              <a:rPr lang="fr-FR" sz="4400" dirty="0" err="1">
                <a:solidFill>
                  <a:schemeClr val="tx1"/>
                </a:solidFill>
                <a:latin typeface="Calibri"/>
                <a:ea typeface="Calibri"/>
                <a:cs typeface="Calibri"/>
                <a:sym typeface="Calibri"/>
              </a:rPr>
              <a:t>Doubtfire</a:t>
            </a:r>
            <a:endParaRPr dirty="0">
              <a:solidFill>
                <a:schemeClr val="tx1"/>
              </a:solidFill>
            </a:endParaRPr>
          </a:p>
        </p:txBody>
      </p:sp>
      <p:pic>
        <p:nvPicPr>
          <p:cNvPr id="2" name="Communication">
            <a:hlinkClick r:id="" action="ppaction://media"/>
            <a:extLst>
              <a:ext uri="{FF2B5EF4-FFF2-40B4-BE49-F238E27FC236}">
                <a16:creationId xmlns:a16="http://schemas.microsoft.com/office/drawing/2014/main" id="{4C649DFF-4FD4-741F-7BDF-FE32A154207E}"/>
              </a:ext>
            </a:extLst>
          </p:cNvPr>
          <p:cNvPicPr>
            <a:picLocks noChangeAspect="1"/>
          </p:cNvPicPr>
          <p:nvPr>
            <a:videoFile r:link="rId3"/>
            <p:custDataLst>
              <p:tags r:id="rId4"/>
            </p:custDataLst>
            <p:extLst>
              <p:ext uri="{DAA4B4D4-6D71-4841-9C94-3DE7FCFB9230}">
                <p14:media xmlns:p14="http://schemas.microsoft.com/office/powerpoint/2010/main" r:embed="rId2"/>
              </p:ext>
            </p:extLst>
          </p:nvPr>
        </p:nvPicPr>
        <p:blipFill rotWithShape="1">
          <a:blip r:embed="rId7"/>
          <a:srcRect t="20264" b="19578"/>
          <a:stretch/>
        </p:blipFill>
        <p:spPr>
          <a:xfrm>
            <a:off x="473604" y="1335894"/>
            <a:ext cx="11244792" cy="50735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grpSp>
        <p:nvGrpSpPr>
          <p:cNvPr id="787" name="Google Shape;787;p64"/>
          <p:cNvGrpSpPr/>
          <p:nvPr>
            <p:custDataLst>
              <p:tags r:id="rId1"/>
            </p:custDataLst>
          </p:nvPr>
        </p:nvGrpSpPr>
        <p:grpSpPr>
          <a:xfrm>
            <a:off x="7364035" y="2524748"/>
            <a:ext cx="2935858" cy="2538229"/>
            <a:chOff x="997315" y="2491682"/>
            <a:chExt cx="5159996" cy="3378470"/>
          </a:xfrm>
        </p:grpSpPr>
        <p:sp>
          <p:nvSpPr>
            <p:cNvPr id="788" name="Google Shape;788;p64"/>
            <p:cNvSpPr/>
            <p:nvPr/>
          </p:nvSpPr>
          <p:spPr>
            <a:xfrm rot="5400000">
              <a:off x="3341470" y="2169551"/>
              <a:ext cx="471687" cy="3441375"/>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89" name="Google Shape;789;p64"/>
            <p:cNvSpPr/>
            <p:nvPr/>
          </p:nvSpPr>
          <p:spPr>
            <a:xfrm rot="5400000">
              <a:off x="3341471" y="3245446"/>
              <a:ext cx="471685" cy="245230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0" name="Google Shape;790;p64"/>
            <p:cNvSpPr/>
            <p:nvPr/>
          </p:nvSpPr>
          <p:spPr>
            <a:xfrm rot="5400000">
              <a:off x="3341470" y="4317562"/>
              <a:ext cx="471687" cy="1470781"/>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1" name="Google Shape;791;p64"/>
            <p:cNvSpPr/>
            <p:nvPr/>
          </p:nvSpPr>
          <p:spPr>
            <a:xfrm rot="5400000">
              <a:off x="3341470" y="147527"/>
              <a:ext cx="471686" cy="5159996"/>
            </a:xfrm>
            <a:prstGeom prst="round2SameRect">
              <a:avLst>
                <a:gd name="adj1" fmla="val 16667"/>
                <a:gd name="adj2" fmla="val 0"/>
              </a:avLst>
            </a:prstGeom>
            <a:solidFill>
              <a:srgbClr val="FFDF8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2" name="Google Shape;792;p64"/>
            <p:cNvSpPr/>
            <p:nvPr/>
          </p:nvSpPr>
          <p:spPr>
            <a:xfrm rot="5400000">
              <a:off x="3341470" y="1184261"/>
              <a:ext cx="471685" cy="424924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3" name="Google Shape;793;p64"/>
            <p:cNvSpPr/>
            <p:nvPr/>
          </p:nvSpPr>
          <p:spPr>
            <a:xfrm rot="5400000">
              <a:off x="3341470" y="5340224"/>
              <a:ext cx="471687" cy="588169"/>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grpSp>
        <p:nvGrpSpPr>
          <p:cNvPr id="794" name="Google Shape;794;p64"/>
          <p:cNvGrpSpPr/>
          <p:nvPr>
            <p:custDataLst>
              <p:tags r:id="rId2"/>
            </p:custDataLst>
          </p:nvPr>
        </p:nvGrpSpPr>
        <p:grpSpPr>
          <a:xfrm>
            <a:off x="1920355" y="2524748"/>
            <a:ext cx="2935858" cy="2538229"/>
            <a:chOff x="997315" y="2491682"/>
            <a:chExt cx="5159996" cy="3378470"/>
          </a:xfrm>
        </p:grpSpPr>
        <p:sp>
          <p:nvSpPr>
            <p:cNvPr id="795" name="Google Shape;795;p64"/>
            <p:cNvSpPr/>
            <p:nvPr/>
          </p:nvSpPr>
          <p:spPr>
            <a:xfrm rot="5400000">
              <a:off x="3341470" y="2169551"/>
              <a:ext cx="471687" cy="3441375"/>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6" name="Google Shape;796;p64"/>
            <p:cNvSpPr/>
            <p:nvPr/>
          </p:nvSpPr>
          <p:spPr>
            <a:xfrm rot="5400000">
              <a:off x="3341471" y="3245446"/>
              <a:ext cx="471685" cy="245230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7" name="Google Shape;797;p64"/>
            <p:cNvSpPr/>
            <p:nvPr/>
          </p:nvSpPr>
          <p:spPr>
            <a:xfrm rot="5400000">
              <a:off x="3341470" y="4317562"/>
              <a:ext cx="471687" cy="1470781"/>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8" name="Google Shape;798;p64"/>
            <p:cNvSpPr/>
            <p:nvPr/>
          </p:nvSpPr>
          <p:spPr>
            <a:xfrm rot="5400000">
              <a:off x="3341470" y="147527"/>
              <a:ext cx="471686" cy="5159996"/>
            </a:xfrm>
            <a:prstGeom prst="round2SameRect">
              <a:avLst>
                <a:gd name="adj1" fmla="val 16667"/>
                <a:gd name="adj2" fmla="val 0"/>
              </a:avLst>
            </a:prstGeom>
            <a:solidFill>
              <a:srgbClr val="B76A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9" name="Google Shape;799;p64"/>
            <p:cNvSpPr/>
            <p:nvPr/>
          </p:nvSpPr>
          <p:spPr>
            <a:xfrm rot="5400000">
              <a:off x="3341470" y="1184261"/>
              <a:ext cx="471685" cy="424924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00" name="Google Shape;800;p64"/>
            <p:cNvSpPr/>
            <p:nvPr/>
          </p:nvSpPr>
          <p:spPr>
            <a:xfrm rot="5400000">
              <a:off x="3341470" y="5340224"/>
              <a:ext cx="471687" cy="588169"/>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801" name="Google Shape;801;p64"/>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Madame Doubtfire</a:t>
            </a:r>
            <a:endParaRPr/>
          </a:p>
        </p:txBody>
      </p:sp>
      <p:sp>
        <p:nvSpPr>
          <p:cNvPr id="802" name="Google Shape;802;p64"/>
          <p:cNvSpPr txBox="1"/>
          <p:nvPr>
            <p:custDataLst>
              <p:tags r:id="rId4"/>
            </p:custDataLst>
          </p:nvPr>
        </p:nvSpPr>
        <p:spPr>
          <a:xfrm>
            <a:off x="7028791" y="5011166"/>
            <a:ext cx="3682678" cy="83099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Question fondamentale</a:t>
            </a:r>
            <a:endParaRPr kumimoji="0" sz="1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1"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acceptable (tel que je suis) ?</a:t>
            </a:r>
            <a:b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libre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03" name="Google Shape;803;p64"/>
          <p:cNvSpPr txBox="1"/>
          <p:nvPr>
            <p:custDataLst>
              <p:tags r:id="rId5"/>
            </p:custDataLst>
          </p:nvPr>
        </p:nvSpPr>
        <p:spPr>
          <a:xfrm>
            <a:off x="1751914" y="5011166"/>
            <a:ext cx="3272741" cy="83099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Question fondamentale</a:t>
            </a:r>
            <a:endParaRPr kumimoji="0" sz="1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digne de confiance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respectée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04" name="Google Shape;804;p64" descr="Puzzle contour"/>
          <p:cNvPicPr preferRelativeResize="0"/>
          <p:nvPr>
            <p:custDataLst>
              <p:tags r:id="rId6"/>
            </p:custDataLst>
          </p:nvPr>
        </p:nvPicPr>
        <p:blipFill rotWithShape="1">
          <a:blip r:embed="rId18">
            <a:alphaModFix/>
          </a:blip>
          <a:srcRect/>
          <a:stretch/>
        </p:blipFill>
        <p:spPr>
          <a:xfrm rot="-5400000">
            <a:off x="6772718" y="5038632"/>
            <a:ext cx="691196" cy="691196"/>
          </a:xfrm>
          <a:prstGeom prst="rect">
            <a:avLst/>
          </a:prstGeom>
          <a:noFill/>
          <a:ln>
            <a:noFill/>
          </a:ln>
        </p:spPr>
      </p:pic>
      <p:sp>
        <p:nvSpPr>
          <p:cNvPr id="806" name="Google Shape;806;p64"/>
          <p:cNvSpPr txBox="1"/>
          <p:nvPr>
            <p:custDataLst>
              <p:tags r:id="rId7"/>
            </p:custDataLst>
          </p:nvPr>
        </p:nvSpPr>
        <p:spPr>
          <a:xfrm>
            <a:off x="7040275" y="1481191"/>
            <a:ext cx="3682678" cy="58477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Perception :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La réaction spontanée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07" name="Google Shape;807;p64"/>
          <p:cNvSpPr txBox="1"/>
          <p:nvPr>
            <p:custDataLst>
              <p:tags r:id="rId8"/>
            </p:custDataLst>
          </p:nvPr>
        </p:nvSpPr>
        <p:spPr>
          <a:xfrm>
            <a:off x="1546946" y="1469704"/>
            <a:ext cx="3682800" cy="585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Perception :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Opinion, la fiabilité</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08" name="Google Shape;808;p64" descr="Lunettes contour"/>
          <p:cNvPicPr preferRelativeResize="0"/>
          <p:nvPr>
            <p:custDataLst>
              <p:tags r:id="rId9"/>
            </p:custDataLst>
          </p:nvPr>
        </p:nvPicPr>
        <p:blipFill rotWithShape="1">
          <a:blip r:embed="rId19">
            <a:alphaModFix/>
          </a:blip>
          <a:srcRect/>
          <a:stretch/>
        </p:blipFill>
        <p:spPr>
          <a:xfrm>
            <a:off x="7145204" y="1456205"/>
            <a:ext cx="686391" cy="686391"/>
          </a:xfrm>
          <a:prstGeom prst="rect">
            <a:avLst/>
          </a:prstGeom>
          <a:noFill/>
          <a:ln>
            <a:noFill/>
          </a:ln>
        </p:spPr>
      </p:pic>
      <p:pic>
        <p:nvPicPr>
          <p:cNvPr id="809" name="Google Shape;809;p64" descr="Lunettes contour"/>
          <p:cNvPicPr preferRelativeResize="0"/>
          <p:nvPr>
            <p:custDataLst>
              <p:tags r:id="rId10"/>
            </p:custDataLst>
          </p:nvPr>
        </p:nvPicPr>
        <p:blipFill rotWithShape="1">
          <a:blip r:embed="rId20">
            <a:alphaModFix/>
          </a:blip>
          <a:srcRect/>
          <a:stretch/>
        </p:blipFill>
        <p:spPr>
          <a:xfrm>
            <a:off x="1674844" y="1410601"/>
            <a:ext cx="686391" cy="686391"/>
          </a:xfrm>
          <a:prstGeom prst="rect">
            <a:avLst/>
          </a:prstGeom>
          <a:noFill/>
          <a:ln>
            <a:noFill/>
          </a:ln>
        </p:spPr>
      </p:pic>
      <p:grpSp>
        <p:nvGrpSpPr>
          <p:cNvPr id="810" name="Google Shape;810;p64"/>
          <p:cNvGrpSpPr/>
          <p:nvPr>
            <p:custDataLst>
              <p:tags r:id="rId11"/>
            </p:custDataLst>
          </p:nvPr>
        </p:nvGrpSpPr>
        <p:grpSpPr>
          <a:xfrm>
            <a:off x="2686445" y="2589880"/>
            <a:ext cx="1403680" cy="1750086"/>
            <a:chOff x="1601996" y="2397852"/>
            <a:chExt cx="2432874" cy="2728411"/>
          </a:xfrm>
        </p:grpSpPr>
        <p:sp>
          <p:nvSpPr>
            <p:cNvPr id="811" name="Google Shape;811;p64"/>
            <p:cNvSpPr txBox="1"/>
            <p:nvPr/>
          </p:nvSpPr>
          <p:spPr>
            <a:xfrm>
              <a:off x="1621900" y="2397852"/>
              <a:ext cx="2393066" cy="4798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fr-FR" sz="1400" b="1" i="0" u="none" strike="noStrike" kern="0" cap="none" spc="0" normalizeH="0" baseline="0" noProof="0">
                  <a:ln>
                    <a:noFill/>
                  </a:ln>
                  <a:solidFill>
                    <a:srgbClr val="000000"/>
                  </a:solidFill>
                  <a:effectLst/>
                  <a:uLnTx/>
                  <a:uFillTx/>
                  <a:latin typeface="Calibri"/>
                  <a:ea typeface="Calibri"/>
                  <a:cs typeface="Calibri"/>
                  <a:sym typeface="Calibri"/>
                </a:rPr>
                <a:t>Anne Haney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12" name="Google Shape;812;p64" descr="Une image contenant personne, sombre&#10;&#10;Description générée automatiquement"/>
            <p:cNvPicPr preferRelativeResize="0"/>
            <p:nvPr/>
          </p:nvPicPr>
          <p:blipFill rotWithShape="1">
            <a:blip r:embed="rId21">
              <a:alphaModFix/>
            </a:blip>
            <a:srcRect r="25796" b="13910"/>
            <a:stretch/>
          </p:blipFill>
          <p:spPr>
            <a:xfrm>
              <a:off x="1601996" y="2869200"/>
              <a:ext cx="2432874" cy="2257063"/>
            </a:xfrm>
            <a:prstGeom prst="flowChartConnector">
              <a:avLst/>
            </a:prstGeom>
            <a:noFill/>
            <a:ln>
              <a:noFill/>
            </a:ln>
          </p:spPr>
        </p:pic>
      </p:grpSp>
      <p:grpSp>
        <p:nvGrpSpPr>
          <p:cNvPr id="813" name="Google Shape;813;p64"/>
          <p:cNvGrpSpPr/>
          <p:nvPr>
            <p:custDataLst>
              <p:tags r:id="rId12"/>
            </p:custDataLst>
          </p:nvPr>
        </p:nvGrpSpPr>
        <p:grpSpPr>
          <a:xfrm>
            <a:off x="8168290" y="2577041"/>
            <a:ext cx="1403680" cy="1743875"/>
            <a:chOff x="7335328" y="2407536"/>
            <a:chExt cx="2432874" cy="2718728"/>
          </a:xfrm>
        </p:grpSpPr>
        <p:pic>
          <p:nvPicPr>
            <p:cNvPr id="814" name="Google Shape;814;p64" descr="Une image contenant personne, homme, intérieur, sombre&#10;&#10;Description générée automatiquement"/>
            <p:cNvPicPr preferRelativeResize="0"/>
            <p:nvPr/>
          </p:nvPicPr>
          <p:blipFill rotWithShape="1">
            <a:blip r:embed="rId22">
              <a:alphaModFix/>
            </a:blip>
            <a:srcRect l="17979" r="19165"/>
            <a:stretch/>
          </p:blipFill>
          <p:spPr>
            <a:xfrm>
              <a:off x="7335328" y="2977143"/>
              <a:ext cx="2432874" cy="2149121"/>
            </a:xfrm>
            <a:prstGeom prst="flowChartConnector">
              <a:avLst/>
            </a:prstGeom>
            <a:noFill/>
            <a:ln>
              <a:noFill/>
            </a:ln>
          </p:spPr>
        </p:pic>
        <p:sp>
          <p:nvSpPr>
            <p:cNvPr id="815" name="Google Shape;815;p64"/>
            <p:cNvSpPr txBox="1"/>
            <p:nvPr/>
          </p:nvSpPr>
          <p:spPr>
            <a:xfrm>
              <a:off x="7375136" y="2407536"/>
              <a:ext cx="2393066" cy="4798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fr-FR" sz="1400" b="1" i="0" u="none" strike="noStrike" kern="0" cap="none" spc="0" normalizeH="0" baseline="0" noProof="0">
                  <a:ln>
                    <a:noFill/>
                  </a:ln>
                  <a:solidFill>
                    <a:srgbClr val="000000"/>
                  </a:solidFill>
                  <a:effectLst/>
                  <a:uLnTx/>
                  <a:uFillTx/>
                  <a:latin typeface="Calibri"/>
                  <a:ea typeface="Calibri"/>
                  <a:cs typeface="Calibri"/>
                  <a:sym typeface="Calibri"/>
                </a:rPr>
                <a:t>Robin Williams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816" name="Google Shape;816;p64"/>
          <p:cNvSpPr/>
          <p:nvPr>
            <p:custDataLst>
              <p:tags r:id="rId13"/>
            </p:custDataLst>
          </p:nvPr>
        </p:nvSpPr>
        <p:spPr>
          <a:xfrm>
            <a:off x="4722107" y="3054493"/>
            <a:ext cx="2762338" cy="973851"/>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817" name="Google Shape;817;p64" descr="Fermer avec un remplissage uni"/>
          <p:cNvPicPr preferRelativeResize="0"/>
          <p:nvPr>
            <p:custDataLst>
              <p:tags r:id="rId14"/>
            </p:custDataLst>
          </p:nvPr>
        </p:nvPicPr>
        <p:blipFill rotWithShape="1">
          <a:blip r:embed="rId23">
            <a:alphaModFix/>
          </a:blip>
          <a:srcRect/>
          <a:stretch/>
        </p:blipFill>
        <p:spPr>
          <a:xfrm>
            <a:off x="5364171" y="2809589"/>
            <a:ext cx="1463657" cy="1463657"/>
          </a:xfrm>
          <a:prstGeom prst="rect">
            <a:avLst/>
          </a:prstGeom>
          <a:noFill/>
          <a:ln>
            <a:noFill/>
          </a:ln>
        </p:spPr>
      </p:pic>
      <p:pic>
        <p:nvPicPr>
          <p:cNvPr id="9" name="Google Shape;805;p64" descr="Puzzle contour">
            <a:extLst>
              <a:ext uri="{FF2B5EF4-FFF2-40B4-BE49-F238E27FC236}">
                <a16:creationId xmlns:a16="http://schemas.microsoft.com/office/drawing/2014/main" id="{FABFDDDF-386A-61F3-8684-3F96BFEA0269}"/>
              </a:ext>
            </a:extLst>
          </p:cNvPr>
          <p:cNvPicPr preferRelativeResize="0"/>
          <p:nvPr>
            <p:custDataLst>
              <p:tags r:id="rId15"/>
            </p:custDataLst>
          </p:nvPr>
        </p:nvPicPr>
        <p:blipFill rotWithShape="1">
          <a:blip r:embed="rId24">
            <a:alphaModFix/>
          </a:blip>
          <a:srcRect/>
          <a:stretch/>
        </p:blipFill>
        <p:spPr>
          <a:xfrm rot="-5400000">
            <a:off x="1480531" y="5101688"/>
            <a:ext cx="691196" cy="6911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7"/>
                                        </p:tgtEl>
                                        <p:attrNameLst>
                                          <p:attrName>style.visibility</p:attrName>
                                        </p:attrNameLst>
                                      </p:cBhvr>
                                      <p:to>
                                        <p:strVal val="visible"/>
                                      </p:to>
                                    </p:set>
                                    <p:animEffect transition="in" filter="fade">
                                      <p:cBhvr>
                                        <p:cTn id="7" dur="1000"/>
                                        <p:tgtEl>
                                          <p:spTgt spid="817"/>
                                        </p:tgtEl>
                                      </p:cBhvr>
                                    </p:animEffect>
                                    <p:anim calcmode="lin" valueType="num">
                                      <p:cBhvr>
                                        <p:cTn id="8" dur="1000" fill="hold"/>
                                        <p:tgtEl>
                                          <p:spTgt spid="817"/>
                                        </p:tgtEl>
                                        <p:attrNameLst>
                                          <p:attrName>ppt_x</p:attrName>
                                        </p:attrNameLst>
                                      </p:cBhvr>
                                      <p:tavLst>
                                        <p:tav tm="0">
                                          <p:val>
                                            <p:strVal val="#ppt_x"/>
                                          </p:val>
                                        </p:tav>
                                        <p:tav tm="100000">
                                          <p:val>
                                            <p:strVal val="#ppt_x"/>
                                          </p:val>
                                        </p:tav>
                                      </p:tavLst>
                                    </p:anim>
                                    <p:anim calcmode="lin" valueType="num">
                                      <p:cBhvr>
                                        <p:cTn id="9" dur="1000" fill="hold"/>
                                        <p:tgtEl>
                                          <p:spTgt spid="8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94"/>
                                        </p:tgtEl>
                                        <p:attrNameLst>
                                          <p:attrName>style.visibility</p:attrName>
                                        </p:attrNameLst>
                                      </p:cBhvr>
                                      <p:to>
                                        <p:strVal val="visible"/>
                                      </p:to>
                                    </p:set>
                                    <p:animEffect transition="in" filter="fade">
                                      <p:cBhvr>
                                        <p:cTn id="14" dur="500"/>
                                        <p:tgtEl>
                                          <p:spTgt spid="794"/>
                                        </p:tgtEl>
                                      </p:cBhvr>
                                    </p:animEffect>
                                  </p:childTnLst>
                                </p:cTn>
                              </p:par>
                              <p:par>
                                <p:cTn id="15" presetID="10" presetClass="entr" presetSubtype="0" fill="hold" nodeType="withEffect">
                                  <p:stCondLst>
                                    <p:cond delay="0"/>
                                  </p:stCondLst>
                                  <p:childTnLst>
                                    <p:set>
                                      <p:cBhvr>
                                        <p:cTn id="16" dur="1" fill="hold">
                                          <p:stCondLst>
                                            <p:cond delay="0"/>
                                          </p:stCondLst>
                                        </p:cTn>
                                        <p:tgtEl>
                                          <p:spTgt spid="787"/>
                                        </p:tgtEl>
                                        <p:attrNameLst>
                                          <p:attrName>style.visibility</p:attrName>
                                        </p:attrNameLst>
                                      </p:cBhvr>
                                      <p:to>
                                        <p:strVal val="visible"/>
                                      </p:to>
                                    </p:set>
                                    <p:animEffect transition="in" filter="fade">
                                      <p:cBhvr>
                                        <p:cTn id="17" dur="500"/>
                                        <p:tgtEl>
                                          <p:spTgt spid="787"/>
                                        </p:tgtEl>
                                      </p:cBhvr>
                                    </p:animEffect>
                                  </p:childTnLst>
                                </p:cTn>
                              </p:par>
                              <p:par>
                                <p:cTn id="18" presetID="10" presetClass="entr" presetSubtype="0" fill="hold" nodeType="withEffect">
                                  <p:stCondLst>
                                    <p:cond delay="0"/>
                                  </p:stCondLst>
                                  <p:childTnLst>
                                    <p:set>
                                      <p:cBhvr>
                                        <p:cTn id="19" dur="1" fill="hold">
                                          <p:stCondLst>
                                            <p:cond delay="0"/>
                                          </p:stCondLst>
                                        </p:cTn>
                                        <p:tgtEl>
                                          <p:spTgt spid="808"/>
                                        </p:tgtEl>
                                        <p:attrNameLst>
                                          <p:attrName>style.visibility</p:attrName>
                                        </p:attrNameLst>
                                      </p:cBhvr>
                                      <p:to>
                                        <p:strVal val="visible"/>
                                      </p:to>
                                    </p:set>
                                    <p:animEffect transition="in" filter="fade">
                                      <p:cBhvr>
                                        <p:cTn id="20" dur="500"/>
                                        <p:tgtEl>
                                          <p:spTgt spid="808"/>
                                        </p:tgtEl>
                                      </p:cBhvr>
                                    </p:animEffect>
                                  </p:childTnLst>
                                </p:cTn>
                              </p:par>
                              <p:par>
                                <p:cTn id="21" presetID="10" presetClass="entr" presetSubtype="0" fill="hold" nodeType="withEffect">
                                  <p:stCondLst>
                                    <p:cond delay="0"/>
                                  </p:stCondLst>
                                  <p:childTnLst>
                                    <p:set>
                                      <p:cBhvr>
                                        <p:cTn id="22" dur="1" fill="hold">
                                          <p:stCondLst>
                                            <p:cond delay="0"/>
                                          </p:stCondLst>
                                        </p:cTn>
                                        <p:tgtEl>
                                          <p:spTgt spid="809"/>
                                        </p:tgtEl>
                                        <p:attrNameLst>
                                          <p:attrName>style.visibility</p:attrName>
                                        </p:attrNameLst>
                                      </p:cBhvr>
                                      <p:to>
                                        <p:strVal val="visible"/>
                                      </p:to>
                                    </p:set>
                                    <p:animEffect transition="in" filter="fade">
                                      <p:cBhvr>
                                        <p:cTn id="23" dur="500"/>
                                        <p:tgtEl>
                                          <p:spTgt spid="809"/>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nodeType="withEffect">
                                  <p:stCondLst>
                                    <p:cond delay="0"/>
                                  </p:stCondLst>
                                  <p:childTnLst>
                                    <p:set>
                                      <p:cBhvr>
                                        <p:cTn id="28" dur="1" fill="hold">
                                          <p:stCondLst>
                                            <p:cond delay="0"/>
                                          </p:stCondLst>
                                        </p:cTn>
                                        <p:tgtEl>
                                          <p:spTgt spid="804"/>
                                        </p:tgtEl>
                                        <p:attrNameLst>
                                          <p:attrName>style.visibility</p:attrName>
                                        </p:attrNameLst>
                                      </p:cBhvr>
                                      <p:to>
                                        <p:strVal val="visible"/>
                                      </p:to>
                                    </p:set>
                                    <p:animEffect transition="in" filter="fade">
                                      <p:cBhvr>
                                        <p:cTn id="29" dur="500"/>
                                        <p:tgtEl>
                                          <p:spTgt spid="804"/>
                                        </p:tgtEl>
                                      </p:cBhvr>
                                    </p:animEffect>
                                  </p:childTnLst>
                                </p:cTn>
                              </p:par>
                              <p:par>
                                <p:cTn id="30" presetID="10" presetClass="entr" presetSubtype="0" fill="hold" nodeType="withEffect">
                                  <p:stCondLst>
                                    <p:cond delay="0"/>
                                  </p:stCondLst>
                                  <p:childTnLst>
                                    <p:set>
                                      <p:cBhvr>
                                        <p:cTn id="31" dur="1" fill="hold">
                                          <p:stCondLst>
                                            <p:cond delay="0"/>
                                          </p:stCondLst>
                                        </p:cTn>
                                        <p:tgtEl>
                                          <p:spTgt spid="807">
                                            <p:txEl>
                                              <p:pRg st="0" end="0"/>
                                            </p:txEl>
                                          </p:spTgt>
                                        </p:tgtEl>
                                        <p:attrNameLst>
                                          <p:attrName>style.visibility</p:attrName>
                                        </p:attrNameLst>
                                      </p:cBhvr>
                                      <p:to>
                                        <p:strVal val="visible"/>
                                      </p:to>
                                    </p:set>
                                    <p:animEffect transition="in" filter="fade">
                                      <p:cBhvr>
                                        <p:cTn id="32" dur="500"/>
                                        <p:tgtEl>
                                          <p:spTgt spid="807">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06">
                                            <p:txEl>
                                              <p:pRg st="0" end="0"/>
                                            </p:txEl>
                                          </p:spTgt>
                                        </p:tgtEl>
                                        <p:attrNameLst>
                                          <p:attrName>style.visibility</p:attrName>
                                        </p:attrNameLst>
                                      </p:cBhvr>
                                      <p:to>
                                        <p:strVal val="visible"/>
                                      </p:to>
                                    </p:set>
                                    <p:animEffect transition="in" filter="fade">
                                      <p:cBhvr>
                                        <p:cTn id="35" dur="500"/>
                                        <p:tgtEl>
                                          <p:spTgt spid="806">
                                            <p:txEl>
                                              <p:pRg st="0" end="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02">
                                            <p:txEl>
                                              <p:pRg st="0" end="0"/>
                                            </p:txEl>
                                          </p:spTgt>
                                        </p:tgtEl>
                                        <p:attrNameLst>
                                          <p:attrName>style.visibility</p:attrName>
                                        </p:attrNameLst>
                                      </p:cBhvr>
                                      <p:to>
                                        <p:strVal val="visible"/>
                                      </p:to>
                                    </p:set>
                                    <p:animEffect transition="in" filter="fade">
                                      <p:cBhvr>
                                        <p:cTn id="38" dur="500"/>
                                        <p:tgtEl>
                                          <p:spTgt spid="802">
                                            <p:txEl>
                                              <p:pRg st="0" end="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803">
                                            <p:txEl>
                                              <p:pRg st="0" end="0"/>
                                            </p:txEl>
                                          </p:spTgt>
                                        </p:tgtEl>
                                        <p:attrNameLst>
                                          <p:attrName>style.visibility</p:attrName>
                                        </p:attrNameLst>
                                      </p:cBhvr>
                                      <p:to>
                                        <p:strVal val="visible"/>
                                      </p:to>
                                    </p:set>
                                    <p:animEffect transition="in" filter="fade">
                                      <p:cBhvr>
                                        <p:cTn id="41" dur="500"/>
                                        <p:tgtEl>
                                          <p:spTgt spid="803">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803">
                                            <p:txEl>
                                              <p:pRg st="1" end="1"/>
                                            </p:txEl>
                                          </p:spTgt>
                                        </p:tgtEl>
                                        <p:attrNameLst>
                                          <p:attrName>style.visibility</p:attrName>
                                        </p:attrNameLst>
                                      </p:cBhvr>
                                      <p:to>
                                        <p:strVal val="visible"/>
                                      </p:to>
                                    </p:set>
                                    <p:animEffect transition="in" filter="fade">
                                      <p:cBhvr>
                                        <p:cTn id="46" dur="500"/>
                                        <p:tgtEl>
                                          <p:spTgt spid="803">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803">
                                            <p:txEl>
                                              <p:pRg st="2" end="2"/>
                                            </p:txEl>
                                          </p:spTgt>
                                        </p:tgtEl>
                                        <p:attrNameLst>
                                          <p:attrName>style.visibility</p:attrName>
                                        </p:attrNameLst>
                                      </p:cBhvr>
                                      <p:to>
                                        <p:strVal val="visible"/>
                                      </p:to>
                                    </p:set>
                                    <p:animEffect transition="in" filter="fade">
                                      <p:cBhvr>
                                        <p:cTn id="49" dur="500"/>
                                        <p:tgtEl>
                                          <p:spTgt spid="803">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02">
                                            <p:txEl>
                                              <p:pRg st="1" end="1"/>
                                            </p:txEl>
                                          </p:spTgt>
                                        </p:tgtEl>
                                        <p:attrNameLst>
                                          <p:attrName>style.visibility</p:attrName>
                                        </p:attrNameLst>
                                      </p:cBhvr>
                                      <p:to>
                                        <p:strVal val="visible"/>
                                      </p:to>
                                    </p:set>
                                    <p:animEffect transition="in" filter="fade">
                                      <p:cBhvr>
                                        <p:cTn id="54" dur="500"/>
                                        <p:tgtEl>
                                          <p:spTgt spid="802">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806">
                                            <p:txEl>
                                              <p:pRg st="1" end="1"/>
                                            </p:txEl>
                                          </p:spTgt>
                                        </p:tgtEl>
                                        <p:attrNameLst>
                                          <p:attrName>style.visibility</p:attrName>
                                        </p:attrNameLst>
                                      </p:cBhvr>
                                      <p:to>
                                        <p:strVal val="visible"/>
                                      </p:to>
                                    </p:set>
                                    <p:animEffect transition="in" filter="fade">
                                      <p:cBhvr>
                                        <p:cTn id="59" dur="500"/>
                                        <p:tgtEl>
                                          <p:spTgt spid="806">
                                            <p:txEl>
                                              <p:pRg st="1" end="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07">
                                            <p:txEl>
                                              <p:pRg st="1" end="1"/>
                                            </p:txEl>
                                          </p:spTgt>
                                        </p:tgtEl>
                                        <p:attrNameLst>
                                          <p:attrName>style.visibility</p:attrName>
                                        </p:attrNameLst>
                                      </p:cBhvr>
                                      <p:to>
                                        <p:strVal val="visible"/>
                                      </p:to>
                                    </p:set>
                                    <p:animEffect transition="in" filter="fade">
                                      <p:cBhvr>
                                        <p:cTn id="64" dur="500"/>
                                        <p:tgtEl>
                                          <p:spTgt spid="8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6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fr-FR" sz="3600"/>
              <a:t>Agilité comportementale : parler le langage de l’autre !</a:t>
            </a:r>
            <a:endParaRPr/>
          </a:p>
        </p:txBody>
      </p:sp>
      <p:grpSp>
        <p:nvGrpSpPr>
          <p:cNvPr id="723" name="Google Shape;723;p60"/>
          <p:cNvGrpSpPr/>
          <p:nvPr>
            <p:custDataLst>
              <p:tags r:id="rId2"/>
            </p:custDataLst>
          </p:nvPr>
        </p:nvGrpSpPr>
        <p:grpSpPr>
          <a:xfrm>
            <a:off x="538352" y="2062877"/>
            <a:ext cx="2148807" cy="1932636"/>
            <a:chOff x="662781" y="2045477"/>
            <a:chExt cx="2148807" cy="1932636"/>
          </a:xfrm>
        </p:grpSpPr>
        <p:pic>
          <p:nvPicPr>
            <p:cNvPr id="724" name="Google Shape;724;p60"/>
            <p:cNvPicPr preferRelativeResize="0"/>
            <p:nvPr/>
          </p:nvPicPr>
          <p:blipFill rotWithShape="1">
            <a:blip r:embed="rId15">
              <a:alphaModFix/>
            </a:blip>
            <a:srcRect/>
            <a:stretch/>
          </p:blipFill>
          <p:spPr>
            <a:xfrm rot="10800000">
              <a:off x="662781" y="2045477"/>
              <a:ext cx="2148807" cy="1932636"/>
            </a:xfrm>
            <a:prstGeom prst="rect">
              <a:avLst/>
            </a:prstGeom>
            <a:noFill/>
            <a:ln>
              <a:noFill/>
            </a:ln>
          </p:spPr>
        </p:pic>
        <p:pic>
          <p:nvPicPr>
            <p:cNvPr id="725" name="Google Shape;725;p60"/>
            <p:cNvPicPr preferRelativeResize="0"/>
            <p:nvPr/>
          </p:nvPicPr>
          <p:blipFill rotWithShape="1">
            <a:blip r:embed="rId16">
              <a:alphaModFix/>
            </a:blip>
            <a:srcRect/>
            <a:stretch/>
          </p:blipFill>
          <p:spPr>
            <a:xfrm>
              <a:off x="1232791" y="2624969"/>
              <a:ext cx="803399" cy="804031"/>
            </a:xfrm>
            <a:prstGeom prst="flowChartConnector">
              <a:avLst/>
            </a:prstGeom>
            <a:noFill/>
            <a:ln>
              <a:noFill/>
            </a:ln>
          </p:spPr>
        </p:pic>
      </p:grpSp>
      <p:grpSp>
        <p:nvGrpSpPr>
          <p:cNvPr id="726" name="Google Shape;726;p60"/>
          <p:cNvGrpSpPr/>
          <p:nvPr>
            <p:custDataLst>
              <p:tags r:id="rId3"/>
            </p:custDataLst>
          </p:nvPr>
        </p:nvGrpSpPr>
        <p:grpSpPr>
          <a:xfrm>
            <a:off x="3386026" y="1989037"/>
            <a:ext cx="2247008" cy="2042447"/>
            <a:chOff x="3386421" y="1990571"/>
            <a:chExt cx="2247008" cy="2042447"/>
          </a:xfrm>
        </p:grpSpPr>
        <p:pic>
          <p:nvPicPr>
            <p:cNvPr id="727" name="Google Shape;727;p60"/>
            <p:cNvPicPr preferRelativeResize="0"/>
            <p:nvPr/>
          </p:nvPicPr>
          <p:blipFill rotWithShape="1">
            <a:blip r:embed="rId17">
              <a:alphaModFix/>
            </a:blip>
            <a:srcRect/>
            <a:stretch/>
          </p:blipFill>
          <p:spPr>
            <a:xfrm rot="-180000">
              <a:off x="3435522" y="2045477"/>
              <a:ext cx="2148807" cy="1932636"/>
            </a:xfrm>
            <a:prstGeom prst="rect">
              <a:avLst/>
            </a:prstGeom>
            <a:noFill/>
            <a:ln>
              <a:noFill/>
            </a:ln>
          </p:spPr>
        </p:pic>
        <p:pic>
          <p:nvPicPr>
            <p:cNvPr id="728" name="Google Shape;728;p60"/>
            <p:cNvPicPr preferRelativeResize="0"/>
            <p:nvPr/>
          </p:nvPicPr>
          <p:blipFill rotWithShape="1">
            <a:blip r:embed="rId18">
              <a:alphaModFix/>
            </a:blip>
            <a:srcRect/>
            <a:stretch/>
          </p:blipFill>
          <p:spPr>
            <a:xfrm>
              <a:off x="4187527" y="2612929"/>
              <a:ext cx="803399" cy="797731"/>
            </a:xfrm>
            <a:prstGeom prst="flowChartConnector">
              <a:avLst/>
            </a:prstGeom>
            <a:noFill/>
            <a:ln>
              <a:noFill/>
            </a:ln>
          </p:spPr>
        </p:pic>
      </p:grpSp>
      <p:grpSp>
        <p:nvGrpSpPr>
          <p:cNvPr id="729" name="Google Shape;729;p60"/>
          <p:cNvGrpSpPr/>
          <p:nvPr>
            <p:custDataLst>
              <p:tags r:id="rId4"/>
            </p:custDataLst>
          </p:nvPr>
        </p:nvGrpSpPr>
        <p:grpSpPr>
          <a:xfrm>
            <a:off x="9331311" y="1989038"/>
            <a:ext cx="2247008" cy="2042447"/>
            <a:chOff x="3386421" y="1990571"/>
            <a:chExt cx="2247008" cy="2042447"/>
          </a:xfrm>
        </p:grpSpPr>
        <p:pic>
          <p:nvPicPr>
            <p:cNvPr id="730" name="Google Shape;730;p60"/>
            <p:cNvPicPr preferRelativeResize="0"/>
            <p:nvPr/>
          </p:nvPicPr>
          <p:blipFill rotWithShape="1">
            <a:blip r:embed="rId17">
              <a:alphaModFix/>
            </a:blip>
            <a:srcRect/>
            <a:stretch/>
          </p:blipFill>
          <p:spPr>
            <a:xfrm rot="-180000">
              <a:off x="3435522" y="2045477"/>
              <a:ext cx="2148807" cy="1932636"/>
            </a:xfrm>
            <a:prstGeom prst="rect">
              <a:avLst/>
            </a:prstGeom>
            <a:noFill/>
            <a:ln>
              <a:noFill/>
            </a:ln>
          </p:spPr>
        </p:pic>
        <p:pic>
          <p:nvPicPr>
            <p:cNvPr id="731" name="Google Shape;731;p60"/>
            <p:cNvPicPr preferRelativeResize="0"/>
            <p:nvPr/>
          </p:nvPicPr>
          <p:blipFill rotWithShape="1">
            <a:blip r:embed="rId18">
              <a:alphaModFix/>
            </a:blip>
            <a:srcRect/>
            <a:stretch/>
          </p:blipFill>
          <p:spPr>
            <a:xfrm>
              <a:off x="4187527" y="2612929"/>
              <a:ext cx="803399" cy="797731"/>
            </a:xfrm>
            <a:prstGeom prst="flowChartConnector">
              <a:avLst/>
            </a:prstGeom>
            <a:noFill/>
            <a:ln>
              <a:noFill/>
            </a:ln>
          </p:spPr>
        </p:pic>
      </p:grpSp>
      <p:sp>
        <p:nvSpPr>
          <p:cNvPr id="732" name="Google Shape;732;p60"/>
          <p:cNvSpPr/>
          <p:nvPr>
            <p:custDataLst>
              <p:tags r:id="rId5"/>
            </p:custDataLst>
          </p:nvPr>
        </p:nvSpPr>
        <p:spPr>
          <a:xfrm>
            <a:off x="2742462" y="2931816"/>
            <a:ext cx="588261" cy="207389"/>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3" name="Google Shape;733;p60"/>
          <p:cNvSpPr/>
          <p:nvPr>
            <p:custDataLst>
              <p:tags r:id="rId6"/>
            </p:custDataLst>
          </p:nvPr>
        </p:nvSpPr>
        <p:spPr>
          <a:xfrm>
            <a:off x="8688807" y="2935024"/>
            <a:ext cx="588261" cy="207389"/>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4" name="Google Shape;734;p60"/>
          <p:cNvSpPr txBox="1"/>
          <p:nvPr>
            <p:custDataLst>
              <p:tags r:id="rId7"/>
            </p:custDataLst>
          </p:nvPr>
        </p:nvSpPr>
        <p:spPr>
          <a:xfrm>
            <a:off x="1335406" y="4396048"/>
            <a:ext cx="3402371"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Si nous n’utilisons pas le processus de communication adapté à notre interlocuteur, cela génère des difficultés de compréhension.</a:t>
            </a:r>
            <a:endParaRPr sz="1400" b="0" i="0" u="none" strike="noStrike" cap="none" dirty="0">
              <a:solidFill>
                <a:srgbClr val="000000"/>
              </a:solidFill>
              <a:latin typeface="Arial"/>
              <a:ea typeface="Arial"/>
              <a:cs typeface="Arial"/>
              <a:sym typeface="Arial"/>
            </a:endParaRPr>
          </a:p>
        </p:txBody>
      </p:sp>
      <p:sp>
        <p:nvSpPr>
          <p:cNvPr id="735" name="Google Shape;735;p60"/>
          <p:cNvSpPr txBox="1"/>
          <p:nvPr>
            <p:custDataLst>
              <p:tags r:id="rId8"/>
            </p:custDataLst>
          </p:nvPr>
        </p:nvSpPr>
        <p:spPr>
          <a:xfrm>
            <a:off x="7281751" y="4673047"/>
            <a:ext cx="3402371"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Si nous utilisons le processus de communication qui lui convient, il écoute et dialogue avec nous.</a:t>
            </a:r>
            <a:endParaRPr sz="1400" b="0" i="0" u="none" strike="noStrike" cap="none" dirty="0">
              <a:solidFill>
                <a:srgbClr val="000000"/>
              </a:solidFill>
              <a:latin typeface="Arial"/>
              <a:ea typeface="Arial"/>
              <a:cs typeface="Arial"/>
              <a:sym typeface="Arial"/>
            </a:endParaRPr>
          </a:p>
        </p:txBody>
      </p:sp>
      <p:pic>
        <p:nvPicPr>
          <p:cNvPr id="736" name="Google Shape;736;p60" descr="Coche avec un remplissage uni"/>
          <p:cNvPicPr preferRelativeResize="0"/>
          <p:nvPr>
            <p:custDataLst>
              <p:tags r:id="rId9"/>
            </p:custDataLst>
          </p:nvPr>
        </p:nvPicPr>
        <p:blipFill rotWithShape="1">
          <a:blip r:embed="rId19">
            <a:alphaModFix/>
          </a:blip>
          <a:srcRect/>
          <a:stretch/>
        </p:blipFill>
        <p:spPr>
          <a:xfrm>
            <a:off x="8525736" y="3574285"/>
            <a:ext cx="914400" cy="914400"/>
          </a:xfrm>
          <a:prstGeom prst="rect">
            <a:avLst/>
          </a:prstGeom>
          <a:noFill/>
          <a:ln>
            <a:noFill/>
          </a:ln>
        </p:spPr>
      </p:pic>
      <p:pic>
        <p:nvPicPr>
          <p:cNvPr id="737" name="Google Shape;737;p60" descr="Fermer avec un remplissage uni"/>
          <p:cNvPicPr preferRelativeResize="0"/>
          <p:nvPr>
            <p:custDataLst>
              <p:tags r:id="rId10"/>
            </p:custDataLst>
          </p:nvPr>
        </p:nvPicPr>
        <p:blipFill rotWithShape="1">
          <a:blip r:embed="rId20">
            <a:alphaModFix/>
          </a:blip>
          <a:srcRect/>
          <a:stretch/>
        </p:blipFill>
        <p:spPr>
          <a:xfrm>
            <a:off x="2578334" y="3481648"/>
            <a:ext cx="914400" cy="914400"/>
          </a:xfrm>
          <a:prstGeom prst="rect">
            <a:avLst/>
          </a:prstGeom>
          <a:noFill/>
          <a:ln>
            <a:noFill/>
          </a:ln>
        </p:spPr>
      </p:pic>
      <p:cxnSp>
        <p:nvCxnSpPr>
          <p:cNvPr id="738" name="Google Shape;738;p60"/>
          <p:cNvCxnSpPr/>
          <p:nvPr>
            <p:custDataLst>
              <p:tags r:id="rId11"/>
            </p:custDataLst>
          </p:nvPr>
        </p:nvCxnSpPr>
        <p:spPr>
          <a:xfrm>
            <a:off x="6096000" y="1602557"/>
            <a:ext cx="0" cy="4553146"/>
          </a:xfrm>
          <a:prstGeom prst="straightConnector1">
            <a:avLst/>
          </a:prstGeom>
          <a:noFill/>
          <a:ln w="9525" cap="flat" cmpd="sng">
            <a:solidFill>
              <a:schemeClr val="dk1"/>
            </a:solidFill>
            <a:prstDash val="dash"/>
            <a:round/>
            <a:headEnd type="none" w="sm" len="sm"/>
            <a:tailEnd type="none" w="sm" len="sm"/>
          </a:ln>
        </p:spPr>
      </p:cxnSp>
      <p:grpSp>
        <p:nvGrpSpPr>
          <p:cNvPr id="739" name="Google Shape;739;p60"/>
          <p:cNvGrpSpPr/>
          <p:nvPr>
            <p:custDataLst>
              <p:tags r:id="rId12"/>
            </p:custDataLst>
          </p:nvPr>
        </p:nvGrpSpPr>
        <p:grpSpPr>
          <a:xfrm>
            <a:off x="6448049" y="2062877"/>
            <a:ext cx="2148807" cy="1932636"/>
            <a:chOff x="6328588" y="846927"/>
            <a:chExt cx="2148807" cy="1932636"/>
          </a:xfrm>
        </p:grpSpPr>
        <p:pic>
          <p:nvPicPr>
            <p:cNvPr id="740" name="Google Shape;740;p60"/>
            <p:cNvPicPr preferRelativeResize="0"/>
            <p:nvPr/>
          </p:nvPicPr>
          <p:blipFill rotWithShape="1">
            <a:blip r:embed="rId17">
              <a:alphaModFix/>
            </a:blip>
            <a:srcRect/>
            <a:stretch/>
          </p:blipFill>
          <p:spPr>
            <a:xfrm rot="10800000">
              <a:off x="6328588" y="846927"/>
              <a:ext cx="2148807" cy="1932636"/>
            </a:xfrm>
            <a:prstGeom prst="rect">
              <a:avLst/>
            </a:prstGeom>
            <a:noFill/>
            <a:ln>
              <a:noFill/>
            </a:ln>
          </p:spPr>
        </p:pic>
        <p:pic>
          <p:nvPicPr>
            <p:cNvPr id="741" name="Google Shape;741;p60"/>
            <p:cNvPicPr preferRelativeResize="0"/>
            <p:nvPr/>
          </p:nvPicPr>
          <p:blipFill rotWithShape="1">
            <a:blip r:embed="rId16">
              <a:alphaModFix/>
            </a:blip>
            <a:srcRect/>
            <a:stretch/>
          </p:blipFill>
          <p:spPr>
            <a:xfrm>
              <a:off x="6909169" y="1411229"/>
              <a:ext cx="803399" cy="804031"/>
            </a:xfrm>
            <a:prstGeom prst="flowChartConnector">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3"/>
                                        </p:tgtEl>
                                        <p:attrNameLst>
                                          <p:attrName>style.visibility</p:attrName>
                                        </p:attrNameLst>
                                      </p:cBhvr>
                                      <p:to>
                                        <p:strVal val="visible"/>
                                      </p:to>
                                    </p:set>
                                    <p:animEffect transition="in" filter="fade">
                                      <p:cBhvr>
                                        <p:cTn id="7" dur="500"/>
                                        <p:tgtEl>
                                          <p:spTgt spid="7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6"/>
                                        </p:tgtEl>
                                        <p:attrNameLst>
                                          <p:attrName>style.visibility</p:attrName>
                                        </p:attrNameLst>
                                      </p:cBhvr>
                                      <p:to>
                                        <p:strVal val="visible"/>
                                      </p:to>
                                    </p:set>
                                    <p:animEffect transition="in" filter="fade">
                                      <p:cBhvr>
                                        <p:cTn id="12" dur="500"/>
                                        <p:tgtEl>
                                          <p:spTgt spid="7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2"/>
                                        </p:tgtEl>
                                        <p:attrNameLst>
                                          <p:attrName>style.visibility</p:attrName>
                                        </p:attrNameLst>
                                      </p:cBhvr>
                                      <p:to>
                                        <p:strVal val="visible"/>
                                      </p:to>
                                    </p:set>
                                    <p:animEffect transition="in" filter="fade">
                                      <p:cBhvr>
                                        <p:cTn id="17" dur="1000"/>
                                        <p:tgtEl>
                                          <p:spTgt spid="7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37"/>
                                        </p:tgtEl>
                                        <p:attrNameLst>
                                          <p:attrName>style.visibility</p:attrName>
                                        </p:attrNameLst>
                                      </p:cBhvr>
                                      <p:to>
                                        <p:strVal val="visible"/>
                                      </p:to>
                                    </p:set>
                                    <p:animEffect transition="in" filter="fade">
                                      <p:cBhvr>
                                        <p:cTn id="22" dur="1000"/>
                                        <p:tgtEl>
                                          <p:spTgt spid="737"/>
                                        </p:tgtEl>
                                      </p:cBhvr>
                                    </p:animEffect>
                                  </p:childTnLst>
                                </p:cTn>
                              </p:par>
                              <p:par>
                                <p:cTn id="23" presetID="10" presetClass="entr" presetSubtype="0" fill="hold" nodeType="withEffect">
                                  <p:stCondLst>
                                    <p:cond delay="0"/>
                                  </p:stCondLst>
                                  <p:childTnLst>
                                    <p:set>
                                      <p:cBhvr>
                                        <p:cTn id="24" dur="1" fill="hold">
                                          <p:stCondLst>
                                            <p:cond delay="0"/>
                                          </p:stCondLst>
                                        </p:cTn>
                                        <p:tgtEl>
                                          <p:spTgt spid="734"/>
                                        </p:tgtEl>
                                        <p:attrNameLst>
                                          <p:attrName>style.visibility</p:attrName>
                                        </p:attrNameLst>
                                      </p:cBhvr>
                                      <p:to>
                                        <p:strVal val="visible"/>
                                      </p:to>
                                    </p:set>
                                    <p:animEffect transition="in" filter="fade">
                                      <p:cBhvr>
                                        <p:cTn id="25" dur="1000"/>
                                        <p:tgtEl>
                                          <p:spTgt spid="7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39"/>
                                        </p:tgtEl>
                                        <p:attrNameLst>
                                          <p:attrName>style.visibility</p:attrName>
                                        </p:attrNameLst>
                                      </p:cBhvr>
                                      <p:to>
                                        <p:strVal val="visible"/>
                                      </p:to>
                                    </p:set>
                                    <p:animEffect transition="in" filter="fade">
                                      <p:cBhvr>
                                        <p:cTn id="30" dur="500"/>
                                        <p:tgtEl>
                                          <p:spTgt spid="73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29"/>
                                        </p:tgtEl>
                                        <p:attrNameLst>
                                          <p:attrName>style.visibility</p:attrName>
                                        </p:attrNameLst>
                                      </p:cBhvr>
                                      <p:to>
                                        <p:strVal val="visible"/>
                                      </p:to>
                                    </p:set>
                                    <p:animEffect transition="in" filter="fade">
                                      <p:cBhvr>
                                        <p:cTn id="35" dur="500"/>
                                        <p:tgtEl>
                                          <p:spTgt spid="729"/>
                                        </p:tgtEl>
                                      </p:cBhvr>
                                    </p:animEffect>
                                  </p:childTnLst>
                                </p:cTn>
                              </p:par>
                              <p:par>
                                <p:cTn id="36" presetID="10" presetClass="entr" presetSubtype="0" fill="hold" nodeType="withEffect">
                                  <p:stCondLst>
                                    <p:cond delay="0"/>
                                  </p:stCondLst>
                                  <p:childTnLst>
                                    <p:set>
                                      <p:cBhvr>
                                        <p:cTn id="37" dur="1" fill="hold">
                                          <p:stCondLst>
                                            <p:cond delay="0"/>
                                          </p:stCondLst>
                                        </p:cTn>
                                        <p:tgtEl>
                                          <p:spTgt spid="733"/>
                                        </p:tgtEl>
                                        <p:attrNameLst>
                                          <p:attrName>style.visibility</p:attrName>
                                        </p:attrNameLst>
                                      </p:cBhvr>
                                      <p:to>
                                        <p:strVal val="visible"/>
                                      </p:to>
                                    </p:set>
                                    <p:animEffect transition="in" filter="fade">
                                      <p:cBhvr>
                                        <p:cTn id="38" dur="500"/>
                                        <p:tgtEl>
                                          <p:spTgt spid="73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736"/>
                                        </p:tgtEl>
                                        <p:attrNameLst>
                                          <p:attrName>style.visibility</p:attrName>
                                        </p:attrNameLst>
                                      </p:cBhvr>
                                      <p:to>
                                        <p:strVal val="visible"/>
                                      </p:to>
                                    </p:set>
                                    <p:animEffect transition="in" filter="fade">
                                      <p:cBhvr>
                                        <p:cTn id="43" dur="1000"/>
                                        <p:tgtEl>
                                          <p:spTgt spid="736"/>
                                        </p:tgtEl>
                                      </p:cBhvr>
                                    </p:animEffect>
                                  </p:childTnLst>
                                </p:cTn>
                              </p:par>
                              <p:par>
                                <p:cTn id="44" presetID="10" presetClass="entr" presetSubtype="0" fill="hold" nodeType="withEffect">
                                  <p:stCondLst>
                                    <p:cond delay="0"/>
                                  </p:stCondLst>
                                  <p:childTnLst>
                                    <p:set>
                                      <p:cBhvr>
                                        <p:cTn id="45" dur="1" fill="hold">
                                          <p:stCondLst>
                                            <p:cond delay="0"/>
                                          </p:stCondLst>
                                        </p:cTn>
                                        <p:tgtEl>
                                          <p:spTgt spid="735"/>
                                        </p:tgtEl>
                                        <p:attrNameLst>
                                          <p:attrName>style.visibility</p:attrName>
                                        </p:attrNameLst>
                                      </p:cBhvr>
                                      <p:to>
                                        <p:strVal val="visible"/>
                                      </p:to>
                                    </p:set>
                                    <p:animEffect transition="in" filter="fade">
                                      <p:cBhvr>
                                        <p:cTn id="46" dur="1000"/>
                                        <p:tgtEl>
                                          <p:spTgt spid="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sp>
        <p:nvSpPr>
          <p:cNvPr id="6" name="ZoneTexte 5">
            <a:extLst>
              <a:ext uri="{FF2B5EF4-FFF2-40B4-BE49-F238E27FC236}">
                <a16:creationId xmlns:a16="http://schemas.microsoft.com/office/drawing/2014/main" id="{72DFE641-9BB7-64E7-A180-BDA3EEEBD2A5}"/>
              </a:ext>
            </a:extLst>
          </p:cNvPr>
          <p:cNvSpPr txBox="1"/>
          <p:nvPr>
            <p:custDataLst>
              <p:tags r:id="rId2"/>
            </p:custDataLst>
          </p:nvPr>
        </p:nvSpPr>
        <p:spPr>
          <a:xfrm>
            <a:off x="7429500" y="5215234"/>
            <a:ext cx="3797300" cy="830997"/>
          </a:xfrm>
          <a:prstGeom prst="rect">
            <a:avLst/>
          </a:prstGeom>
          <a:noFill/>
        </p:spPr>
        <p:txBody>
          <a:bodyPr wrap="square">
            <a:spAutoFit/>
          </a:bodyPr>
          <a:lstStyle/>
          <a:p>
            <a:pPr algn="r"/>
            <a:r>
              <a:rPr lang="fr-FR" sz="2800" b="1" i="1" dirty="0">
                <a:solidFill>
                  <a:schemeClr val="bg1"/>
                </a:solidFill>
              </a:rPr>
              <a:t>Jean-Pierre Abraham</a:t>
            </a:r>
            <a:br>
              <a:rPr lang="fr-FR" sz="2800" b="1" i="1" dirty="0">
                <a:solidFill>
                  <a:schemeClr val="bg1"/>
                </a:solidFill>
              </a:rPr>
            </a:br>
            <a:r>
              <a:rPr lang="fr-FR" sz="2000" b="1" i="1" dirty="0">
                <a:solidFill>
                  <a:schemeClr val="bg1"/>
                </a:solidFill>
              </a:rPr>
              <a:t>Écrivain</a:t>
            </a:r>
            <a:endParaRPr lang="fr-FR" sz="2800" b="1" i="1" dirty="0">
              <a:solidFill>
                <a:schemeClr val="bg1"/>
              </a:solidFill>
            </a:endParaRP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3"/>
            </p:custDataLst>
          </p:nvPr>
        </p:nvSpPr>
        <p:spPr>
          <a:xfrm>
            <a:off x="4978400" y="662285"/>
            <a:ext cx="6813550" cy="4552949"/>
          </a:xfrm>
        </p:spPr>
        <p:txBody>
          <a:bodyPr>
            <a:normAutofit/>
          </a:bodyPr>
          <a:lstStyle/>
          <a:p>
            <a:r>
              <a:rPr lang="fr-FR" dirty="0">
                <a:solidFill>
                  <a:schemeClr val="bg1"/>
                </a:solidFill>
              </a:rPr>
              <a:t>La communication consiste à comprendre celui qui écoute.</a:t>
            </a:r>
          </a:p>
        </p:txBody>
      </p:sp>
      <p:pic>
        <p:nvPicPr>
          <p:cNvPr id="7" name="Google Shape;1796;p144">
            <a:extLst>
              <a:ext uri="{FF2B5EF4-FFF2-40B4-BE49-F238E27FC236}">
                <a16:creationId xmlns:a16="http://schemas.microsoft.com/office/drawing/2014/main" id="{16836D07-E2E6-9363-662B-FCCB7AB3BD69}"/>
              </a:ext>
            </a:extLst>
          </p:cNvPr>
          <p:cNvPicPr preferRelativeResize="0"/>
          <p:nvPr>
            <p:custDataLst>
              <p:tags r:id="rId4"/>
            </p:custDataLst>
          </p:nvPr>
        </p:nvPicPr>
        <p:blipFill rotWithShape="1">
          <a:blip r:embed="rId8">
            <a:alphaModFix/>
          </a:blip>
          <a:srcRect/>
          <a:stretch/>
        </p:blipFill>
        <p:spPr>
          <a:xfrm>
            <a:off x="11226800" y="106025"/>
            <a:ext cx="897296" cy="897428"/>
          </a:xfrm>
          <a:prstGeom prst="rect">
            <a:avLst/>
          </a:prstGeom>
          <a:noFill/>
          <a:ln>
            <a:noFill/>
          </a:ln>
        </p:spPr>
      </p:pic>
      <p:pic>
        <p:nvPicPr>
          <p:cNvPr id="14" name="Image 13" descr="Une image contenant personne, homme, intérieur&#10;&#10;Description générée automatiquement">
            <a:extLst>
              <a:ext uri="{FF2B5EF4-FFF2-40B4-BE49-F238E27FC236}">
                <a16:creationId xmlns:a16="http://schemas.microsoft.com/office/drawing/2014/main" id="{F74DCFEF-EEA6-99E5-39D4-CF6094E3EF30}"/>
              </a:ext>
            </a:extLst>
          </p:cNvPr>
          <p:cNvPicPr>
            <a:picLocks noChangeAspect="1"/>
          </p:cNvPicPr>
          <p:nvPr>
            <p:custDataLst>
              <p:tags r:id="rId5"/>
            </p:custDataLst>
          </p:nvPr>
        </p:nvPicPr>
        <p:blipFill>
          <a:blip r:embed="rId9"/>
          <a:stretch>
            <a:fillRect/>
          </a:stretch>
        </p:blipFill>
        <p:spPr>
          <a:xfrm>
            <a:off x="141186" y="810191"/>
            <a:ext cx="5416068" cy="6053252"/>
          </a:xfrm>
          <a:prstGeom prst="rect">
            <a:avLst/>
          </a:prstGeom>
        </p:spPr>
      </p:pic>
    </p:spTree>
    <p:extLst>
      <p:ext uri="{BB962C8B-B14F-4D97-AF65-F5344CB8AC3E}">
        <p14:creationId xmlns:p14="http://schemas.microsoft.com/office/powerpoint/2010/main" val="2309686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679AAF-F7BF-DF8E-2266-5A50525ADACB}"/>
              </a:ext>
            </a:extLst>
          </p:cNvPr>
          <p:cNvSpPr>
            <a:spLocks noGrp="1"/>
          </p:cNvSpPr>
          <p:nvPr>
            <p:ph type="title"/>
            <p:custDataLst>
              <p:tags r:id="rId1"/>
            </p:custDataLst>
          </p:nvPr>
        </p:nvSpPr>
        <p:spPr/>
        <p:txBody>
          <a:bodyPr/>
          <a:lstStyle/>
          <a:p>
            <a:r>
              <a:rPr lang="fr-FR" dirty="0"/>
              <a:t>Application </a:t>
            </a:r>
          </a:p>
        </p:txBody>
      </p:sp>
      <p:pic>
        <p:nvPicPr>
          <p:cNvPr id="5" name="Image 4">
            <a:extLst>
              <a:ext uri="{FF2B5EF4-FFF2-40B4-BE49-F238E27FC236}">
                <a16:creationId xmlns:a16="http://schemas.microsoft.com/office/drawing/2014/main" id="{4EBC1C90-AAA6-EB76-99B3-4CB81CBB9CF2}"/>
              </a:ext>
            </a:extLst>
          </p:cNvPr>
          <p:cNvPicPr>
            <a:picLocks noChangeAspect="1"/>
          </p:cNvPicPr>
          <p:nvPr>
            <p:custDataLst>
              <p:tags r:id="rId2"/>
            </p:custDataLst>
          </p:nvPr>
        </p:nvPicPr>
        <p:blipFill>
          <a:blip r:embed="rId7"/>
          <a:stretch>
            <a:fillRect/>
          </a:stretch>
        </p:blipFill>
        <p:spPr>
          <a:xfrm>
            <a:off x="5602742" y="1590631"/>
            <a:ext cx="4646160" cy="4646160"/>
          </a:xfrm>
          <a:prstGeom prst="rect">
            <a:avLst/>
          </a:prstGeom>
        </p:spPr>
      </p:pic>
      <p:pic>
        <p:nvPicPr>
          <p:cNvPr id="6" name="Image 5">
            <a:extLst>
              <a:ext uri="{FF2B5EF4-FFF2-40B4-BE49-F238E27FC236}">
                <a16:creationId xmlns:a16="http://schemas.microsoft.com/office/drawing/2014/main" id="{F4A00C16-7CD6-D7EC-E577-64A6670E33A4}"/>
              </a:ext>
            </a:extLst>
          </p:cNvPr>
          <p:cNvPicPr>
            <a:picLocks noChangeAspect="1"/>
          </p:cNvPicPr>
          <p:nvPr>
            <p:custDataLst>
              <p:tags r:id="rId3"/>
            </p:custDataLst>
          </p:nvPr>
        </p:nvPicPr>
        <p:blipFill>
          <a:blip r:embed="rId8"/>
          <a:stretch>
            <a:fillRect/>
          </a:stretch>
        </p:blipFill>
        <p:spPr>
          <a:xfrm>
            <a:off x="353627" y="1411028"/>
            <a:ext cx="1500176" cy="3052598"/>
          </a:xfrm>
          <a:prstGeom prst="rect">
            <a:avLst/>
          </a:prstGeom>
          <a:ln>
            <a:noFill/>
          </a:ln>
          <a:effectLst>
            <a:softEdge rad="112500"/>
          </a:effectLst>
        </p:spPr>
      </p:pic>
      <p:pic>
        <p:nvPicPr>
          <p:cNvPr id="7" name="Image 6">
            <a:extLst>
              <a:ext uri="{FF2B5EF4-FFF2-40B4-BE49-F238E27FC236}">
                <a16:creationId xmlns:a16="http://schemas.microsoft.com/office/drawing/2014/main" id="{EB418CDE-C3F1-9626-2603-AF9659BA3DFF}"/>
              </a:ext>
            </a:extLst>
          </p:cNvPr>
          <p:cNvPicPr>
            <a:picLocks noChangeAspect="1"/>
          </p:cNvPicPr>
          <p:nvPr>
            <p:custDataLst>
              <p:tags r:id="rId4"/>
            </p:custDataLst>
          </p:nvPr>
        </p:nvPicPr>
        <p:blipFill>
          <a:blip r:embed="rId9"/>
          <a:stretch>
            <a:fillRect/>
          </a:stretch>
        </p:blipFill>
        <p:spPr>
          <a:xfrm>
            <a:off x="1943098" y="2477719"/>
            <a:ext cx="1500176" cy="3035158"/>
          </a:xfrm>
          <a:prstGeom prst="rect">
            <a:avLst/>
          </a:prstGeom>
          <a:ln>
            <a:noFill/>
          </a:ln>
          <a:effectLst>
            <a:softEdge rad="112500"/>
          </a:effectLst>
        </p:spPr>
      </p:pic>
      <p:pic>
        <p:nvPicPr>
          <p:cNvPr id="8" name="Image 7">
            <a:extLst>
              <a:ext uri="{FF2B5EF4-FFF2-40B4-BE49-F238E27FC236}">
                <a16:creationId xmlns:a16="http://schemas.microsoft.com/office/drawing/2014/main" id="{E2F611C4-0DA2-ABF2-9DE3-5B7B039D76DD}"/>
              </a:ext>
            </a:extLst>
          </p:cNvPr>
          <p:cNvPicPr>
            <a:picLocks noChangeAspect="1"/>
          </p:cNvPicPr>
          <p:nvPr>
            <p:custDataLst>
              <p:tags r:id="rId5"/>
            </p:custDataLst>
          </p:nvPr>
        </p:nvPicPr>
        <p:blipFill>
          <a:blip r:embed="rId10"/>
          <a:stretch>
            <a:fillRect/>
          </a:stretch>
        </p:blipFill>
        <p:spPr>
          <a:xfrm>
            <a:off x="3621865" y="3526971"/>
            <a:ext cx="1505613" cy="3075214"/>
          </a:xfrm>
          <a:prstGeom prst="roundRect">
            <a:avLst/>
          </a:prstGeom>
        </p:spPr>
      </p:pic>
    </p:spTree>
    <p:extLst>
      <p:ext uri="{BB962C8B-B14F-4D97-AF65-F5344CB8AC3E}">
        <p14:creationId xmlns:p14="http://schemas.microsoft.com/office/powerpoint/2010/main" val="1006783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0"/>
        <p:cNvGrpSpPr/>
        <p:nvPr/>
      </p:nvGrpSpPr>
      <p:grpSpPr>
        <a:xfrm>
          <a:off x="0" y="0"/>
          <a:ext cx="0" cy="0"/>
          <a:chOff x="0" y="0"/>
          <a:chExt cx="0" cy="0"/>
        </a:xfrm>
      </p:grpSpPr>
      <p:sp>
        <p:nvSpPr>
          <p:cNvPr id="771" name="Google Shape;771;p6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2" name="Google Shape;772;p62"/>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Exercices</a:t>
            </a:r>
            <a:endParaRPr/>
          </a:p>
        </p:txBody>
      </p:sp>
      <p:sp>
        <p:nvSpPr>
          <p:cNvPr id="773" name="Google Shape;773;p62"/>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74" name="Google Shape;774;p62"/>
          <p:cNvPicPr preferRelativeResize="0"/>
          <p:nvPr>
            <p:custDataLst>
              <p:tags r:id="rId4"/>
            </p:custDataLst>
          </p:nvPr>
        </p:nvPicPr>
        <p:blipFill rotWithShape="1">
          <a:blip r:embed="rId7">
            <a:alphaModFix/>
          </a:blip>
          <a:srcRect/>
          <a:stretch/>
        </p:blipFill>
        <p:spPr>
          <a:xfrm>
            <a:off x="4654296" y="1341082"/>
            <a:ext cx="7214616" cy="414840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72"/>
                                        </p:tgtEl>
                                        <p:attrNameLst>
                                          <p:attrName>style.visibility</p:attrName>
                                        </p:attrNameLst>
                                      </p:cBhvr>
                                      <p:to>
                                        <p:strVal val="visible"/>
                                      </p:to>
                                    </p:set>
                                    <p:animEffect transition="in" filter="fade">
                                      <p:cBhvr>
                                        <p:cTn id="7" dur="400"/>
                                        <p:tgtEl>
                                          <p:spTgt spid="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Google Shape;834;p67">
            <a:extLst>
              <a:ext uri="{FF2B5EF4-FFF2-40B4-BE49-F238E27FC236}">
                <a16:creationId xmlns:a16="http://schemas.microsoft.com/office/drawing/2014/main" id="{DE682C49-1162-0784-C867-21D5857A608B}"/>
              </a:ext>
            </a:extLst>
          </p:cNvPr>
          <p:cNvSpPr txBox="1">
            <a:spLocks/>
          </p:cNvSpPr>
          <p:nvPr>
            <p:custDataLst>
              <p:tags r:id="rId2"/>
            </p:custDataLst>
          </p:nvPr>
        </p:nvSpPr>
        <p:spPr>
          <a:xfrm>
            <a:off x="5297762" y="640080"/>
            <a:ext cx="6251110" cy="3566160"/>
          </a:xfrm>
          <a:prstGeom prst="rect">
            <a:avLst/>
          </a:prstGeom>
        </p:spPr>
        <p:txBody>
          <a:bodyPr spcFirstLastPara="1"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
                <a:prstClr val="black"/>
              </a:buClr>
              <a:buSzPct val="100000"/>
              <a:buFontTx/>
              <a:buNone/>
              <a:tabLst/>
              <a:defRPr/>
            </a:pPr>
            <a:r>
              <a:rPr kumimoji="0" lang="en-US" sz="5400" b="1" i="0" u="none" strike="noStrike" kern="1200" cap="none" spc="0" normalizeH="0" baseline="0" noProof="0" dirty="0" err="1">
                <a:ln>
                  <a:noFill/>
                </a:ln>
                <a:solidFill>
                  <a:prstClr val="black"/>
                </a:solidFill>
                <a:effectLst/>
                <a:uLnTx/>
                <a:uFillTx/>
                <a:latin typeface="Calibri Light" panose="020F0302020204030204"/>
                <a:ea typeface="+mj-ea"/>
                <a:cs typeface="+mj-cs"/>
              </a:rPr>
              <a:t>Exercice</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Déterminez</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mon</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profil</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en</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m’interviewant</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pendant 15 min</a:t>
            </a:r>
          </a:p>
        </p:txBody>
      </p:sp>
      <p:pic>
        <p:nvPicPr>
          <p:cNvPr id="15" name="Image 14">
            <a:extLst>
              <a:ext uri="{FF2B5EF4-FFF2-40B4-BE49-F238E27FC236}">
                <a16:creationId xmlns:a16="http://schemas.microsoft.com/office/drawing/2014/main" id="{74DDA814-D174-36C4-FF6C-8D9CA5D21B2A}"/>
              </a:ext>
            </a:extLst>
          </p:cNvPr>
          <p:cNvPicPr>
            <a:picLocks noChangeAspect="1"/>
          </p:cNvPicPr>
          <p:nvPr>
            <p:custDataLst>
              <p:tags r:id="rId3"/>
            </p:custDataLst>
          </p:nvPr>
        </p:nvPicPr>
        <p:blipFill rotWithShape="1">
          <a:blip r:embed="rId7" cstate="screen">
            <a:extLst>
              <a:ext uri="{28A0092B-C50C-407E-A947-70E740481C1C}">
                <a14:useLocalDpi xmlns:a14="http://schemas.microsoft.com/office/drawing/2010/main"/>
              </a:ext>
            </a:extLst>
          </a:blip>
          <a:srcRect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Google Shape;1532;p122">
            <a:extLst>
              <a:ext uri="{FF2B5EF4-FFF2-40B4-BE49-F238E27FC236}">
                <a16:creationId xmlns:a16="http://schemas.microsoft.com/office/drawing/2014/main" id="{45158F26-D5D0-4DE1-897F-2FD05428693B}"/>
              </a:ext>
            </a:extLst>
          </p:cNvPr>
          <p:cNvSpPr txBox="1">
            <a:spLocks/>
          </p:cNvSpPr>
          <p:nvPr>
            <p:custDataLst>
              <p:tags r:id="rId5"/>
            </p:custDataLst>
          </p:nvPr>
        </p:nvSpPr>
        <p:spPr>
          <a:xfrm>
            <a:off x="640080" y="325369"/>
            <a:ext cx="4368602" cy="1956841"/>
          </a:xfrm>
          <a:prstGeom prst="rect">
            <a:avLst/>
          </a:prstGeom>
        </p:spPr>
        <p:txBody>
          <a:bodyPr spcFirstLastPara="1"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
                <a:prstClr val="black"/>
              </a:buClr>
              <a:buSzPct val="100000"/>
              <a:buFontTx/>
              <a:buNone/>
              <a:tabLst/>
              <a:defRPr/>
            </a:pPr>
            <a:endParaRPr kumimoji="0" lang="en-US" sz="3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757743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pic>
        <p:nvPicPr>
          <p:cNvPr id="842" name="Google Shape;842;p68" descr="Une image contenant antenne&#10;&#10;Description générée automatiquement"/>
          <p:cNvPicPr preferRelativeResize="0"/>
          <p:nvPr>
            <p:custDataLst>
              <p:tags r:id="rId1"/>
            </p:custDataLst>
          </p:nvPr>
        </p:nvPicPr>
        <p:blipFill rotWithShape="1">
          <a:blip r:embed="rId6">
            <a:alphaModFix/>
          </a:blip>
          <a:srcRect/>
          <a:stretch/>
        </p:blipFill>
        <p:spPr>
          <a:xfrm>
            <a:off x="3233567" y="1124470"/>
            <a:ext cx="5147396" cy="5729156"/>
          </a:xfrm>
          <a:prstGeom prst="rect">
            <a:avLst/>
          </a:prstGeom>
          <a:noFill/>
          <a:ln>
            <a:noFill/>
          </a:ln>
        </p:spPr>
      </p:pic>
      <p:sp>
        <p:nvSpPr>
          <p:cNvPr id="843" name="Google Shape;843;p68"/>
          <p:cNvSpPr txBox="1">
            <a:spLocks noGrp="1"/>
          </p:cNvSpPr>
          <p:nvPr>
            <p:ph type="title"/>
            <p:custDataLst>
              <p:tags r:id="rId2"/>
            </p:custDataLst>
          </p:nvPr>
        </p:nvSpPr>
        <p:spPr>
          <a:xfrm>
            <a:off x="838200" y="365125"/>
            <a:ext cx="2627942"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Mon profil</a:t>
            </a:r>
            <a:endParaRPr/>
          </a:p>
        </p:txBody>
      </p:sp>
      <p:sp>
        <p:nvSpPr>
          <p:cNvPr id="851" name="Google Shape;851;p68"/>
          <p:cNvSpPr txBox="1"/>
          <p:nvPr>
            <p:custDataLst>
              <p:tags r:id="rId3"/>
            </p:custDataLst>
          </p:nvPr>
        </p:nvSpPr>
        <p:spPr>
          <a:xfrm>
            <a:off x="4963202" y="2439597"/>
            <a:ext cx="1688123"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Actuel</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1"/>
                                        </p:tgtEl>
                                        <p:attrNameLst>
                                          <p:attrName>style.visibility</p:attrName>
                                        </p:attrNameLst>
                                      </p:cBhvr>
                                      <p:to>
                                        <p:strVal val="visible"/>
                                      </p:to>
                                    </p:set>
                                    <p:animEffect transition="in" filter="fade">
                                      <p:cBhvr>
                                        <p:cTn id="7" dur="500"/>
                                        <p:tgtEl>
                                          <p:spTgt spid="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7"/>
        <p:cNvGrpSpPr/>
        <p:nvPr/>
      </p:nvGrpSpPr>
      <p:grpSpPr>
        <a:xfrm>
          <a:off x="0" y="0"/>
          <a:ext cx="0" cy="0"/>
          <a:chOff x="0" y="0"/>
          <a:chExt cx="0" cy="0"/>
        </a:xfrm>
      </p:grpSpPr>
      <p:sp>
        <p:nvSpPr>
          <p:cNvPr id="858" name="Google Shape;858;p6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59" name="Google Shape;859;p69"/>
          <p:cNvPicPr preferRelativeResize="0"/>
          <p:nvPr>
            <p:custDataLst>
              <p:tags r:id="rId2"/>
            </p:custDataLst>
          </p:nvPr>
        </p:nvPicPr>
        <p:blipFill rotWithShape="1">
          <a:blip r:embed="rId11" cstate="email">
            <a:alphaModFix/>
            <a:extLst>
              <a:ext uri="{28A0092B-C50C-407E-A947-70E740481C1C}">
                <a14:useLocalDpi xmlns:a14="http://schemas.microsoft.com/office/drawing/2010/main"/>
              </a:ext>
            </a:extLst>
          </a:blip>
          <a:srcRect b="-2"/>
          <a:stretch/>
        </p:blipFill>
        <p:spPr>
          <a:xfrm>
            <a:off x="3245637" y="-1"/>
            <a:ext cx="8946363" cy="6858000"/>
          </a:xfrm>
          <a:custGeom>
            <a:avLst/>
            <a:gdLst/>
            <a:ahLst/>
            <a:cxnLst/>
            <a:rect l="l" t="t" r="r" b="b"/>
            <a:pathLst>
              <a:path w="8946363" h="6858000" extrusionOk="0">
                <a:moveTo>
                  <a:pt x="0" y="0"/>
                </a:moveTo>
                <a:lnTo>
                  <a:pt x="8946363" y="0"/>
                </a:lnTo>
                <a:lnTo>
                  <a:pt x="8946363" y="6858000"/>
                </a:lnTo>
                <a:lnTo>
                  <a:pt x="1" y="6858000"/>
                </a:lnTo>
                <a:lnTo>
                  <a:pt x="60040" y="6788731"/>
                </a:lnTo>
                <a:cubicBezTo>
                  <a:pt x="770566" y="5928901"/>
                  <a:pt x="1210035" y="4741057"/>
                  <a:pt x="1210035" y="3429001"/>
                </a:cubicBezTo>
                <a:cubicBezTo>
                  <a:pt x="1210035" y="2116945"/>
                  <a:pt x="770566" y="929101"/>
                  <a:pt x="60040" y="69272"/>
                </a:cubicBezTo>
                <a:close/>
              </a:path>
            </a:pathLst>
          </a:custGeom>
          <a:noFill/>
          <a:ln>
            <a:noFill/>
          </a:ln>
        </p:spPr>
      </p:pic>
      <p:sp>
        <p:nvSpPr>
          <p:cNvPr id="860" name="Google Shape;860;p69"/>
          <p:cNvSpPr/>
          <p:nvPr>
            <p:custDataLst>
              <p:tags r:id="rId3"/>
            </p:custDataLst>
          </p:nvPr>
        </p:nvSpPr>
        <p:spPr>
          <a:xfrm>
            <a:off x="0" y="-1"/>
            <a:ext cx="4455672" cy="6858000"/>
          </a:xfrm>
          <a:custGeom>
            <a:avLst/>
            <a:gdLst/>
            <a:ahLst/>
            <a:cxnLst/>
            <a:rect l="l" t="t" r="r" b="b"/>
            <a:pathLst>
              <a:path w="4455672" h="6858000" extrusionOk="0">
                <a:moveTo>
                  <a:pt x="0" y="0"/>
                </a:moveTo>
                <a:lnTo>
                  <a:pt x="3245636" y="0"/>
                </a:lnTo>
                <a:lnTo>
                  <a:pt x="3305677" y="69272"/>
                </a:lnTo>
                <a:cubicBezTo>
                  <a:pt x="4016203" y="929101"/>
                  <a:pt x="4455672" y="2116945"/>
                  <a:pt x="4455672" y="3429001"/>
                </a:cubicBezTo>
                <a:cubicBezTo>
                  <a:pt x="4455672" y="4741057"/>
                  <a:pt x="4016203" y="5928901"/>
                  <a:pt x="3305677" y="6788731"/>
                </a:cubicBezTo>
                <a:lnTo>
                  <a:pt x="3245638"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50800" dist="38100" algn="l" rotWithShape="0">
              <a:srgbClr val="D8D8D8">
                <a:alpha val="2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61" name="Google Shape;861;p69"/>
          <p:cNvSpPr/>
          <p:nvPr>
            <p:custDataLst>
              <p:tags r:id="rId4"/>
            </p:custDataLst>
          </p:nvPr>
        </p:nvSpPr>
        <p:spPr>
          <a:xfrm>
            <a:off x="0" y="0"/>
            <a:ext cx="4446528" cy="6858000"/>
          </a:xfrm>
          <a:custGeom>
            <a:avLst/>
            <a:gdLst/>
            <a:ahLst/>
            <a:cxnLst/>
            <a:rect l="l" t="t" r="r" b="b"/>
            <a:pathLst>
              <a:path w="4446528" h="6858000" extrusionOk="0">
                <a:moveTo>
                  <a:pt x="0" y="0"/>
                </a:moveTo>
                <a:lnTo>
                  <a:pt x="3236492" y="0"/>
                </a:lnTo>
                <a:lnTo>
                  <a:pt x="3296533" y="69272"/>
                </a:lnTo>
                <a:cubicBezTo>
                  <a:pt x="4007059" y="929101"/>
                  <a:pt x="4446528" y="2116945"/>
                  <a:pt x="4446528" y="3429001"/>
                </a:cubicBezTo>
                <a:cubicBezTo>
                  <a:pt x="4446528" y="4741057"/>
                  <a:pt x="4007059" y="5928901"/>
                  <a:pt x="3296533" y="6788731"/>
                </a:cubicBezTo>
                <a:lnTo>
                  <a:pt x="3236494"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62" name="Google Shape;862;p69"/>
          <p:cNvSpPr txBox="1">
            <a:spLocks noGrp="1"/>
          </p:cNvSpPr>
          <p:nvPr>
            <p:ph type="title"/>
            <p:custDataLst>
              <p:tags r:id="rId5"/>
            </p:custDataLst>
          </p:nvPr>
        </p:nvSpPr>
        <p:spPr>
          <a:xfrm>
            <a:off x="371094" y="1161288"/>
            <a:ext cx="3438144" cy="12390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600"/>
              <a:buFont typeface="Calibri"/>
              <a:buNone/>
            </a:pPr>
            <a:r>
              <a:rPr lang="fr-FR" sz="2600"/>
              <a:t>Trouvez l’inventaire de personnalité de la personne interviewée </a:t>
            </a:r>
            <a:endParaRPr/>
          </a:p>
        </p:txBody>
      </p:sp>
      <p:sp>
        <p:nvSpPr>
          <p:cNvPr id="863" name="Google Shape;863;p69"/>
          <p:cNvSpPr/>
          <p:nvPr>
            <p:custDataLst>
              <p:tags r:id="rId6"/>
            </p:custDataLst>
          </p:nvPr>
        </p:nvSpPr>
        <p:spPr>
          <a:xfrm>
            <a:off x="0" y="1420961"/>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4" name="Google Shape;864;p69"/>
          <p:cNvSpPr/>
          <p:nvPr>
            <p:custDataLst>
              <p:tags r:id="rId7"/>
            </p:custDataLst>
          </p:nvPr>
        </p:nvSpPr>
        <p:spPr>
          <a:xfrm>
            <a:off x="414181" y="2443480"/>
            <a:ext cx="33832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5" name="Google Shape;865;p69"/>
          <p:cNvSpPr txBox="1"/>
          <p:nvPr>
            <p:custDataLst>
              <p:tags r:id="rId8"/>
            </p:custDataLst>
          </p:nvPr>
        </p:nvSpPr>
        <p:spPr>
          <a:xfrm>
            <a:off x="371094" y="2718054"/>
            <a:ext cx="3438906" cy="3207258"/>
          </a:xfrm>
          <a:prstGeom prst="rect">
            <a:avLst/>
          </a:prstGeom>
          <a:noFill/>
          <a:ln>
            <a:noFill/>
          </a:ln>
        </p:spPr>
        <p:txBody>
          <a:bodyPr spcFirstLastPara="1" wrap="square" lIns="91425" tIns="45700" rIns="91425" bIns="45700" anchor="t" anchorCtr="0">
            <a:noAutofit/>
          </a:bodyPr>
          <a:lstStyle/>
          <a:p>
            <a:pPr marL="0" marR="0" lvl="0" indent="-177800" algn="l" rtl="0">
              <a:lnSpc>
                <a:spcPct val="90000"/>
              </a:lnSpc>
              <a:spcBef>
                <a:spcPts val="0"/>
              </a:spcBef>
              <a:spcAft>
                <a:spcPts val="0"/>
              </a:spcAft>
              <a:buClr>
                <a:schemeClr val="dk1"/>
              </a:buClr>
              <a:buSzPts val="2800"/>
              <a:buFont typeface="Arial"/>
              <a:buChar char="•"/>
            </a:pPr>
            <a:r>
              <a:rPr lang="fr-FR" sz="2800" b="0" i="0" u="none" strike="noStrike" cap="none" dirty="0">
                <a:solidFill>
                  <a:schemeClr val="dk1"/>
                </a:solidFill>
                <a:latin typeface="Calibri"/>
                <a:ea typeface="Calibri"/>
                <a:cs typeface="Calibri"/>
                <a:sym typeface="Calibri"/>
              </a:rPr>
              <a:t>En sous-groupe, interviewez chaque membre du groupe durant 15 min.</a:t>
            </a:r>
            <a:endParaRPr sz="1400" b="0" i="0" u="none" strike="noStrike" cap="none" dirty="0">
              <a:solidFill>
                <a:srgbClr val="000000"/>
              </a:solidFill>
              <a:latin typeface="Arial"/>
              <a:ea typeface="Arial"/>
              <a:cs typeface="Arial"/>
              <a:sym typeface="Arial"/>
            </a:endParaRPr>
          </a:p>
          <a:p>
            <a:pPr marL="0" marR="0" lvl="0" indent="-177800" algn="l" rtl="0">
              <a:lnSpc>
                <a:spcPct val="90000"/>
              </a:lnSpc>
              <a:spcBef>
                <a:spcPts val="600"/>
              </a:spcBef>
              <a:spcAft>
                <a:spcPts val="0"/>
              </a:spcAft>
              <a:buClr>
                <a:schemeClr val="dk1"/>
              </a:buClr>
              <a:buSzPts val="2800"/>
              <a:buFont typeface="Arial"/>
              <a:buChar char="•"/>
            </a:pPr>
            <a:r>
              <a:rPr lang="fr-FR" sz="2800" b="0" i="0" u="none" strike="noStrike" cap="none" dirty="0">
                <a:solidFill>
                  <a:schemeClr val="dk1"/>
                </a:solidFill>
                <a:latin typeface="Calibri"/>
                <a:ea typeface="Calibri"/>
                <a:cs typeface="Calibri"/>
                <a:sym typeface="Calibri"/>
              </a:rPr>
              <a:t>A la fin de toutes les interviews, faites-vous des feedbacks sur vos estimations.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7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Vos inventaires</a:t>
            </a:r>
            <a:endParaRPr/>
          </a:p>
        </p:txBody>
      </p:sp>
      <p:sp>
        <p:nvSpPr>
          <p:cNvPr id="871" name="Google Shape;871;p70"/>
          <p:cNvSpPr txBox="1">
            <a:spLocks noGrp="1"/>
          </p:cNvSpPr>
          <p:nvPr>
            <p:ph type="body" idx="1"/>
            <p:custDataLst>
              <p:tags r:id="rId2"/>
            </p:custDataLst>
          </p:nvPr>
        </p:nvSpPr>
        <p:spPr>
          <a:xfrm>
            <a:off x="838200" y="2978944"/>
            <a:ext cx="4448175" cy="17287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4800"/>
              <a:buChar char="•"/>
            </a:pPr>
            <a:r>
              <a:rPr lang="fr-FR" sz="4800"/>
              <a:t>Présentation</a:t>
            </a:r>
            <a:endParaRPr/>
          </a:p>
          <a:p>
            <a:pPr marL="228600" lvl="0" indent="-228600" algn="l" rtl="0">
              <a:lnSpc>
                <a:spcPct val="90000"/>
              </a:lnSpc>
              <a:spcBef>
                <a:spcPts val="1000"/>
              </a:spcBef>
              <a:spcAft>
                <a:spcPts val="0"/>
              </a:spcAft>
              <a:buClr>
                <a:schemeClr val="dk1"/>
              </a:buClr>
              <a:buSzPts val="4800"/>
              <a:buChar char="•"/>
            </a:pPr>
            <a:r>
              <a:rPr lang="fr-FR" sz="4800"/>
              <a:t>Explications</a:t>
            </a:r>
            <a:endParaRPr/>
          </a:p>
        </p:txBody>
      </p:sp>
      <p:pic>
        <p:nvPicPr>
          <p:cNvPr id="872" name="Google Shape;872;p70"/>
          <p:cNvPicPr preferRelativeResize="0"/>
          <p:nvPr>
            <p:custDataLst>
              <p:tags r:id="rId3"/>
            </p:custDataLst>
          </p:nvPr>
        </p:nvPicPr>
        <p:blipFill rotWithShape="1">
          <a:blip r:embed="rId7">
            <a:alphaModFix/>
          </a:blip>
          <a:srcRect/>
          <a:stretch/>
        </p:blipFill>
        <p:spPr>
          <a:xfrm>
            <a:off x="4944079" y="1506197"/>
            <a:ext cx="2663082" cy="3845606"/>
          </a:xfrm>
          <a:prstGeom prst="rect">
            <a:avLst/>
          </a:prstGeom>
          <a:noFill/>
          <a:ln>
            <a:noFill/>
          </a:ln>
          <a:effectLst>
            <a:outerShdw blurRad="76200" sy="23000" kx="-1200000" algn="bl" rotWithShape="0">
              <a:srgbClr val="000000">
                <a:alpha val="20000"/>
              </a:srgbClr>
            </a:outerShdw>
          </a:effectLst>
        </p:spPr>
      </p:pic>
      <p:pic>
        <p:nvPicPr>
          <p:cNvPr id="873" name="Google Shape;873;p70"/>
          <p:cNvPicPr preferRelativeResize="0"/>
          <p:nvPr>
            <p:custDataLst>
              <p:tags r:id="rId4"/>
            </p:custDataLst>
          </p:nvPr>
        </p:nvPicPr>
        <p:blipFill rotWithShape="1">
          <a:blip r:embed="rId8">
            <a:alphaModFix/>
          </a:blip>
          <a:srcRect/>
          <a:stretch/>
        </p:blipFill>
        <p:spPr>
          <a:xfrm>
            <a:off x="8200092" y="2496633"/>
            <a:ext cx="2665388" cy="3848937"/>
          </a:xfrm>
          <a:prstGeom prst="rect">
            <a:avLst/>
          </a:prstGeom>
          <a:noFill/>
          <a:ln>
            <a:noFill/>
          </a:ln>
          <a:effectLst>
            <a:outerShdw blurRad="76200" sy="23000" kx="-1200000" algn="bl" rotWithShape="0">
              <a:srgbClr val="000000">
                <a:alpha val="2000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7"/>
        <p:cNvGrpSpPr/>
        <p:nvPr/>
      </p:nvGrpSpPr>
      <p:grpSpPr>
        <a:xfrm>
          <a:off x="0" y="0"/>
          <a:ext cx="0" cy="0"/>
          <a:chOff x="0" y="0"/>
          <a:chExt cx="0" cy="0"/>
        </a:xfrm>
      </p:grpSpPr>
      <p:sp>
        <p:nvSpPr>
          <p:cNvPr id="878" name="Google Shape;878;p71"/>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79" name="Google Shape;879;p71"/>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J2</a:t>
            </a:r>
            <a:endParaRPr/>
          </a:p>
        </p:txBody>
      </p:sp>
      <p:sp>
        <p:nvSpPr>
          <p:cNvPr id="880" name="Google Shape;880;p71"/>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81" name="Google Shape;881;p71"/>
          <p:cNvPicPr preferRelativeResize="0"/>
          <p:nvPr>
            <p:custDataLst>
              <p:tags r:id="rId4"/>
            </p:custDataLst>
          </p:nvPr>
        </p:nvPicPr>
        <p:blipFill rotWithShape="1">
          <a:blip r:embed="rId7">
            <a:alphaModFix/>
          </a:blip>
          <a:srcRect/>
          <a:stretch/>
        </p:blipFill>
        <p:spPr>
          <a:xfrm>
            <a:off x="5177011" y="639193"/>
            <a:ext cx="5736350" cy="573719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nvPr>
        </p:nvGraphicFramePr>
        <p:xfrm>
          <a:off x="1369646" y="1446496"/>
          <a:ext cx="9321825"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gridCol w="3107275">
                  <a:extLst>
                    <a:ext uri="{9D8B030D-6E8A-4147-A177-3AD203B41FA5}">
                      <a16:colId xmlns:a16="http://schemas.microsoft.com/office/drawing/2014/main" val="20002"/>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J1</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J2</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J3</a:t>
                      </a:r>
                      <a:endParaRP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Découverte du </a:t>
                      </a:r>
                      <a:br>
                        <a:rPr lang="fr-FR" sz="1800" u="none" strike="noStrike" cap="none" dirty="0"/>
                      </a:br>
                      <a:r>
                        <a:rPr lang="fr-FR" sz="1800" u="none" strike="noStrike" cap="none" dirty="0"/>
                        <a:t>Modèle AGILIS Com</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mécanismes sous stress et adapter son style de management au quotidien</a:t>
                      </a:r>
                      <a:endParaRP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Savoir identifier les Eléments de Personnalité</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motivations individuelles et savoir stimuler la motivation de son collaborateur</a:t>
                      </a: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Développer son leadership lors d’actes de management clés :</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Délégation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Félicitation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Recadrage</a:t>
                      </a:r>
                      <a:endParaRPr lang="fr-FR" sz="1400" u="none" strike="noStrike" cap="none" dirty="0"/>
                    </a:p>
                  </a:txBody>
                  <a:tcPr marL="91450" marR="91450" marT="45725" marB="45725" anchor="ctr">
                    <a:solidFill>
                      <a:schemeClr val="bg1">
                        <a:lumMod val="7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62024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pic>
        <p:nvPicPr>
          <p:cNvPr id="887" name="Google Shape;887;p72"/>
          <p:cNvPicPr preferRelativeResize="0"/>
          <p:nvPr>
            <p:custDataLst>
              <p:tags r:id="rId1"/>
            </p:custDataLst>
          </p:nvPr>
        </p:nvPicPr>
        <p:blipFill rotWithShape="1">
          <a:blip r:embed="rId4">
            <a:alphaModFix/>
          </a:blip>
          <a:srcRect r="10074" b="3711"/>
          <a:stretch/>
        </p:blipFill>
        <p:spPr>
          <a:xfrm>
            <a:off x="522515" y="471256"/>
            <a:ext cx="10769600" cy="6115813"/>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1"/>
        <p:cNvGrpSpPr/>
        <p:nvPr/>
      </p:nvGrpSpPr>
      <p:grpSpPr>
        <a:xfrm>
          <a:off x="0" y="0"/>
          <a:ext cx="0" cy="0"/>
          <a:chOff x="0" y="0"/>
          <a:chExt cx="0" cy="0"/>
        </a:xfrm>
      </p:grpSpPr>
      <p:sp>
        <p:nvSpPr>
          <p:cNvPr id="892" name="Google Shape;892;p7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3" name="Google Shape;893;p73"/>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t>Perception et Communication</a:t>
            </a:r>
            <a:endParaRPr sz="6600">
              <a:solidFill>
                <a:schemeClr val="dk1"/>
              </a:solidFill>
              <a:latin typeface="Calibri"/>
              <a:ea typeface="Calibri"/>
              <a:cs typeface="Calibri"/>
              <a:sym typeface="Calibri"/>
            </a:endParaRPr>
          </a:p>
        </p:txBody>
      </p:sp>
      <p:sp>
        <p:nvSpPr>
          <p:cNvPr id="894" name="Google Shape;894;p73"/>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95" name="Google Shape;895;p73" descr="Une image contenant texte, table, table de salle à manger&#10;&#10;Description générée automatiquement"/>
          <p:cNvPicPr preferRelativeResize="0">
            <a:picLocks noGrp="1"/>
          </p:cNvPicPr>
          <p:nvPr>
            <p:ph type="body" idx="1"/>
            <p:custDataLst>
              <p:tags r:id="rId4"/>
            </p:custDataLst>
          </p:nvPr>
        </p:nvPicPr>
        <p:blipFill rotWithShape="1">
          <a:blip r:embed="rId7">
            <a:alphaModFix/>
          </a:blip>
          <a:srcRect/>
          <a:stretch/>
        </p:blipFill>
        <p:spPr>
          <a:xfrm>
            <a:off x="378846" y="1050131"/>
            <a:ext cx="4351338" cy="4351338"/>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FBC40B8-7B22-1287-4A05-28E39C15309A}"/>
              </a:ext>
            </a:extLst>
          </p:cNvPr>
          <p:cNvPicPr>
            <a:picLocks noChangeAspect="1"/>
          </p:cNvPicPr>
          <p:nvPr>
            <p:custDataLst>
              <p:tags r:id="rId1"/>
            </p:custDataLst>
          </p:nvPr>
        </p:nvPicPr>
        <p:blipFill rotWithShape="1">
          <a:blip r:embed="rId6"/>
          <a:srcRect t="8417"/>
          <a:stretch/>
        </p:blipFill>
        <p:spPr>
          <a:xfrm>
            <a:off x="3172096" y="1536770"/>
            <a:ext cx="8804366" cy="4858135"/>
          </a:xfrm>
          <a:prstGeom prst="rect">
            <a:avLst/>
          </a:prstGeom>
        </p:spPr>
      </p:pic>
      <p:sp>
        <p:nvSpPr>
          <p:cNvPr id="2" name="Titre 1">
            <a:extLst>
              <a:ext uri="{FF2B5EF4-FFF2-40B4-BE49-F238E27FC236}">
                <a16:creationId xmlns:a16="http://schemas.microsoft.com/office/drawing/2014/main" id="{03054BD8-899A-2697-236F-9C883171780B}"/>
              </a:ext>
            </a:extLst>
          </p:cNvPr>
          <p:cNvSpPr>
            <a:spLocks noGrp="1"/>
          </p:cNvSpPr>
          <p:nvPr>
            <p:ph type="title"/>
            <p:custDataLst>
              <p:tags r:id="rId2"/>
            </p:custDataLst>
          </p:nvPr>
        </p:nvSpPr>
        <p:spPr/>
        <p:txBody>
          <a:bodyPr/>
          <a:lstStyle/>
          <a:p>
            <a:r>
              <a:rPr lang="fr-FR" dirty="0"/>
              <a:t>La communication selon </a:t>
            </a:r>
            <a:r>
              <a:rPr lang="fr-FR" dirty="0" err="1"/>
              <a:t>Mehrabian</a:t>
            </a:r>
            <a:endParaRPr lang="fr-FR" dirty="0"/>
          </a:p>
        </p:txBody>
      </p:sp>
      <p:pic>
        <p:nvPicPr>
          <p:cNvPr id="4" name="Image 3" descr="Une image contenant personne, homme, intérieur&#10;&#10;Description générée automatiquement">
            <a:extLst>
              <a:ext uri="{FF2B5EF4-FFF2-40B4-BE49-F238E27FC236}">
                <a16:creationId xmlns:a16="http://schemas.microsoft.com/office/drawing/2014/main" id="{6179D2DA-39FF-8DF8-A699-1D6AAD209C6F}"/>
              </a:ext>
            </a:extLst>
          </p:cNvPr>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flipH="1">
            <a:off x="-67490" y="2804579"/>
            <a:ext cx="4149634" cy="4053421"/>
          </a:xfrm>
          <a:prstGeom prst="rect">
            <a:avLst/>
          </a:prstGeom>
        </p:spPr>
      </p:pic>
    </p:spTree>
    <p:extLst>
      <p:ext uri="{BB962C8B-B14F-4D97-AF65-F5344CB8AC3E}">
        <p14:creationId xmlns:p14="http://schemas.microsoft.com/office/powerpoint/2010/main" val="2640315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7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Perceptions et Canaux de Communication</a:t>
            </a:r>
            <a:endParaRPr/>
          </a:p>
        </p:txBody>
      </p:sp>
      <p:sp>
        <p:nvSpPr>
          <p:cNvPr id="901" name="Google Shape;901;p74"/>
          <p:cNvSpPr/>
          <p:nvPr>
            <p:custDataLst>
              <p:tags r:id="rId2"/>
            </p:custDataLst>
          </p:nvPr>
        </p:nvSpPr>
        <p:spPr>
          <a:xfrm>
            <a:off x="4916169" y="4057859"/>
            <a:ext cx="2368291" cy="2634418"/>
          </a:xfrm>
          <a:custGeom>
            <a:avLst/>
            <a:gdLst/>
            <a:ahLst/>
            <a:cxnLst/>
            <a:rect l="l" t="t" r="r" b="b"/>
            <a:pathLst>
              <a:path w="21600" h="21600" extrusionOk="0">
                <a:moveTo>
                  <a:pt x="14601" y="17"/>
                </a:moveTo>
                <a:cubicBezTo>
                  <a:pt x="13603" y="837"/>
                  <a:pt x="12286" y="1336"/>
                  <a:pt x="10828" y="1336"/>
                </a:cubicBezTo>
                <a:cubicBezTo>
                  <a:pt x="9370" y="1336"/>
                  <a:pt x="8034" y="829"/>
                  <a:pt x="7037" y="0"/>
                </a:cubicBezTo>
                <a:lnTo>
                  <a:pt x="0" y="6326"/>
                </a:lnTo>
                <a:cubicBezTo>
                  <a:pt x="301" y="6580"/>
                  <a:pt x="602" y="6825"/>
                  <a:pt x="922" y="7062"/>
                </a:cubicBezTo>
                <a:cubicBezTo>
                  <a:pt x="4045" y="9354"/>
                  <a:pt x="5842" y="12796"/>
                  <a:pt x="5842" y="16424"/>
                </a:cubicBezTo>
                <a:lnTo>
                  <a:pt x="5842" y="19951"/>
                </a:lnTo>
                <a:cubicBezTo>
                  <a:pt x="5842" y="20864"/>
                  <a:pt x="6661" y="21600"/>
                  <a:pt x="7677" y="21600"/>
                </a:cubicBezTo>
                <a:lnTo>
                  <a:pt x="13933" y="21600"/>
                </a:lnTo>
                <a:cubicBezTo>
                  <a:pt x="14949" y="21600"/>
                  <a:pt x="15767" y="20864"/>
                  <a:pt x="15767" y="19951"/>
                </a:cubicBezTo>
                <a:lnTo>
                  <a:pt x="15767" y="16424"/>
                </a:lnTo>
                <a:cubicBezTo>
                  <a:pt x="15767" y="12771"/>
                  <a:pt x="17630" y="9337"/>
                  <a:pt x="20753" y="7011"/>
                </a:cubicBezTo>
                <a:cubicBezTo>
                  <a:pt x="21045" y="6791"/>
                  <a:pt x="21327" y="6563"/>
                  <a:pt x="21600" y="6335"/>
                </a:cubicBezTo>
                <a:lnTo>
                  <a:pt x="14601" y="17"/>
                </a:lnTo>
                <a:close/>
              </a:path>
            </a:pathLst>
          </a:custGeom>
          <a:solidFill>
            <a:srgbClr val="F2F2F2"/>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3000"/>
              <a:buFont typeface="Calibri"/>
              <a:buNone/>
            </a:pPr>
            <a:endParaRPr sz="3000" b="0" i="0" u="none" strike="noStrike" cap="none">
              <a:solidFill>
                <a:srgbClr val="FFFFFF"/>
              </a:solidFill>
              <a:latin typeface="Calibri"/>
              <a:ea typeface="Calibri"/>
              <a:cs typeface="Calibri"/>
              <a:sym typeface="Calibri"/>
            </a:endParaRPr>
          </a:p>
        </p:txBody>
      </p:sp>
      <p:sp>
        <p:nvSpPr>
          <p:cNvPr id="902" name="Google Shape;902;p74"/>
          <p:cNvSpPr/>
          <p:nvPr>
            <p:custDataLst>
              <p:tags r:id="rId3"/>
            </p:custDataLst>
          </p:nvPr>
        </p:nvSpPr>
        <p:spPr>
          <a:xfrm>
            <a:off x="4895539" y="1726697"/>
            <a:ext cx="1180016" cy="1433768"/>
          </a:xfrm>
          <a:custGeom>
            <a:avLst/>
            <a:gdLst/>
            <a:ahLst/>
            <a:cxnLst/>
            <a:rect l="l" t="t" r="r" b="b"/>
            <a:pathLst>
              <a:path w="21600" h="21600" extrusionOk="0">
                <a:moveTo>
                  <a:pt x="15010" y="2937"/>
                </a:moveTo>
                <a:cubicBezTo>
                  <a:pt x="14368" y="1228"/>
                  <a:pt x="12424" y="0"/>
                  <a:pt x="10139" y="0"/>
                </a:cubicBezTo>
                <a:cubicBezTo>
                  <a:pt x="7326" y="0"/>
                  <a:pt x="5041" y="1880"/>
                  <a:pt x="5041" y="4196"/>
                </a:cubicBezTo>
                <a:cubicBezTo>
                  <a:pt x="5041" y="4879"/>
                  <a:pt x="5249" y="5517"/>
                  <a:pt x="5589" y="6092"/>
                </a:cubicBezTo>
                <a:cubicBezTo>
                  <a:pt x="3568" y="7117"/>
                  <a:pt x="1680" y="8329"/>
                  <a:pt x="0" y="9697"/>
                </a:cubicBezTo>
                <a:lnTo>
                  <a:pt x="14463" y="21600"/>
                </a:lnTo>
                <a:cubicBezTo>
                  <a:pt x="16351" y="20155"/>
                  <a:pt x="18843" y="19254"/>
                  <a:pt x="21600" y="19160"/>
                </a:cubicBezTo>
                <a:lnTo>
                  <a:pt x="21600" y="2284"/>
                </a:lnTo>
                <a:cubicBezTo>
                  <a:pt x="19315" y="2315"/>
                  <a:pt x="17125" y="2533"/>
                  <a:pt x="15010" y="2937"/>
                </a:cubicBezTo>
                <a:close/>
              </a:path>
            </a:pathLst>
          </a:custGeom>
          <a:solidFill>
            <a:srgbClr val="B76AFF"/>
          </a:solidFill>
          <a:ln>
            <a:noFill/>
          </a:ln>
        </p:spPr>
        <p:txBody>
          <a:bodyPr spcFirstLastPara="1" wrap="square" lIns="38100" tIns="576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OPINION</a:t>
            </a:r>
            <a:endParaRPr sz="1600" b="0" i="0" u="none" strike="noStrike" cap="none">
              <a:solidFill>
                <a:srgbClr val="FFFFFF"/>
              </a:solidFill>
              <a:latin typeface="Calibri"/>
              <a:ea typeface="Calibri"/>
              <a:cs typeface="Calibri"/>
              <a:sym typeface="Calibri"/>
            </a:endParaRPr>
          </a:p>
        </p:txBody>
      </p:sp>
      <p:sp>
        <p:nvSpPr>
          <p:cNvPr id="903" name="Google Shape;903;p74"/>
          <p:cNvSpPr/>
          <p:nvPr>
            <p:custDataLst>
              <p:tags r:id="rId4"/>
            </p:custDataLst>
          </p:nvPr>
        </p:nvSpPr>
        <p:spPr>
          <a:xfrm>
            <a:off x="6123008" y="1726697"/>
            <a:ext cx="1173832" cy="1431705"/>
          </a:xfrm>
          <a:custGeom>
            <a:avLst/>
            <a:gdLst/>
            <a:ahLst/>
            <a:cxnLst/>
            <a:rect l="l" t="t" r="r" b="b"/>
            <a:pathLst>
              <a:path w="21600" h="21600" extrusionOk="0">
                <a:moveTo>
                  <a:pt x="16058" y="6147"/>
                </a:moveTo>
                <a:cubicBezTo>
                  <a:pt x="16437" y="5571"/>
                  <a:pt x="16646" y="4902"/>
                  <a:pt x="16646" y="4202"/>
                </a:cubicBezTo>
                <a:cubicBezTo>
                  <a:pt x="16646" y="1883"/>
                  <a:pt x="14350" y="0"/>
                  <a:pt x="11521" y="0"/>
                </a:cubicBezTo>
                <a:cubicBezTo>
                  <a:pt x="9206" y="0"/>
                  <a:pt x="7251" y="1245"/>
                  <a:pt x="6605" y="2972"/>
                </a:cubicBezTo>
                <a:cubicBezTo>
                  <a:pt x="4479" y="2568"/>
                  <a:pt x="2278" y="2350"/>
                  <a:pt x="0" y="2319"/>
                </a:cubicBezTo>
                <a:lnTo>
                  <a:pt x="0" y="19188"/>
                </a:lnTo>
                <a:cubicBezTo>
                  <a:pt x="2752" y="19281"/>
                  <a:pt x="5239" y="20184"/>
                  <a:pt x="7137" y="21600"/>
                </a:cubicBezTo>
                <a:lnTo>
                  <a:pt x="21600" y="9742"/>
                </a:lnTo>
                <a:cubicBezTo>
                  <a:pt x="19949" y="8372"/>
                  <a:pt x="18070" y="7174"/>
                  <a:pt x="16058" y="6147"/>
                </a:cubicBezTo>
                <a:close/>
              </a:path>
            </a:pathLst>
          </a:custGeom>
          <a:solidFill>
            <a:srgbClr val="FFDF89"/>
          </a:solidFill>
          <a:ln>
            <a:noFill/>
          </a:ln>
        </p:spPr>
        <p:txBody>
          <a:bodyPr spcFirstLastPara="1" wrap="square" lIns="38100" tIns="576000" rIns="38100" bIns="38100" anchor="t" anchorCtr="0">
            <a:noAutofit/>
          </a:bodyPr>
          <a:lstStyle/>
          <a:p>
            <a:pPr marL="0" marR="0" lvl="0" indent="0" algn="ctr" rtl="0">
              <a:lnSpc>
                <a:spcPct val="100000"/>
              </a:lnSpc>
              <a:spcBef>
                <a:spcPts val="0"/>
              </a:spcBef>
              <a:spcAft>
                <a:spcPts val="0"/>
              </a:spcAft>
              <a:buClr>
                <a:srgbClr val="4F6128"/>
              </a:buClr>
              <a:buSzPts val="1600"/>
              <a:buFont typeface="Calibri"/>
              <a:buNone/>
            </a:pPr>
            <a:r>
              <a:rPr lang="fr-FR" sz="1600" b="0" i="0" u="none" strike="noStrike" cap="none">
                <a:solidFill>
                  <a:srgbClr val="4F6128"/>
                </a:solidFill>
                <a:latin typeface="Calibri"/>
                <a:ea typeface="Calibri"/>
                <a:cs typeface="Calibri"/>
                <a:sym typeface="Calibri"/>
              </a:rPr>
              <a:t>REACTION</a:t>
            </a:r>
            <a:endParaRPr sz="1600" b="0" i="0" u="none" strike="noStrike" cap="none">
              <a:solidFill>
                <a:srgbClr val="4F6128"/>
              </a:solidFill>
              <a:latin typeface="Calibri"/>
              <a:ea typeface="Calibri"/>
              <a:cs typeface="Calibri"/>
              <a:sym typeface="Calibri"/>
            </a:endParaRPr>
          </a:p>
        </p:txBody>
      </p:sp>
      <p:sp>
        <p:nvSpPr>
          <p:cNvPr id="904" name="Google Shape;904;p74"/>
          <p:cNvSpPr/>
          <p:nvPr>
            <p:custDataLst>
              <p:tags r:id="rId5"/>
            </p:custDataLst>
          </p:nvPr>
        </p:nvSpPr>
        <p:spPr>
          <a:xfrm>
            <a:off x="6556233" y="2407479"/>
            <a:ext cx="1390443" cy="1175896"/>
          </a:xfrm>
          <a:custGeom>
            <a:avLst/>
            <a:gdLst/>
            <a:ahLst/>
            <a:cxnLst/>
            <a:rect l="l" t="t" r="r" b="b"/>
            <a:pathLst>
              <a:path w="21600" h="21600" extrusionOk="0">
                <a:moveTo>
                  <a:pt x="21600" y="9815"/>
                </a:moveTo>
                <a:cubicBezTo>
                  <a:pt x="21600" y="6992"/>
                  <a:pt x="19661" y="4699"/>
                  <a:pt x="17274" y="4699"/>
                </a:cubicBezTo>
                <a:cubicBezTo>
                  <a:pt x="16665" y="4699"/>
                  <a:pt x="16088" y="4851"/>
                  <a:pt x="15575" y="5116"/>
                </a:cubicBezTo>
                <a:cubicBezTo>
                  <a:pt x="14598" y="3278"/>
                  <a:pt x="13476" y="1554"/>
                  <a:pt x="12210" y="0"/>
                </a:cubicBezTo>
                <a:lnTo>
                  <a:pt x="0" y="14438"/>
                </a:lnTo>
                <a:cubicBezTo>
                  <a:pt x="1490" y="16333"/>
                  <a:pt x="2420" y="18834"/>
                  <a:pt x="2516" y="21600"/>
                </a:cubicBezTo>
                <a:lnTo>
                  <a:pt x="19597" y="21600"/>
                </a:lnTo>
                <a:cubicBezTo>
                  <a:pt x="19581" y="19194"/>
                  <a:pt x="19341" y="16844"/>
                  <a:pt x="18908" y="14589"/>
                </a:cubicBezTo>
                <a:cubicBezTo>
                  <a:pt x="20478" y="13813"/>
                  <a:pt x="21600" y="11975"/>
                  <a:pt x="21600" y="9815"/>
                </a:cubicBezTo>
                <a:close/>
              </a:path>
            </a:pathLst>
          </a:custGeom>
          <a:solidFill>
            <a:srgbClr val="EF9A09"/>
          </a:solidFill>
          <a:ln>
            <a:noFill/>
          </a:ln>
        </p:spPr>
        <p:txBody>
          <a:bodyPr spcFirstLastPara="1" wrap="square" lIns="38100" tIns="900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EMOTION</a:t>
            </a:r>
            <a:endParaRPr sz="1600" b="0" i="0" u="none" strike="noStrike" cap="none">
              <a:solidFill>
                <a:srgbClr val="FFFFFF"/>
              </a:solidFill>
              <a:latin typeface="Calibri"/>
              <a:ea typeface="Calibri"/>
              <a:cs typeface="Calibri"/>
              <a:sym typeface="Calibri"/>
            </a:endParaRPr>
          </a:p>
        </p:txBody>
      </p:sp>
      <p:sp>
        <p:nvSpPr>
          <p:cNvPr id="905" name="Google Shape;905;p74"/>
          <p:cNvSpPr/>
          <p:nvPr>
            <p:custDataLst>
              <p:tags r:id="rId6"/>
            </p:custDataLst>
          </p:nvPr>
        </p:nvSpPr>
        <p:spPr>
          <a:xfrm>
            <a:off x="4245702" y="2407479"/>
            <a:ext cx="1400758" cy="1175896"/>
          </a:xfrm>
          <a:custGeom>
            <a:avLst/>
            <a:gdLst/>
            <a:ahLst/>
            <a:cxnLst/>
            <a:rect l="l" t="t" r="r" b="b"/>
            <a:pathLst>
              <a:path w="21600" h="21600" extrusionOk="0">
                <a:moveTo>
                  <a:pt x="9416" y="0"/>
                </a:moveTo>
                <a:cubicBezTo>
                  <a:pt x="8144" y="1573"/>
                  <a:pt x="7015" y="3316"/>
                  <a:pt x="6044" y="5173"/>
                </a:cubicBezTo>
                <a:cubicBezTo>
                  <a:pt x="5503" y="4888"/>
                  <a:pt x="4915" y="4737"/>
                  <a:pt x="4295" y="4737"/>
                </a:cubicBezTo>
                <a:cubicBezTo>
                  <a:pt x="1925" y="4737"/>
                  <a:pt x="0" y="7029"/>
                  <a:pt x="0" y="9853"/>
                </a:cubicBezTo>
                <a:cubicBezTo>
                  <a:pt x="0" y="12051"/>
                  <a:pt x="1161" y="13907"/>
                  <a:pt x="2784" y="14646"/>
                </a:cubicBezTo>
                <a:cubicBezTo>
                  <a:pt x="2354" y="16882"/>
                  <a:pt x="2115" y="19213"/>
                  <a:pt x="2115" y="21600"/>
                </a:cubicBezTo>
                <a:cubicBezTo>
                  <a:pt x="2115" y="21600"/>
                  <a:pt x="2115" y="21600"/>
                  <a:pt x="2115" y="21600"/>
                </a:cubicBezTo>
                <a:lnTo>
                  <a:pt x="19135" y="21600"/>
                </a:lnTo>
                <a:cubicBezTo>
                  <a:pt x="19230" y="18853"/>
                  <a:pt x="20153" y="16371"/>
                  <a:pt x="21600" y="14476"/>
                </a:cubicBezTo>
                <a:lnTo>
                  <a:pt x="9416" y="0"/>
                </a:lnTo>
                <a:close/>
              </a:path>
            </a:pathLst>
          </a:custGeom>
          <a:solidFill>
            <a:srgbClr val="7B92F8"/>
          </a:solidFill>
          <a:ln>
            <a:noFill/>
          </a:ln>
        </p:spPr>
        <p:txBody>
          <a:bodyPr spcFirstLastPara="1" wrap="square" lIns="38100" tIns="900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FACTUEL</a:t>
            </a:r>
            <a:endParaRPr sz="1600" b="0" i="0" u="none" strike="noStrike" cap="none">
              <a:solidFill>
                <a:srgbClr val="FFFFFF"/>
              </a:solidFill>
              <a:latin typeface="Calibri"/>
              <a:ea typeface="Calibri"/>
              <a:cs typeface="Calibri"/>
              <a:sym typeface="Calibri"/>
            </a:endParaRPr>
          </a:p>
        </p:txBody>
      </p:sp>
      <p:sp>
        <p:nvSpPr>
          <p:cNvPr id="906" name="Google Shape;906;p74"/>
          <p:cNvSpPr/>
          <p:nvPr>
            <p:custDataLst>
              <p:tags r:id="rId7"/>
            </p:custDataLst>
          </p:nvPr>
        </p:nvSpPr>
        <p:spPr>
          <a:xfrm>
            <a:off x="6556233" y="3634948"/>
            <a:ext cx="1434804" cy="1159394"/>
          </a:xfrm>
          <a:custGeom>
            <a:avLst/>
            <a:gdLst/>
            <a:ahLst/>
            <a:cxnLst/>
            <a:rect l="l" t="t" r="r" b="b"/>
            <a:pathLst>
              <a:path w="21585" h="21600" extrusionOk="0">
                <a:moveTo>
                  <a:pt x="18434" y="5765"/>
                </a:moveTo>
                <a:cubicBezTo>
                  <a:pt x="18745" y="3901"/>
                  <a:pt x="18931" y="1979"/>
                  <a:pt x="18978" y="0"/>
                </a:cubicBezTo>
                <a:lnTo>
                  <a:pt x="2436" y="0"/>
                </a:lnTo>
                <a:cubicBezTo>
                  <a:pt x="2343" y="2806"/>
                  <a:pt x="1443" y="5342"/>
                  <a:pt x="0" y="7264"/>
                </a:cubicBezTo>
                <a:lnTo>
                  <a:pt x="11576" y="21600"/>
                </a:lnTo>
                <a:cubicBezTo>
                  <a:pt x="13050" y="19736"/>
                  <a:pt x="14353" y="17660"/>
                  <a:pt x="15424" y="15393"/>
                </a:cubicBezTo>
                <a:cubicBezTo>
                  <a:pt x="16014" y="15777"/>
                  <a:pt x="16681" y="16008"/>
                  <a:pt x="17395" y="16008"/>
                </a:cubicBezTo>
                <a:cubicBezTo>
                  <a:pt x="19707" y="16008"/>
                  <a:pt x="21584" y="13683"/>
                  <a:pt x="21584" y="10819"/>
                </a:cubicBezTo>
                <a:cubicBezTo>
                  <a:pt x="21600" y="8359"/>
                  <a:pt x="20250" y="6322"/>
                  <a:pt x="18434" y="5765"/>
                </a:cubicBezTo>
                <a:close/>
              </a:path>
            </a:pathLst>
          </a:custGeom>
          <a:solidFill>
            <a:srgbClr val="F04567"/>
          </a:solidFill>
          <a:ln>
            <a:noFill/>
          </a:ln>
        </p:spPr>
        <p:txBody>
          <a:bodyPr spcFirstLastPara="1" wrap="square" lIns="38100" tIns="144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ACTION</a:t>
            </a:r>
            <a:endParaRPr sz="1600" b="0" i="0" u="none" strike="noStrike" cap="none">
              <a:solidFill>
                <a:srgbClr val="FFFFFF"/>
              </a:solidFill>
              <a:latin typeface="Calibri"/>
              <a:ea typeface="Calibri"/>
              <a:cs typeface="Calibri"/>
              <a:sym typeface="Calibri"/>
            </a:endParaRPr>
          </a:p>
        </p:txBody>
      </p:sp>
      <p:sp>
        <p:nvSpPr>
          <p:cNvPr id="907" name="Google Shape;907;p74"/>
          <p:cNvSpPr/>
          <p:nvPr>
            <p:custDataLst>
              <p:tags r:id="rId8"/>
            </p:custDataLst>
          </p:nvPr>
        </p:nvSpPr>
        <p:spPr>
          <a:xfrm>
            <a:off x="4276647" y="3634948"/>
            <a:ext cx="1374971" cy="1159394"/>
          </a:xfrm>
          <a:custGeom>
            <a:avLst/>
            <a:gdLst/>
            <a:ahLst/>
            <a:cxnLst/>
            <a:rect l="l" t="t" r="r" b="b"/>
            <a:pathLst>
              <a:path w="21600" h="21600" extrusionOk="0">
                <a:moveTo>
                  <a:pt x="21600" y="7226"/>
                </a:moveTo>
                <a:cubicBezTo>
                  <a:pt x="20125" y="5304"/>
                  <a:pt x="19186" y="2786"/>
                  <a:pt x="19088" y="0"/>
                </a:cubicBezTo>
                <a:lnTo>
                  <a:pt x="1750" y="0"/>
                </a:lnTo>
                <a:cubicBezTo>
                  <a:pt x="1799" y="2114"/>
                  <a:pt x="2009" y="4189"/>
                  <a:pt x="2382" y="6169"/>
                </a:cubicBezTo>
                <a:cubicBezTo>
                  <a:pt x="972" y="7033"/>
                  <a:pt x="0" y="8782"/>
                  <a:pt x="0" y="10800"/>
                </a:cubicBezTo>
                <a:cubicBezTo>
                  <a:pt x="0" y="13663"/>
                  <a:pt x="1961" y="15989"/>
                  <a:pt x="4375" y="15989"/>
                </a:cubicBezTo>
                <a:cubicBezTo>
                  <a:pt x="4813" y="15989"/>
                  <a:pt x="5234" y="15912"/>
                  <a:pt x="5639" y="15777"/>
                </a:cubicBezTo>
                <a:cubicBezTo>
                  <a:pt x="6725" y="17891"/>
                  <a:pt x="8005" y="19851"/>
                  <a:pt x="9463" y="21600"/>
                </a:cubicBezTo>
                <a:lnTo>
                  <a:pt x="21600" y="7226"/>
                </a:lnTo>
                <a:close/>
              </a:path>
            </a:pathLst>
          </a:custGeom>
          <a:solidFill>
            <a:srgbClr val="00D0B1"/>
          </a:solidFill>
          <a:ln>
            <a:noFill/>
          </a:ln>
        </p:spPr>
        <p:txBody>
          <a:bodyPr spcFirstLastPara="1" wrap="square" lIns="38100" tIns="144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IMAGINATION</a:t>
            </a:r>
            <a:endParaRPr sz="1600" b="0" i="0" u="none" strike="noStrike" cap="none">
              <a:solidFill>
                <a:srgbClr val="FFFFFF"/>
              </a:solidFill>
              <a:latin typeface="Calibri"/>
              <a:ea typeface="Calibri"/>
              <a:cs typeface="Calibri"/>
              <a:sym typeface="Calibri"/>
            </a:endParaRPr>
          </a:p>
        </p:txBody>
      </p:sp>
      <p:sp>
        <p:nvSpPr>
          <p:cNvPr id="908" name="Google Shape;908;p74"/>
          <p:cNvSpPr txBox="1"/>
          <p:nvPr>
            <p:custDataLst>
              <p:tags r:id="rId9"/>
            </p:custDataLst>
          </p:nvPr>
        </p:nvSpPr>
        <p:spPr>
          <a:xfrm>
            <a:off x="4203451" y="3893951"/>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909" name="Google Shape;909;p74"/>
          <p:cNvSpPr txBox="1"/>
          <p:nvPr>
            <p:custDataLst>
              <p:tags r:id="rId10"/>
            </p:custDataLst>
          </p:nvPr>
        </p:nvSpPr>
        <p:spPr>
          <a:xfrm>
            <a:off x="4116574" y="2591817"/>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F</a:t>
            </a:r>
            <a:endParaRPr sz="1400" b="0" i="0" u="none" strike="noStrike" cap="none">
              <a:solidFill>
                <a:srgbClr val="000000"/>
              </a:solidFill>
              <a:latin typeface="Arial"/>
              <a:ea typeface="Arial"/>
              <a:cs typeface="Arial"/>
              <a:sym typeface="Arial"/>
            </a:endParaRPr>
          </a:p>
        </p:txBody>
      </p:sp>
      <p:sp>
        <p:nvSpPr>
          <p:cNvPr id="910" name="Google Shape;910;p74"/>
          <p:cNvSpPr txBox="1"/>
          <p:nvPr>
            <p:custDataLst>
              <p:tags r:id="rId11"/>
            </p:custDataLst>
          </p:nvPr>
        </p:nvSpPr>
        <p:spPr>
          <a:xfrm>
            <a:off x="5051108" y="1689213"/>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O</a:t>
            </a:r>
            <a:endParaRPr sz="1400" b="0" i="0" u="none" strike="noStrike" cap="none">
              <a:solidFill>
                <a:srgbClr val="000000"/>
              </a:solidFill>
              <a:latin typeface="Arial"/>
              <a:ea typeface="Arial"/>
              <a:cs typeface="Arial"/>
              <a:sym typeface="Arial"/>
            </a:endParaRPr>
          </a:p>
        </p:txBody>
      </p:sp>
      <p:sp>
        <p:nvSpPr>
          <p:cNvPr id="911" name="Google Shape;911;p74"/>
          <p:cNvSpPr txBox="1"/>
          <p:nvPr>
            <p:custDataLst>
              <p:tags r:id="rId12"/>
            </p:custDataLst>
          </p:nvPr>
        </p:nvSpPr>
        <p:spPr>
          <a:xfrm>
            <a:off x="6388031" y="1689213"/>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R</a:t>
            </a:r>
            <a:endParaRPr sz="1400" b="0" i="0" u="none" strike="noStrike" cap="none">
              <a:solidFill>
                <a:srgbClr val="000000"/>
              </a:solidFill>
              <a:latin typeface="Arial"/>
              <a:ea typeface="Arial"/>
              <a:cs typeface="Arial"/>
              <a:sym typeface="Arial"/>
            </a:endParaRPr>
          </a:p>
        </p:txBody>
      </p:sp>
      <p:sp>
        <p:nvSpPr>
          <p:cNvPr id="912" name="Google Shape;912;p74"/>
          <p:cNvSpPr txBox="1"/>
          <p:nvPr>
            <p:custDataLst>
              <p:tags r:id="rId13"/>
            </p:custDataLst>
          </p:nvPr>
        </p:nvSpPr>
        <p:spPr>
          <a:xfrm>
            <a:off x="7299590" y="2610355"/>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913" name="Google Shape;913;p74"/>
          <p:cNvSpPr txBox="1"/>
          <p:nvPr>
            <p:custDataLst>
              <p:tags r:id="rId14"/>
            </p:custDataLst>
          </p:nvPr>
        </p:nvSpPr>
        <p:spPr>
          <a:xfrm>
            <a:off x="7343914" y="3874730"/>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pic>
        <p:nvPicPr>
          <p:cNvPr id="914" name="Google Shape;914;p74" descr="Homme contour"/>
          <p:cNvPicPr preferRelativeResize="0"/>
          <p:nvPr>
            <p:custDataLst>
              <p:tags r:id="rId15"/>
            </p:custDataLst>
          </p:nvPr>
        </p:nvPicPr>
        <p:blipFill rotWithShape="1">
          <a:blip r:embed="rId38" cstate="email">
            <a:alphaModFix/>
            <a:extLst>
              <a:ext uri="{28A0092B-C50C-407E-A947-70E740481C1C}">
                <a14:useLocalDpi xmlns:a14="http://schemas.microsoft.com/office/drawing/2010/main"/>
              </a:ext>
            </a:extLst>
          </a:blip>
          <a:srcRect/>
          <a:stretch/>
        </p:blipFill>
        <p:spPr>
          <a:xfrm>
            <a:off x="5384108" y="3158402"/>
            <a:ext cx="1434804" cy="3311109"/>
          </a:xfrm>
          <a:prstGeom prst="rect">
            <a:avLst/>
          </a:prstGeom>
          <a:noFill/>
          <a:ln>
            <a:noFill/>
          </a:ln>
        </p:spPr>
      </p:pic>
      <p:grpSp>
        <p:nvGrpSpPr>
          <p:cNvPr id="915" name="Google Shape;915;p74"/>
          <p:cNvGrpSpPr/>
          <p:nvPr>
            <p:custDataLst>
              <p:tags r:id="rId16"/>
            </p:custDataLst>
          </p:nvPr>
        </p:nvGrpSpPr>
        <p:grpSpPr>
          <a:xfrm>
            <a:off x="8202808" y="2842503"/>
            <a:ext cx="1744805" cy="914400"/>
            <a:chOff x="8202808" y="2842503"/>
            <a:chExt cx="1744805" cy="914400"/>
          </a:xfrm>
        </p:grpSpPr>
        <p:pic>
          <p:nvPicPr>
            <p:cNvPr id="916" name="Google Shape;916;p74" descr="Flèche : droite avec un remplissage uni"/>
            <p:cNvPicPr preferRelativeResize="0"/>
            <p:nvPr/>
          </p:nvPicPr>
          <p:blipFill rotWithShape="1">
            <a:blip r:embed="rId39">
              <a:alphaModFix/>
            </a:blip>
            <a:srcRect/>
            <a:stretch/>
          </p:blipFill>
          <p:spPr>
            <a:xfrm>
              <a:off x="8202808" y="2842503"/>
              <a:ext cx="914400" cy="914400"/>
            </a:xfrm>
            <a:prstGeom prst="rect">
              <a:avLst/>
            </a:prstGeom>
            <a:noFill/>
            <a:ln>
              <a:noFill/>
            </a:ln>
          </p:spPr>
        </p:pic>
        <p:pic>
          <p:nvPicPr>
            <p:cNvPr id="917" name="Google Shape;917;p74" descr="Flèche : droite avec un remplissage uni"/>
            <p:cNvPicPr preferRelativeResize="0"/>
            <p:nvPr/>
          </p:nvPicPr>
          <p:blipFill rotWithShape="1">
            <a:blip r:embed="rId39">
              <a:alphaModFix/>
            </a:blip>
            <a:srcRect/>
            <a:stretch/>
          </p:blipFill>
          <p:spPr>
            <a:xfrm rot="10800000">
              <a:off x="9033213" y="2842503"/>
              <a:ext cx="914400" cy="914400"/>
            </a:xfrm>
            <a:prstGeom prst="rect">
              <a:avLst/>
            </a:prstGeom>
            <a:noFill/>
            <a:ln>
              <a:noFill/>
            </a:ln>
          </p:spPr>
        </p:pic>
      </p:grpSp>
      <p:grpSp>
        <p:nvGrpSpPr>
          <p:cNvPr id="918" name="Google Shape;918;p74"/>
          <p:cNvGrpSpPr/>
          <p:nvPr>
            <p:custDataLst>
              <p:tags r:id="rId17"/>
            </p:custDataLst>
          </p:nvPr>
        </p:nvGrpSpPr>
        <p:grpSpPr>
          <a:xfrm>
            <a:off x="8172108" y="4144637"/>
            <a:ext cx="1744805" cy="914400"/>
            <a:chOff x="8202808" y="2842503"/>
            <a:chExt cx="1744805" cy="914400"/>
          </a:xfrm>
        </p:grpSpPr>
        <p:pic>
          <p:nvPicPr>
            <p:cNvPr id="919" name="Google Shape;919;p74" descr="Flèche : droite avec un remplissage uni"/>
            <p:cNvPicPr preferRelativeResize="0"/>
            <p:nvPr/>
          </p:nvPicPr>
          <p:blipFill rotWithShape="1">
            <a:blip r:embed="rId40">
              <a:alphaModFix/>
            </a:blip>
            <a:srcRect/>
            <a:stretch/>
          </p:blipFill>
          <p:spPr>
            <a:xfrm>
              <a:off x="8202808" y="2842503"/>
              <a:ext cx="914400" cy="914400"/>
            </a:xfrm>
            <a:prstGeom prst="rect">
              <a:avLst/>
            </a:prstGeom>
            <a:noFill/>
            <a:ln>
              <a:noFill/>
            </a:ln>
          </p:spPr>
        </p:pic>
        <p:pic>
          <p:nvPicPr>
            <p:cNvPr id="920" name="Google Shape;920;p74" descr="Flèche : droite avec un remplissage uni"/>
            <p:cNvPicPr preferRelativeResize="0"/>
            <p:nvPr/>
          </p:nvPicPr>
          <p:blipFill rotWithShape="1">
            <a:blip r:embed="rId40">
              <a:alphaModFix/>
            </a:blip>
            <a:srcRect/>
            <a:stretch/>
          </p:blipFill>
          <p:spPr>
            <a:xfrm rot="10800000">
              <a:off x="9033213" y="2842503"/>
              <a:ext cx="914400" cy="914400"/>
            </a:xfrm>
            <a:prstGeom prst="rect">
              <a:avLst/>
            </a:prstGeom>
            <a:noFill/>
            <a:ln>
              <a:noFill/>
            </a:ln>
          </p:spPr>
        </p:pic>
      </p:grpSp>
      <p:grpSp>
        <p:nvGrpSpPr>
          <p:cNvPr id="921" name="Google Shape;921;p74"/>
          <p:cNvGrpSpPr/>
          <p:nvPr>
            <p:custDataLst>
              <p:tags r:id="rId18"/>
            </p:custDataLst>
          </p:nvPr>
        </p:nvGrpSpPr>
        <p:grpSpPr>
          <a:xfrm>
            <a:off x="7582628" y="1644382"/>
            <a:ext cx="1744805" cy="914400"/>
            <a:chOff x="8202808" y="2842503"/>
            <a:chExt cx="1744805" cy="914400"/>
          </a:xfrm>
        </p:grpSpPr>
        <p:pic>
          <p:nvPicPr>
            <p:cNvPr id="922" name="Google Shape;922;p74" descr="Flèche : droite avec un remplissage uni"/>
            <p:cNvPicPr preferRelativeResize="0"/>
            <p:nvPr/>
          </p:nvPicPr>
          <p:blipFill rotWithShape="1">
            <a:blip r:embed="rId41">
              <a:alphaModFix/>
            </a:blip>
            <a:srcRect/>
            <a:stretch/>
          </p:blipFill>
          <p:spPr>
            <a:xfrm>
              <a:off x="8202808" y="2842503"/>
              <a:ext cx="914400" cy="914400"/>
            </a:xfrm>
            <a:prstGeom prst="rect">
              <a:avLst/>
            </a:prstGeom>
            <a:noFill/>
            <a:ln>
              <a:noFill/>
            </a:ln>
          </p:spPr>
        </p:pic>
        <p:pic>
          <p:nvPicPr>
            <p:cNvPr id="923" name="Google Shape;923;p74" descr="Flèche : droite avec un remplissage uni"/>
            <p:cNvPicPr preferRelativeResize="0"/>
            <p:nvPr/>
          </p:nvPicPr>
          <p:blipFill rotWithShape="1">
            <a:blip r:embed="rId41">
              <a:alphaModFix/>
            </a:blip>
            <a:srcRect/>
            <a:stretch/>
          </p:blipFill>
          <p:spPr>
            <a:xfrm rot="10800000">
              <a:off x="9033213" y="2842503"/>
              <a:ext cx="914400" cy="914400"/>
            </a:xfrm>
            <a:prstGeom prst="rect">
              <a:avLst/>
            </a:prstGeom>
            <a:noFill/>
            <a:ln>
              <a:noFill/>
            </a:ln>
          </p:spPr>
        </p:pic>
      </p:grpSp>
      <p:grpSp>
        <p:nvGrpSpPr>
          <p:cNvPr id="924" name="Google Shape;924;p74"/>
          <p:cNvGrpSpPr/>
          <p:nvPr>
            <p:custDataLst>
              <p:tags r:id="rId19"/>
            </p:custDataLst>
          </p:nvPr>
        </p:nvGrpSpPr>
        <p:grpSpPr>
          <a:xfrm>
            <a:off x="2275710" y="2842503"/>
            <a:ext cx="1744805" cy="914400"/>
            <a:chOff x="8202808" y="2842503"/>
            <a:chExt cx="1744805" cy="914400"/>
          </a:xfrm>
        </p:grpSpPr>
        <p:pic>
          <p:nvPicPr>
            <p:cNvPr id="925" name="Google Shape;925;p74" descr="Flèche : droite avec un remplissage uni"/>
            <p:cNvPicPr preferRelativeResize="0"/>
            <p:nvPr/>
          </p:nvPicPr>
          <p:blipFill rotWithShape="1">
            <a:blip r:embed="rId42">
              <a:alphaModFix/>
            </a:blip>
            <a:srcRect/>
            <a:stretch/>
          </p:blipFill>
          <p:spPr>
            <a:xfrm>
              <a:off x="8202808" y="2842503"/>
              <a:ext cx="914400" cy="914400"/>
            </a:xfrm>
            <a:prstGeom prst="rect">
              <a:avLst/>
            </a:prstGeom>
            <a:noFill/>
            <a:ln>
              <a:noFill/>
            </a:ln>
          </p:spPr>
        </p:pic>
        <p:pic>
          <p:nvPicPr>
            <p:cNvPr id="926" name="Google Shape;926;p74" descr="Flèche : droite avec un remplissage uni"/>
            <p:cNvPicPr preferRelativeResize="0"/>
            <p:nvPr/>
          </p:nvPicPr>
          <p:blipFill rotWithShape="1">
            <a:blip r:embed="rId42">
              <a:alphaModFix/>
            </a:blip>
            <a:srcRect/>
            <a:stretch/>
          </p:blipFill>
          <p:spPr>
            <a:xfrm rot="10800000">
              <a:off x="9033213" y="2842503"/>
              <a:ext cx="914400" cy="914400"/>
            </a:xfrm>
            <a:prstGeom prst="rect">
              <a:avLst/>
            </a:prstGeom>
            <a:noFill/>
            <a:ln>
              <a:noFill/>
            </a:ln>
          </p:spPr>
        </p:pic>
      </p:grpSp>
      <p:pic>
        <p:nvPicPr>
          <p:cNvPr id="927" name="Google Shape;927;p74" descr="Flèche : droite avec un remplissage uni"/>
          <p:cNvPicPr preferRelativeResize="0"/>
          <p:nvPr>
            <p:custDataLst>
              <p:tags r:id="rId20"/>
            </p:custDataLst>
          </p:nvPr>
        </p:nvPicPr>
        <p:blipFill rotWithShape="1">
          <a:blip r:embed="rId43">
            <a:alphaModFix/>
          </a:blip>
          <a:srcRect/>
          <a:stretch/>
        </p:blipFill>
        <p:spPr>
          <a:xfrm>
            <a:off x="2435159" y="4125416"/>
            <a:ext cx="914400" cy="914400"/>
          </a:xfrm>
          <a:prstGeom prst="rect">
            <a:avLst/>
          </a:prstGeom>
          <a:noFill/>
          <a:ln>
            <a:noFill/>
          </a:ln>
        </p:spPr>
      </p:pic>
      <p:pic>
        <p:nvPicPr>
          <p:cNvPr id="928" name="Google Shape;928;p74" descr="Flèche : droite avec un remplissage uni"/>
          <p:cNvPicPr preferRelativeResize="0"/>
          <p:nvPr>
            <p:custDataLst>
              <p:tags r:id="rId21"/>
            </p:custDataLst>
          </p:nvPr>
        </p:nvPicPr>
        <p:blipFill rotWithShape="1">
          <a:blip r:embed="rId40">
            <a:alphaModFix/>
          </a:blip>
          <a:srcRect/>
          <a:stretch/>
        </p:blipFill>
        <p:spPr>
          <a:xfrm rot="10800000">
            <a:off x="3265564" y="4125416"/>
            <a:ext cx="914400" cy="914400"/>
          </a:xfrm>
          <a:prstGeom prst="rect">
            <a:avLst/>
          </a:prstGeom>
          <a:noFill/>
          <a:ln>
            <a:noFill/>
          </a:ln>
        </p:spPr>
      </p:pic>
      <p:grpSp>
        <p:nvGrpSpPr>
          <p:cNvPr id="929" name="Google Shape;929;p74"/>
          <p:cNvGrpSpPr/>
          <p:nvPr>
            <p:custDataLst>
              <p:tags r:id="rId22"/>
            </p:custDataLst>
          </p:nvPr>
        </p:nvGrpSpPr>
        <p:grpSpPr>
          <a:xfrm>
            <a:off x="2891100" y="1643351"/>
            <a:ext cx="1744805" cy="914400"/>
            <a:chOff x="8202808" y="2842503"/>
            <a:chExt cx="1744805" cy="914400"/>
          </a:xfrm>
        </p:grpSpPr>
        <p:pic>
          <p:nvPicPr>
            <p:cNvPr id="930" name="Google Shape;930;p74" descr="Flèche : droite avec un remplissage uni"/>
            <p:cNvPicPr preferRelativeResize="0"/>
            <p:nvPr/>
          </p:nvPicPr>
          <p:blipFill rotWithShape="1">
            <a:blip r:embed="rId44">
              <a:alphaModFix/>
            </a:blip>
            <a:srcRect/>
            <a:stretch/>
          </p:blipFill>
          <p:spPr>
            <a:xfrm>
              <a:off x="8202808" y="2842503"/>
              <a:ext cx="914400" cy="914400"/>
            </a:xfrm>
            <a:prstGeom prst="rect">
              <a:avLst/>
            </a:prstGeom>
            <a:noFill/>
            <a:ln>
              <a:noFill/>
            </a:ln>
          </p:spPr>
        </p:pic>
        <p:pic>
          <p:nvPicPr>
            <p:cNvPr id="931" name="Google Shape;931;p74" descr="Flèche : droite avec un remplissage uni"/>
            <p:cNvPicPr preferRelativeResize="0"/>
            <p:nvPr/>
          </p:nvPicPr>
          <p:blipFill rotWithShape="1">
            <a:blip r:embed="rId44">
              <a:alphaModFix/>
            </a:blip>
            <a:srcRect/>
            <a:stretch/>
          </p:blipFill>
          <p:spPr>
            <a:xfrm rot="10800000">
              <a:off x="9033213" y="2842503"/>
              <a:ext cx="914400" cy="914400"/>
            </a:xfrm>
            <a:prstGeom prst="rect">
              <a:avLst/>
            </a:prstGeom>
            <a:noFill/>
            <a:ln>
              <a:noFill/>
            </a:ln>
          </p:spPr>
        </p:pic>
      </p:grpSp>
      <p:sp>
        <p:nvSpPr>
          <p:cNvPr id="932" name="Google Shape;932;p74"/>
          <p:cNvSpPr/>
          <p:nvPr>
            <p:custDataLst>
              <p:tags r:id="rId23"/>
            </p:custDataLst>
          </p:nvPr>
        </p:nvSpPr>
        <p:spPr>
          <a:xfrm>
            <a:off x="2550333" y="1526788"/>
            <a:ext cx="2510374" cy="292189"/>
          </a:xfrm>
          <a:prstGeom prst="roundRect">
            <a:avLst>
              <a:gd name="adj" fmla="val 16667"/>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a:t>
            </a:r>
            <a:endParaRPr sz="1400" b="0" i="0" u="none" strike="noStrike" cap="none">
              <a:solidFill>
                <a:srgbClr val="000000"/>
              </a:solidFill>
              <a:latin typeface="Arial"/>
              <a:ea typeface="Arial"/>
              <a:cs typeface="Arial"/>
              <a:sym typeface="Arial"/>
            </a:endParaRPr>
          </a:p>
        </p:txBody>
      </p:sp>
      <p:sp>
        <p:nvSpPr>
          <p:cNvPr id="933" name="Google Shape;933;p74"/>
          <p:cNvSpPr/>
          <p:nvPr>
            <p:custDataLst>
              <p:tags r:id="rId24"/>
            </p:custDataLst>
          </p:nvPr>
        </p:nvSpPr>
        <p:spPr>
          <a:xfrm>
            <a:off x="1603450" y="2726345"/>
            <a:ext cx="2510374" cy="292189"/>
          </a:xfrm>
          <a:prstGeom prst="roundRect">
            <a:avLst>
              <a:gd name="adj" fmla="val 16667"/>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a:t>
            </a:r>
            <a:endParaRPr sz="1400" b="0" i="0" u="none" strike="noStrike" cap="none">
              <a:solidFill>
                <a:srgbClr val="000000"/>
              </a:solidFill>
              <a:latin typeface="Arial"/>
              <a:ea typeface="Arial"/>
              <a:cs typeface="Arial"/>
              <a:sym typeface="Arial"/>
            </a:endParaRPr>
          </a:p>
        </p:txBody>
      </p:sp>
      <p:sp>
        <p:nvSpPr>
          <p:cNvPr id="934" name="Google Shape;934;p74"/>
          <p:cNvSpPr/>
          <p:nvPr>
            <p:custDataLst>
              <p:tags r:id="rId25"/>
            </p:custDataLst>
          </p:nvPr>
        </p:nvSpPr>
        <p:spPr>
          <a:xfrm>
            <a:off x="8512321" y="4040624"/>
            <a:ext cx="1041783" cy="292189"/>
          </a:xfrm>
          <a:prstGeom prst="roundRect">
            <a:avLst>
              <a:gd name="adj" fmla="val 16667"/>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Directif</a:t>
            </a:r>
            <a:endParaRPr sz="1400" b="0" i="0" u="none" strike="noStrike" cap="none">
              <a:solidFill>
                <a:srgbClr val="000000"/>
              </a:solidFill>
              <a:latin typeface="Arial"/>
              <a:ea typeface="Arial"/>
              <a:cs typeface="Arial"/>
              <a:sym typeface="Arial"/>
            </a:endParaRPr>
          </a:p>
        </p:txBody>
      </p:sp>
      <p:sp>
        <p:nvSpPr>
          <p:cNvPr id="935" name="Google Shape;935;p74"/>
          <p:cNvSpPr/>
          <p:nvPr>
            <p:custDataLst>
              <p:tags r:id="rId26"/>
            </p:custDataLst>
          </p:nvPr>
        </p:nvSpPr>
        <p:spPr>
          <a:xfrm>
            <a:off x="8427354" y="2726344"/>
            <a:ext cx="1213784" cy="292189"/>
          </a:xfrm>
          <a:prstGeom prst="roundRect">
            <a:avLst>
              <a:gd name="adj" fmla="val 16667"/>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Nourricier</a:t>
            </a:r>
            <a:endParaRPr sz="1400" b="0" i="0" u="none" strike="noStrike" cap="none">
              <a:solidFill>
                <a:srgbClr val="000000"/>
              </a:solidFill>
              <a:latin typeface="Arial"/>
              <a:ea typeface="Arial"/>
              <a:cs typeface="Arial"/>
              <a:sym typeface="Arial"/>
            </a:endParaRPr>
          </a:p>
        </p:txBody>
      </p:sp>
      <p:sp>
        <p:nvSpPr>
          <p:cNvPr id="936" name="Google Shape;936;p74"/>
          <p:cNvSpPr/>
          <p:nvPr>
            <p:custDataLst>
              <p:tags r:id="rId27"/>
            </p:custDataLst>
          </p:nvPr>
        </p:nvSpPr>
        <p:spPr>
          <a:xfrm>
            <a:off x="7403654" y="1535159"/>
            <a:ext cx="2102752" cy="292189"/>
          </a:xfrm>
          <a:prstGeom prst="roundRect">
            <a:avLst>
              <a:gd name="adj" fmla="val 16667"/>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Ludique / Énergique</a:t>
            </a:r>
            <a:endParaRPr sz="1400" b="0" i="0" u="none" strike="noStrike" cap="none" dirty="0">
              <a:solidFill>
                <a:srgbClr val="000000"/>
              </a:solidFill>
              <a:latin typeface="Arial"/>
              <a:ea typeface="Arial"/>
              <a:cs typeface="Arial"/>
              <a:sym typeface="Arial"/>
            </a:endParaRPr>
          </a:p>
        </p:txBody>
      </p:sp>
      <p:sp>
        <p:nvSpPr>
          <p:cNvPr id="937" name="Google Shape;937;p74"/>
          <p:cNvSpPr/>
          <p:nvPr>
            <p:custDataLst>
              <p:tags r:id="rId28"/>
            </p:custDataLst>
          </p:nvPr>
        </p:nvSpPr>
        <p:spPr>
          <a:xfrm>
            <a:off x="1932496" y="3955705"/>
            <a:ext cx="2259764" cy="292189"/>
          </a:xfrm>
          <a:prstGeom prst="roundRect">
            <a:avLst>
              <a:gd name="adj" fmla="val 16667"/>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Directif en réception</a:t>
            </a:r>
            <a:endParaRPr sz="1400" b="0" i="0" u="none" strike="noStrike" cap="none">
              <a:solidFill>
                <a:srgbClr val="000000"/>
              </a:solidFill>
              <a:latin typeface="Arial"/>
              <a:ea typeface="Arial"/>
              <a:cs typeface="Arial"/>
              <a:sym typeface="Arial"/>
            </a:endParaRPr>
          </a:p>
        </p:txBody>
      </p:sp>
      <p:sp>
        <p:nvSpPr>
          <p:cNvPr id="938" name="Google Shape;938;p74"/>
          <p:cNvSpPr/>
          <p:nvPr>
            <p:custDataLst>
              <p:tags r:id="rId29"/>
            </p:custDataLst>
          </p:nvPr>
        </p:nvSpPr>
        <p:spPr>
          <a:xfrm>
            <a:off x="2292843" y="4862667"/>
            <a:ext cx="2623326" cy="525923"/>
          </a:xfrm>
          <a:prstGeom prst="roundRect">
            <a:avLst>
              <a:gd name="adj" fmla="val 16667"/>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 en émission</a:t>
            </a:r>
            <a:endParaRPr sz="1400" b="0" i="0" u="none" strike="noStrike" cap="none">
              <a:solidFill>
                <a:srgbClr val="000000"/>
              </a:solidFill>
              <a:latin typeface="Arial"/>
              <a:ea typeface="Arial"/>
              <a:cs typeface="Arial"/>
              <a:sym typeface="Arial"/>
            </a:endParaRPr>
          </a:p>
        </p:txBody>
      </p:sp>
      <p:pic>
        <p:nvPicPr>
          <p:cNvPr id="939" name="Google Shape;939;p74" descr="Homme contour"/>
          <p:cNvPicPr preferRelativeResize="0"/>
          <p:nvPr>
            <p:custDataLst>
              <p:tags r:id="rId30"/>
            </p:custDataLst>
          </p:nvPr>
        </p:nvPicPr>
        <p:blipFill rotWithShape="1">
          <a:blip r:embed="rId45">
            <a:alphaModFix/>
          </a:blip>
          <a:srcRect l="28353" r="28313"/>
          <a:stretch/>
        </p:blipFill>
        <p:spPr>
          <a:xfrm>
            <a:off x="10073057" y="4228673"/>
            <a:ext cx="372894" cy="860531"/>
          </a:xfrm>
          <a:prstGeom prst="rect">
            <a:avLst/>
          </a:prstGeom>
          <a:noFill/>
          <a:ln>
            <a:noFill/>
          </a:ln>
        </p:spPr>
      </p:pic>
      <p:pic>
        <p:nvPicPr>
          <p:cNvPr id="940" name="Google Shape;940;p74" descr="Homme contour"/>
          <p:cNvPicPr preferRelativeResize="0"/>
          <p:nvPr>
            <p:custDataLst>
              <p:tags r:id="rId31"/>
            </p:custDataLst>
          </p:nvPr>
        </p:nvPicPr>
        <p:blipFill rotWithShape="1">
          <a:blip r:embed="rId45">
            <a:alphaModFix/>
          </a:blip>
          <a:srcRect l="28353" r="28313"/>
          <a:stretch/>
        </p:blipFill>
        <p:spPr>
          <a:xfrm>
            <a:off x="10000736" y="2887975"/>
            <a:ext cx="372894" cy="860531"/>
          </a:xfrm>
          <a:prstGeom prst="rect">
            <a:avLst/>
          </a:prstGeom>
          <a:noFill/>
          <a:ln>
            <a:noFill/>
          </a:ln>
        </p:spPr>
      </p:pic>
      <p:pic>
        <p:nvPicPr>
          <p:cNvPr id="941" name="Google Shape;941;p74" descr="Homme contour"/>
          <p:cNvPicPr preferRelativeResize="0"/>
          <p:nvPr>
            <p:custDataLst>
              <p:tags r:id="rId32"/>
            </p:custDataLst>
          </p:nvPr>
        </p:nvPicPr>
        <p:blipFill rotWithShape="1">
          <a:blip r:embed="rId45">
            <a:alphaModFix/>
          </a:blip>
          <a:srcRect l="28353" r="28313"/>
          <a:stretch/>
        </p:blipFill>
        <p:spPr>
          <a:xfrm>
            <a:off x="9506406" y="1686779"/>
            <a:ext cx="372894" cy="860531"/>
          </a:xfrm>
          <a:prstGeom prst="rect">
            <a:avLst/>
          </a:prstGeom>
          <a:noFill/>
          <a:ln>
            <a:noFill/>
          </a:ln>
        </p:spPr>
      </p:pic>
      <p:pic>
        <p:nvPicPr>
          <p:cNvPr id="942" name="Google Shape;942;p74" descr="Homme contour"/>
          <p:cNvPicPr preferRelativeResize="0"/>
          <p:nvPr>
            <p:custDataLst>
              <p:tags r:id="rId33"/>
            </p:custDataLst>
          </p:nvPr>
        </p:nvPicPr>
        <p:blipFill rotWithShape="1">
          <a:blip r:embed="rId45">
            <a:alphaModFix/>
          </a:blip>
          <a:srcRect l="28353" r="28313"/>
          <a:stretch/>
        </p:blipFill>
        <p:spPr>
          <a:xfrm>
            <a:off x="1451818" y="4228673"/>
            <a:ext cx="372894" cy="860531"/>
          </a:xfrm>
          <a:prstGeom prst="rect">
            <a:avLst/>
          </a:prstGeom>
          <a:noFill/>
          <a:ln>
            <a:noFill/>
          </a:ln>
        </p:spPr>
      </p:pic>
      <p:pic>
        <p:nvPicPr>
          <p:cNvPr id="943" name="Google Shape;943;p74" descr="Homme contour"/>
          <p:cNvPicPr preferRelativeResize="0"/>
          <p:nvPr>
            <p:custDataLst>
              <p:tags r:id="rId34"/>
            </p:custDataLst>
          </p:nvPr>
        </p:nvPicPr>
        <p:blipFill rotWithShape="1">
          <a:blip r:embed="rId45">
            <a:alphaModFix/>
          </a:blip>
          <a:srcRect l="28353" r="28313"/>
          <a:stretch/>
        </p:blipFill>
        <p:spPr>
          <a:xfrm>
            <a:off x="1172719" y="2887975"/>
            <a:ext cx="372894" cy="860531"/>
          </a:xfrm>
          <a:prstGeom prst="rect">
            <a:avLst/>
          </a:prstGeom>
          <a:noFill/>
          <a:ln>
            <a:noFill/>
          </a:ln>
        </p:spPr>
      </p:pic>
      <p:pic>
        <p:nvPicPr>
          <p:cNvPr id="944" name="Google Shape;944;p74" descr="Homme contour"/>
          <p:cNvPicPr preferRelativeResize="0"/>
          <p:nvPr>
            <p:custDataLst>
              <p:tags r:id="rId35"/>
            </p:custDataLst>
          </p:nvPr>
        </p:nvPicPr>
        <p:blipFill rotWithShape="1">
          <a:blip r:embed="rId45">
            <a:alphaModFix/>
          </a:blip>
          <a:srcRect l="28353" r="28313"/>
          <a:stretch/>
        </p:blipFill>
        <p:spPr>
          <a:xfrm>
            <a:off x="2188865" y="1685215"/>
            <a:ext cx="372894" cy="8605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6"/>
                                        </p:tgtEl>
                                        <p:attrNameLst>
                                          <p:attrName>style.visibility</p:attrName>
                                        </p:attrNameLst>
                                      </p:cBhvr>
                                      <p:to>
                                        <p:strVal val="visible"/>
                                      </p:to>
                                    </p:set>
                                    <p:animEffect transition="in" filter="fade">
                                      <p:cBhvr>
                                        <p:cTn id="7" dur="500"/>
                                        <p:tgtEl>
                                          <p:spTgt spid="906"/>
                                        </p:tgtEl>
                                      </p:cBhvr>
                                    </p:animEffect>
                                  </p:childTnLst>
                                </p:cTn>
                              </p:par>
                              <p:par>
                                <p:cTn id="8" presetID="10" presetClass="entr" presetSubtype="0" fill="hold" nodeType="withEffect">
                                  <p:stCondLst>
                                    <p:cond delay="0"/>
                                  </p:stCondLst>
                                  <p:childTnLst>
                                    <p:set>
                                      <p:cBhvr>
                                        <p:cTn id="9" dur="1" fill="hold">
                                          <p:stCondLst>
                                            <p:cond delay="0"/>
                                          </p:stCondLst>
                                        </p:cTn>
                                        <p:tgtEl>
                                          <p:spTgt spid="913"/>
                                        </p:tgtEl>
                                        <p:attrNameLst>
                                          <p:attrName>style.visibility</p:attrName>
                                        </p:attrNameLst>
                                      </p:cBhvr>
                                      <p:to>
                                        <p:strVal val="visible"/>
                                      </p:to>
                                    </p:set>
                                    <p:animEffect transition="in" filter="fade">
                                      <p:cBhvr>
                                        <p:cTn id="10" dur="500"/>
                                        <p:tgtEl>
                                          <p:spTgt spid="9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18"/>
                                        </p:tgtEl>
                                        <p:attrNameLst>
                                          <p:attrName>style.visibility</p:attrName>
                                        </p:attrNameLst>
                                      </p:cBhvr>
                                      <p:to>
                                        <p:strVal val="visible"/>
                                      </p:to>
                                    </p:set>
                                    <p:animEffect transition="in" filter="fade">
                                      <p:cBhvr>
                                        <p:cTn id="15" dur="500"/>
                                        <p:tgtEl>
                                          <p:spTgt spid="918"/>
                                        </p:tgtEl>
                                      </p:cBhvr>
                                    </p:animEffect>
                                  </p:childTnLst>
                                </p:cTn>
                              </p:par>
                              <p:par>
                                <p:cTn id="16" presetID="10" presetClass="entr" presetSubtype="0" fill="hold" nodeType="withEffect">
                                  <p:stCondLst>
                                    <p:cond delay="0"/>
                                  </p:stCondLst>
                                  <p:childTnLst>
                                    <p:set>
                                      <p:cBhvr>
                                        <p:cTn id="17" dur="1" fill="hold">
                                          <p:stCondLst>
                                            <p:cond delay="0"/>
                                          </p:stCondLst>
                                        </p:cTn>
                                        <p:tgtEl>
                                          <p:spTgt spid="934"/>
                                        </p:tgtEl>
                                        <p:attrNameLst>
                                          <p:attrName>style.visibility</p:attrName>
                                        </p:attrNameLst>
                                      </p:cBhvr>
                                      <p:to>
                                        <p:strVal val="visible"/>
                                      </p:to>
                                    </p:set>
                                    <p:animEffect transition="in" filter="fade">
                                      <p:cBhvr>
                                        <p:cTn id="18" dur="500"/>
                                        <p:tgtEl>
                                          <p:spTgt spid="9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04"/>
                                        </p:tgtEl>
                                        <p:attrNameLst>
                                          <p:attrName>style.visibility</p:attrName>
                                        </p:attrNameLst>
                                      </p:cBhvr>
                                      <p:to>
                                        <p:strVal val="visible"/>
                                      </p:to>
                                    </p:set>
                                    <p:animEffect transition="in" filter="fade">
                                      <p:cBhvr>
                                        <p:cTn id="23" dur="500"/>
                                        <p:tgtEl>
                                          <p:spTgt spid="904"/>
                                        </p:tgtEl>
                                      </p:cBhvr>
                                    </p:animEffect>
                                  </p:childTnLst>
                                </p:cTn>
                              </p:par>
                              <p:par>
                                <p:cTn id="24" presetID="10" presetClass="entr" presetSubtype="0" fill="hold" nodeType="withEffect">
                                  <p:stCondLst>
                                    <p:cond delay="0"/>
                                  </p:stCondLst>
                                  <p:childTnLst>
                                    <p:set>
                                      <p:cBhvr>
                                        <p:cTn id="25" dur="1" fill="hold">
                                          <p:stCondLst>
                                            <p:cond delay="0"/>
                                          </p:stCondLst>
                                        </p:cTn>
                                        <p:tgtEl>
                                          <p:spTgt spid="912"/>
                                        </p:tgtEl>
                                        <p:attrNameLst>
                                          <p:attrName>style.visibility</p:attrName>
                                        </p:attrNameLst>
                                      </p:cBhvr>
                                      <p:to>
                                        <p:strVal val="visible"/>
                                      </p:to>
                                    </p:set>
                                    <p:animEffect transition="in" filter="fade">
                                      <p:cBhvr>
                                        <p:cTn id="26" dur="500"/>
                                        <p:tgtEl>
                                          <p:spTgt spid="9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35"/>
                                        </p:tgtEl>
                                        <p:attrNameLst>
                                          <p:attrName>style.visibility</p:attrName>
                                        </p:attrNameLst>
                                      </p:cBhvr>
                                      <p:to>
                                        <p:strVal val="visible"/>
                                      </p:to>
                                    </p:set>
                                    <p:animEffect transition="in" filter="fade">
                                      <p:cBhvr>
                                        <p:cTn id="31" dur="500"/>
                                        <p:tgtEl>
                                          <p:spTgt spid="935"/>
                                        </p:tgtEl>
                                      </p:cBhvr>
                                    </p:animEffect>
                                  </p:childTnLst>
                                </p:cTn>
                              </p:par>
                              <p:par>
                                <p:cTn id="32" presetID="10" presetClass="entr" presetSubtype="0" fill="hold" nodeType="withEffect">
                                  <p:stCondLst>
                                    <p:cond delay="0"/>
                                  </p:stCondLst>
                                  <p:childTnLst>
                                    <p:set>
                                      <p:cBhvr>
                                        <p:cTn id="33" dur="1" fill="hold">
                                          <p:stCondLst>
                                            <p:cond delay="0"/>
                                          </p:stCondLst>
                                        </p:cTn>
                                        <p:tgtEl>
                                          <p:spTgt spid="915"/>
                                        </p:tgtEl>
                                        <p:attrNameLst>
                                          <p:attrName>style.visibility</p:attrName>
                                        </p:attrNameLst>
                                      </p:cBhvr>
                                      <p:to>
                                        <p:strVal val="visible"/>
                                      </p:to>
                                    </p:set>
                                    <p:animEffect transition="in" filter="fade">
                                      <p:cBhvr>
                                        <p:cTn id="34" dur="500"/>
                                        <p:tgtEl>
                                          <p:spTgt spid="9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03"/>
                                        </p:tgtEl>
                                        <p:attrNameLst>
                                          <p:attrName>style.visibility</p:attrName>
                                        </p:attrNameLst>
                                      </p:cBhvr>
                                      <p:to>
                                        <p:strVal val="visible"/>
                                      </p:to>
                                    </p:set>
                                    <p:animEffect transition="in" filter="fade">
                                      <p:cBhvr>
                                        <p:cTn id="39" dur="500"/>
                                        <p:tgtEl>
                                          <p:spTgt spid="903"/>
                                        </p:tgtEl>
                                      </p:cBhvr>
                                    </p:animEffect>
                                  </p:childTnLst>
                                </p:cTn>
                              </p:par>
                              <p:par>
                                <p:cTn id="40" presetID="10" presetClass="entr" presetSubtype="0" fill="hold" nodeType="withEffect">
                                  <p:stCondLst>
                                    <p:cond delay="0"/>
                                  </p:stCondLst>
                                  <p:childTnLst>
                                    <p:set>
                                      <p:cBhvr>
                                        <p:cTn id="41" dur="1" fill="hold">
                                          <p:stCondLst>
                                            <p:cond delay="0"/>
                                          </p:stCondLst>
                                        </p:cTn>
                                        <p:tgtEl>
                                          <p:spTgt spid="911"/>
                                        </p:tgtEl>
                                        <p:attrNameLst>
                                          <p:attrName>style.visibility</p:attrName>
                                        </p:attrNameLst>
                                      </p:cBhvr>
                                      <p:to>
                                        <p:strVal val="visible"/>
                                      </p:to>
                                    </p:set>
                                    <p:animEffect transition="in" filter="fade">
                                      <p:cBhvr>
                                        <p:cTn id="42" dur="500"/>
                                        <p:tgtEl>
                                          <p:spTgt spid="9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36"/>
                                        </p:tgtEl>
                                        <p:attrNameLst>
                                          <p:attrName>style.visibility</p:attrName>
                                        </p:attrNameLst>
                                      </p:cBhvr>
                                      <p:to>
                                        <p:strVal val="visible"/>
                                      </p:to>
                                    </p:set>
                                    <p:animEffect transition="in" filter="fade">
                                      <p:cBhvr>
                                        <p:cTn id="47" dur="500"/>
                                        <p:tgtEl>
                                          <p:spTgt spid="936"/>
                                        </p:tgtEl>
                                      </p:cBhvr>
                                    </p:animEffect>
                                  </p:childTnLst>
                                </p:cTn>
                              </p:par>
                              <p:par>
                                <p:cTn id="48" presetID="10" presetClass="entr" presetSubtype="0" fill="hold" nodeType="withEffect">
                                  <p:stCondLst>
                                    <p:cond delay="0"/>
                                  </p:stCondLst>
                                  <p:childTnLst>
                                    <p:set>
                                      <p:cBhvr>
                                        <p:cTn id="49" dur="1" fill="hold">
                                          <p:stCondLst>
                                            <p:cond delay="0"/>
                                          </p:stCondLst>
                                        </p:cTn>
                                        <p:tgtEl>
                                          <p:spTgt spid="921"/>
                                        </p:tgtEl>
                                        <p:attrNameLst>
                                          <p:attrName>style.visibility</p:attrName>
                                        </p:attrNameLst>
                                      </p:cBhvr>
                                      <p:to>
                                        <p:strVal val="visible"/>
                                      </p:to>
                                    </p:set>
                                    <p:animEffect transition="in" filter="fade">
                                      <p:cBhvr>
                                        <p:cTn id="50" dur="500"/>
                                        <p:tgtEl>
                                          <p:spTgt spid="92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10"/>
                                        </p:tgtEl>
                                        <p:attrNameLst>
                                          <p:attrName>style.visibility</p:attrName>
                                        </p:attrNameLst>
                                      </p:cBhvr>
                                      <p:to>
                                        <p:strVal val="visible"/>
                                      </p:to>
                                    </p:set>
                                    <p:animEffect transition="in" filter="fade">
                                      <p:cBhvr>
                                        <p:cTn id="55" dur="500"/>
                                        <p:tgtEl>
                                          <p:spTgt spid="910"/>
                                        </p:tgtEl>
                                      </p:cBhvr>
                                    </p:animEffect>
                                  </p:childTnLst>
                                </p:cTn>
                              </p:par>
                              <p:par>
                                <p:cTn id="56" presetID="10" presetClass="entr" presetSubtype="0" fill="hold" nodeType="withEffect">
                                  <p:stCondLst>
                                    <p:cond delay="0"/>
                                  </p:stCondLst>
                                  <p:childTnLst>
                                    <p:set>
                                      <p:cBhvr>
                                        <p:cTn id="57" dur="1" fill="hold">
                                          <p:stCondLst>
                                            <p:cond delay="0"/>
                                          </p:stCondLst>
                                        </p:cTn>
                                        <p:tgtEl>
                                          <p:spTgt spid="902"/>
                                        </p:tgtEl>
                                        <p:attrNameLst>
                                          <p:attrName>style.visibility</p:attrName>
                                        </p:attrNameLst>
                                      </p:cBhvr>
                                      <p:to>
                                        <p:strVal val="visible"/>
                                      </p:to>
                                    </p:set>
                                    <p:animEffect transition="in" filter="fade">
                                      <p:cBhvr>
                                        <p:cTn id="58" dur="500"/>
                                        <p:tgtEl>
                                          <p:spTgt spid="90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932"/>
                                        </p:tgtEl>
                                        <p:attrNameLst>
                                          <p:attrName>style.visibility</p:attrName>
                                        </p:attrNameLst>
                                      </p:cBhvr>
                                      <p:to>
                                        <p:strVal val="visible"/>
                                      </p:to>
                                    </p:set>
                                    <p:animEffect transition="in" filter="fade">
                                      <p:cBhvr>
                                        <p:cTn id="63" dur="500"/>
                                        <p:tgtEl>
                                          <p:spTgt spid="932"/>
                                        </p:tgtEl>
                                      </p:cBhvr>
                                    </p:animEffect>
                                  </p:childTnLst>
                                </p:cTn>
                              </p:par>
                              <p:par>
                                <p:cTn id="64" presetID="10" presetClass="entr" presetSubtype="0" fill="hold" nodeType="withEffect">
                                  <p:stCondLst>
                                    <p:cond delay="0"/>
                                  </p:stCondLst>
                                  <p:childTnLst>
                                    <p:set>
                                      <p:cBhvr>
                                        <p:cTn id="65" dur="1" fill="hold">
                                          <p:stCondLst>
                                            <p:cond delay="0"/>
                                          </p:stCondLst>
                                        </p:cTn>
                                        <p:tgtEl>
                                          <p:spTgt spid="929"/>
                                        </p:tgtEl>
                                        <p:attrNameLst>
                                          <p:attrName>style.visibility</p:attrName>
                                        </p:attrNameLst>
                                      </p:cBhvr>
                                      <p:to>
                                        <p:strVal val="visible"/>
                                      </p:to>
                                    </p:set>
                                    <p:animEffect transition="in" filter="fade">
                                      <p:cBhvr>
                                        <p:cTn id="66" dur="500"/>
                                        <p:tgtEl>
                                          <p:spTgt spid="92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905"/>
                                        </p:tgtEl>
                                        <p:attrNameLst>
                                          <p:attrName>style.visibility</p:attrName>
                                        </p:attrNameLst>
                                      </p:cBhvr>
                                      <p:to>
                                        <p:strVal val="visible"/>
                                      </p:to>
                                    </p:set>
                                    <p:animEffect transition="in" filter="fade">
                                      <p:cBhvr>
                                        <p:cTn id="71" dur="500"/>
                                        <p:tgtEl>
                                          <p:spTgt spid="905"/>
                                        </p:tgtEl>
                                      </p:cBhvr>
                                    </p:animEffect>
                                  </p:childTnLst>
                                </p:cTn>
                              </p:par>
                              <p:par>
                                <p:cTn id="72" presetID="10" presetClass="entr" presetSubtype="0" fill="hold" nodeType="withEffect">
                                  <p:stCondLst>
                                    <p:cond delay="0"/>
                                  </p:stCondLst>
                                  <p:childTnLst>
                                    <p:set>
                                      <p:cBhvr>
                                        <p:cTn id="73" dur="1" fill="hold">
                                          <p:stCondLst>
                                            <p:cond delay="0"/>
                                          </p:stCondLst>
                                        </p:cTn>
                                        <p:tgtEl>
                                          <p:spTgt spid="909"/>
                                        </p:tgtEl>
                                        <p:attrNameLst>
                                          <p:attrName>style.visibility</p:attrName>
                                        </p:attrNameLst>
                                      </p:cBhvr>
                                      <p:to>
                                        <p:strVal val="visible"/>
                                      </p:to>
                                    </p:set>
                                    <p:animEffect transition="in" filter="fade">
                                      <p:cBhvr>
                                        <p:cTn id="74" dur="500"/>
                                        <p:tgtEl>
                                          <p:spTgt spid="90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933"/>
                                        </p:tgtEl>
                                        <p:attrNameLst>
                                          <p:attrName>style.visibility</p:attrName>
                                        </p:attrNameLst>
                                      </p:cBhvr>
                                      <p:to>
                                        <p:strVal val="visible"/>
                                      </p:to>
                                    </p:set>
                                    <p:animEffect transition="in" filter="fade">
                                      <p:cBhvr>
                                        <p:cTn id="79" dur="500"/>
                                        <p:tgtEl>
                                          <p:spTgt spid="933"/>
                                        </p:tgtEl>
                                      </p:cBhvr>
                                    </p:animEffect>
                                  </p:childTnLst>
                                </p:cTn>
                              </p:par>
                              <p:par>
                                <p:cTn id="80" presetID="10" presetClass="entr" presetSubtype="0" fill="hold" nodeType="withEffect">
                                  <p:stCondLst>
                                    <p:cond delay="0"/>
                                  </p:stCondLst>
                                  <p:childTnLst>
                                    <p:set>
                                      <p:cBhvr>
                                        <p:cTn id="81" dur="1" fill="hold">
                                          <p:stCondLst>
                                            <p:cond delay="0"/>
                                          </p:stCondLst>
                                        </p:cTn>
                                        <p:tgtEl>
                                          <p:spTgt spid="924"/>
                                        </p:tgtEl>
                                        <p:attrNameLst>
                                          <p:attrName>style.visibility</p:attrName>
                                        </p:attrNameLst>
                                      </p:cBhvr>
                                      <p:to>
                                        <p:strVal val="visible"/>
                                      </p:to>
                                    </p:set>
                                    <p:animEffect transition="in" filter="fade">
                                      <p:cBhvr>
                                        <p:cTn id="82" dur="500"/>
                                        <p:tgtEl>
                                          <p:spTgt spid="92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907"/>
                                        </p:tgtEl>
                                        <p:attrNameLst>
                                          <p:attrName>style.visibility</p:attrName>
                                        </p:attrNameLst>
                                      </p:cBhvr>
                                      <p:to>
                                        <p:strVal val="visible"/>
                                      </p:to>
                                    </p:set>
                                    <p:animEffect transition="in" filter="fade">
                                      <p:cBhvr>
                                        <p:cTn id="87" dur="500"/>
                                        <p:tgtEl>
                                          <p:spTgt spid="907"/>
                                        </p:tgtEl>
                                      </p:cBhvr>
                                    </p:animEffect>
                                  </p:childTnLst>
                                </p:cTn>
                              </p:par>
                              <p:par>
                                <p:cTn id="88" presetID="10" presetClass="entr" presetSubtype="0" fill="hold" nodeType="withEffect">
                                  <p:stCondLst>
                                    <p:cond delay="0"/>
                                  </p:stCondLst>
                                  <p:childTnLst>
                                    <p:set>
                                      <p:cBhvr>
                                        <p:cTn id="89" dur="1" fill="hold">
                                          <p:stCondLst>
                                            <p:cond delay="0"/>
                                          </p:stCondLst>
                                        </p:cTn>
                                        <p:tgtEl>
                                          <p:spTgt spid="908"/>
                                        </p:tgtEl>
                                        <p:attrNameLst>
                                          <p:attrName>style.visibility</p:attrName>
                                        </p:attrNameLst>
                                      </p:cBhvr>
                                      <p:to>
                                        <p:strVal val="visible"/>
                                      </p:to>
                                    </p:set>
                                    <p:animEffect transition="in" filter="fade">
                                      <p:cBhvr>
                                        <p:cTn id="90" dur="500"/>
                                        <p:tgtEl>
                                          <p:spTgt spid="90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938"/>
                                        </p:tgtEl>
                                        <p:attrNameLst>
                                          <p:attrName>style.visibility</p:attrName>
                                        </p:attrNameLst>
                                      </p:cBhvr>
                                      <p:to>
                                        <p:strVal val="visible"/>
                                      </p:to>
                                    </p:set>
                                    <p:animEffect transition="in" filter="fade">
                                      <p:cBhvr>
                                        <p:cTn id="95" dur="500"/>
                                        <p:tgtEl>
                                          <p:spTgt spid="938"/>
                                        </p:tgtEl>
                                      </p:cBhvr>
                                    </p:animEffect>
                                  </p:childTnLst>
                                </p:cTn>
                              </p:par>
                              <p:par>
                                <p:cTn id="96" presetID="10" presetClass="entr" presetSubtype="0" fill="hold" nodeType="withEffect">
                                  <p:stCondLst>
                                    <p:cond delay="0"/>
                                  </p:stCondLst>
                                  <p:childTnLst>
                                    <p:set>
                                      <p:cBhvr>
                                        <p:cTn id="97" dur="1" fill="hold">
                                          <p:stCondLst>
                                            <p:cond delay="0"/>
                                          </p:stCondLst>
                                        </p:cTn>
                                        <p:tgtEl>
                                          <p:spTgt spid="927"/>
                                        </p:tgtEl>
                                        <p:attrNameLst>
                                          <p:attrName>style.visibility</p:attrName>
                                        </p:attrNameLst>
                                      </p:cBhvr>
                                      <p:to>
                                        <p:strVal val="visible"/>
                                      </p:to>
                                    </p:set>
                                    <p:animEffect transition="in" filter="fade">
                                      <p:cBhvr>
                                        <p:cTn id="98" dur="500"/>
                                        <p:tgtEl>
                                          <p:spTgt spid="927"/>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937"/>
                                        </p:tgtEl>
                                        <p:attrNameLst>
                                          <p:attrName>style.visibility</p:attrName>
                                        </p:attrNameLst>
                                      </p:cBhvr>
                                      <p:to>
                                        <p:strVal val="visible"/>
                                      </p:to>
                                    </p:set>
                                    <p:animEffect transition="in" filter="fade">
                                      <p:cBhvr>
                                        <p:cTn id="103" dur="500"/>
                                        <p:tgtEl>
                                          <p:spTgt spid="937"/>
                                        </p:tgtEl>
                                      </p:cBhvr>
                                    </p:animEffect>
                                  </p:childTnLst>
                                </p:cTn>
                              </p:par>
                              <p:par>
                                <p:cTn id="104" presetID="10" presetClass="entr" presetSubtype="0" fill="hold" nodeType="withEffect">
                                  <p:stCondLst>
                                    <p:cond delay="0"/>
                                  </p:stCondLst>
                                  <p:childTnLst>
                                    <p:set>
                                      <p:cBhvr>
                                        <p:cTn id="105" dur="1" fill="hold">
                                          <p:stCondLst>
                                            <p:cond delay="0"/>
                                          </p:stCondLst>
                                        </p:cTn>
                                        <p:tgtEl>
                                          <p:spTgt spid="928"/>
                                        </p:tgtEl>
                                        <p:attrNameLst>
                                          <p:attrName>style.visibility</p:attrName>
                                        </p:attrNameLst>
                                      </p:cBhvr>
                                      <p:to>
                                        <p:strVal val="visible"/>
                                      </p:to>
                                    </p:set>
                                    <p:animEffect transition="in" filter="fade">
                                      <p:cBhvr>
                                        <p:cTn id="106" dur="500"/>
                                        <p:tgtEl>
                                          <p:spTgt spid="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0" name="Google Shape;1133;p92">
            <a:extLst>
              <a:ext uri="{FF2B5EF4-FFF2-40B4-BE49-F238E27FC236}">
                <a16:creationId xmlns:a16="http://schemas.microsoft.com/office/drawing/2014/main" id="{766CAC5F-BBC0-ABF5-7AEB-D6CDC9DEC406}"/>
              </a:ext>
            </a:extLst>
          </p:cNvPr>
          <p:cNvSpPr txBox="1">
            <a:spLocks noGrp="1"/>
          </p:cNvSpPr>
          <p:nvPr>
            <p:ph type="title"/>
            <p:custDataLst>
              <p:tags r:id="rId1"/>
            </p:custDataLst>
          </p:nvPr>
        </p:nvSpPr>
        <p:spPr>
          <a:xfrm>
            <a:off x="3606842" y="482238"/>
            <a:ext cx="5029200" cy="125925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11111"/>
              <a:buFont typeface="Calibri"/>
              <a:buNone/>
            </a:pPr>
            <a:r>
              <a:rPr lang="fr-FR" sz="4200" b="1" dirty="0"/>
              <a:t>Exercice</a:t>
            </a:r>
            <a:r>
              <a:rPr lang="fr-FR" sz="4200" dirty="0"/>
              <a:t> : </a:t>
            </a:r>
            <a:br>
              <a:rPr lang="fr-FR" sz="4200" dirty="0"/>
            </a:br>
            <a:r>
              <a:rPr lang="fr-FR" sz="4200" dirty="0"/>
              <a:t>Trouvez l’Élément activé</a:t>
            </a:r>
            <a:endParaRPr dirty="0"/>
          </a:p>
        </p:txBody>
      </p:sp>
      <p:sp>
        <p:nvSpPr>
          <p:cNvPr id="16" name="ZoneTexte 15">
            <a:extLst>
              <a:ext uri="{FF2B5EF4-FFF2-40B4-BE49-F238E27FC236}">
                <a16:creationId xmlns:a16="http://schemas.microsoft.com/office/drawing/2014/main" id="{89C93F96-9327-F752-4496-D7B468DEE782}"/>
              </a:ext>
            </a:extLst>
          </p:cNvPr>
          <p:cNvSpPr txBox="1"/>
          <p:nvPr>
            <p:custDataLst>
              <p:tags r:id="rId2"/>
            </p:custDataLst>
          </p:nvPr>
        </p:nvSpPr>
        <p:spPr>
          <a:xfrm>
            <a:off x="2404782" y="3300311"/>
            <a:ext cx="2657475" cy="161582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En sous-groupe, à tour de rôle, chacun va lire une saynète se trouvant sur ces cartes digitales</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1775;p142">
            <a:extLst>
              <a:ext uri="{FF2B5EF4-FFF2-40B4-BE49-F238E27FC236}">
                <a16:creationId xmlns:a16="http://schemas.microsoft.com/office/drawing/2014/main" id="{8C8F8054-CE28-8684-480E-9E3D082CCF3F}"/>
              </a:ext>
            </a:extLst>
          </p:cNvPr>
          <p:cNvSpPr/>
          <p:nvPr>
            <p:custDataLst>
              <p:tags r:id="rId3"/>
            </p:custDataLst>
          </p:nvPr>
        </p:nvSpPr>
        <p:spPr>
          <a:xfrm>
            <a:off x="3999648" y="174149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ZoneTexte 18">
            <a:extLst>
              <a:ext uri="{FF2B5EF4-FFF2-40B4-BE49-F238E27FC236}">
                <a16:creationId xmlns:a16="http://schemas.microsoft.com/office/drawing/2014/main" id="{5A05DE5D-ABF7-BFBA-5901-AF3D6F19B75B}"/>
              </a:ext>
            </a:extLst>
          </p:cNvPr>
          <p:cNvSpPr txBox="1"/>
          <p:nvPr>
            <p:custDataLst>
              <p:tags r:id="rId4"/>
            </p:custDataLst>
          </p:nvPr>
        </p:nvSpPr>
        <p:spPr>
          <a:xfrm>
            <a:off x="7137209" y="3300311"/>
            <a:ext cx="2477861" cy="1615827"/>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Les autres membres du groupe devront deviner quel est l’</a:t>
            </a:r>
            <a:r>
              <a:rPr lang="fr-FR" sz="2200" dirty="0">
                <a:latin typeface="Calibri"/>
                <a:ea typeface="Calibri"/>
                <a:cs typeface="Calibri"/>
                <a:sym typeface="Calibri"/>
              </a:rPr>
              <a:t>élément de personnalité</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1" name="Graphique 20" descr="Badge 1 avec un remplissage uni">
            <a:extLst>
              <a:ext uri="{FF2B5EF4-FFF2-40B4-BE49-F238E27FC236}">
                <a16:creationId xmlns:a16="http://schemas.microsoft.com/office/drawing/2014/main" id="{EB29AB3F-8FF5-ED4B-35F2-884AF6D63A0C}"/>
              </a:ext>
            </a:extLst>
          </p:cNvPr>
          <p:cNvPicPr>
            <a:picLocks noChangeAspect="1"/>
          </p:cNvPicPr>
          <p:nvPr>
            <p:custDataLst>
              <p:tags r:id="rId5"/>
            </p:custDataLst>
          </p:nvPr>
        </p:nvPicPr>
        <p:blipFill>
          <a:blip r:embed="rId20">
            <a:extLst>
              <a:ext uri="{96DAC541-7B7A-43D3-8B79-37D633B846F1}">
                <asvg:svgBlip xmlns:asvg="http://schemas.microsoft.com/office/drawing/2016/SVG/main" r:embed="rId21"/>
              </a:ext>
            </a:extLst>
          </a:blip>
          <a:stretch>
            <a:fillRect/>
          </a:stretch>
        </p:blipFill>
        <p:spPr>
          <a:xfrm>
            <a:off x="1030331" y="2238375"/>
            <a:ext cx="914400" cy="914400"/>
          </a:xfrm>
          <a:prstGeom prst="rect">
            <a:avLst/>
          </a:prstGeom>
        </p:spPr>
      </p:pic>
      <p:pic>
        <p:nvPicPr>
          <p:cNvPr id="23" name="Graphique 22" descr="Badge avec un remplissage uni">
            <a:extLst>
              <a:ext uri="{FF2B5EF4-FFF2-40B4-BE49-F238E27FC236}">
                <a16:creationId xmlns:a16="http://schemas.microsoft.com/office/drawing/2014/main" id="{A42CAFD8-4116-E6F7-635C-D3B8AF9645F2}"/>
              </a:ext>
            </a:extLst>
          </p:cNvPr>
          <p:cNvPicPr>
            <a:picLocks noChangeAspect="1"/>
          </p:cNvPicPr>
          <p:nvPr>
            <p:custDataLst>
              <p:tags r:id="rId6"/>
            </p:custDataLst>
          </p:nvPr>
        </p:nvPicPr>
        <p:blipFill>
          <a:blip r:embed="rId22">
            <a:extLst>
              <a:ext uri="{96DAC541-7B7A-43D3-8B79-37D633B846F1}">
                <asvg:svgBlip xmlns:asvg="http://schemas.microsoft.com/office/drawing/2016/SVG/main" r:embed="rId23"/>
              </a:ext>
            </a:extLst>
          </a:blip>
          <a:stretch>
            <a:fillRect/>
          </a:stretch>
        </p:blipFill>
        <p:spPr>
          <a:xfrm>
            <a:off x="1008561" y="3622125"/>
            <a:ext cx="914400" cy="914400"/>
          </a:xfrm>
          <a:prstGeom prst="rect">
            <a:avLst/>
          </a:prstGeom>
        </p:spPr>
      </p:pic>
      <p:pic>
        <p:nvPicPr>
          <p:cNvPr id="25" name="Graphique 24" descr="Badge 3 avec un remplissage uni">
            <a:extLst>
              <a:ext uri="{FF2B5EF4-FFF2-40B4-BE49-F238E27FC236}">
                <a16:creationId xmlns:a16="http://schemas.microsoft.com/office/drawing/2014/main" id="{F63AB276-E83E-5153-08DA-4CB41405550B}"/>
              </a:ext>
            </a:extLst>
          </p:cNvPr>
          <p:cNvPicPr>
            <a:picLocks noChangeAspect="1"/>
          </p:cNvPicPr>
          <p:nvPr>
            <p:custDataLst>
              <p:tags r:id="rId7"/>
            </p:custDataLst>
          </p:nvPr>
        </p:nvPicPr>
        <p:blipFill>
          <a:blip r:embed="rId24">
            <a:extLst>
              <a:ext uri="{96DAC541-7B7A-43D3-8B79-37D633B846F1}">
                <asvg:svgBlip xmlns:asvg="http://schemas.microsoft.com/office/drawing/2016/SVG/main" r:embed="rId25"/>
              </a:ext>
            </a:extLst>
          </a:blip>
          <a:stretch>
            <a:fillRect/>
          </a:stretch>
        </p:blipFill>
        <p:spPr>
          <a:xfrm>
            <a:off x="10134597" y="2147676"/>
            <a:ext cx="914400" cy="914400"/>
          </a:xfrm>
          <a:prstGeom prst="rect">
            <a:avLst/>
          </a:prstGeom>
        </p:spPr>
      </p:pic>
      <p:pic>
        <p:nvPicPr>
          <p:cNvPr id="27" name="Graphique 26" descr="Badge 5 avec un remplissage uni">
            <a:extLst>
              <a:ext uri="{FF2B5EF4-FFF2-40B4-BE49-F238E27FC236}">
                <a16:creationId xmlns:a16="http://schemas.microsoft.com/office/drawing/2014/main" id="{9764F52D-8EFF-6D5E-C8DD-15E0A1CE2E6E}"/>
              </a:ext>
            </a:extLst>
          </p:cNvPr>
          <p:cNvPicPr>
            <a:picLocks noChangeAspect="1"/>
          </p:cNvPicPr>
          <p:nvPr>
            <p:custDataLst>
              <p:tags r:id="rId8"/>
            </p:custDataLst>
          </p:nvPr>
        </p:nvPicPr>
        <p:blipFill>
          <a:blip r:embed="rId26">
            <a:extLst>
              <a:ext uri="{96DAC541-7B7A-43D3-8B79-37D633B846F1}">
                <asvg:svgBlip xmlns:asvg="http://schemas.microsoft.com/office/drawing/2016/SVG/main" r:embed="rId27"/>
              </a:ext>
            </a:extLst>
          </a:blip>
          <a:stretch>
            <a:fillRect/>
          </a:stretch>
        </p:blipFill>
        <p:spPr>
          <a:xfrm>
            <a:off x="5664242" y="2412997"/>
            <a:ext cx="914400" cy="914400"/>
          </a:xfrm>
          <a:prstGeom prst="rect">
            <a:avLst/>
          </a:prstGeom>
        </p:spPr>
      </p:pic>
      <p:pic>
        <p:nvPicPr>
          <p:cNvPr id="29" name="Graphique 28" descr="Badge 4 avec un remplissage uni">
            <a:extLst>
              <a:ext uri="{FF2B5EF4-FFF2-40B4-BE49-F238E27FC236}">
                <a16:creationId xmlns:a16="http://schemas.microsoft.com/office/drawing/2014/main" id="{24747C4B-69F1-EC73-E4BD-EB14782E938D}"/>
              </a:ext>
            </a:extLst>
          </p:cNvPr>
          <p:cNvPicPr>
            <a:picLocks noChangeAspect="1"/>
          </p:cNvPicPr>
          <p:nvPr>
            <p:custDataLst>
              <p:tags r:id="rId9"/>
            </p:custDataLst>
          </p:nvPr>
        </p:nvPicPr>
        <p:blipFill>
          <a:blip r:embed="rId28">
            <a:extLst>
              <a:ext uri="{96DAC541-7B7A-43D3-8B79-37D633B846F1}">
                <asvg:svgBlip xmlns:asvg="http://schemas.microsoft.com/office/drawing/2016/SVG/main" r:embed="rId29"/>
              </a:ext>
            </a:extLst>
          </a:blip>
          <a:stretch>
            <a:fillRect/>
          </a:stretch>
        </p:blipFill>
        <p:spPr>
          <a:xfrm>
            <a:off x="10134597" y="3598899"/>
            <a:ext cx="914400" cy="914400"/>
          </a:xfrm>
          <a:prstGeom prst="rect">
            <a:avLst/>
          </a:prstGeom>
        </p:spPr>
      </p:pic>
      <p:sp>
        <p:nvSpPr>
          <p:cNvPr id="30" name="Rectangle 29">
            <a:extLst>
              <a:ext uri="{FF2B5EF4-FFF2-40B4-BE49-F238E27FC236}">
                <a16:creationId xmlns:a16="http://schemas.microsoft.com/office/drawing/2014/main" id="{75C16060-BA46-37F5-CD93-133B219CEFAC}"/>
              </a:ext>
            </a:extLst>
          </p:cNvPr>
          <p:cNvSpPr/>
          <p:nvPr>
            <p:custDataLst>
              <p:tags r:id="rId10"/>
            </p:custDataLst>
          </p:nvPr>
        </p:nvSpPr>
        <p:spPr>
          <a:xfrm>
            <a:off x="2399479" y="1041762"/>
            <a:ext cx="1271726"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9A917D14-10FE-979B-716B-8785FBB75EE6}"/>
              </a:ext>
            </a:extLst>
          </p:cNvPr>
          <p:cNvPicPr>
            <a:picLocks noChangeAspect="1"/>
          </p:cNvPicPr>
          <p:nvPr>
            <p:custDataLst>
              <p:tags r:id="rId11"/>
            </p:custDataLst>
          </p:nvPr>
        </p:nvPicPr>
        <p:blipFill>
          <a:blip r:embed="rId30"/>
          <a:stretch>
            <a:fillRect/>
          </a:stretch>
        </p:blipFill>
        <p:spPr>
          <a:xfrm>
            <a:off x="7887642" y="2305030"/>
            <a:ext cx="976993" cy="976993"/>
          </a:xfrm>
          <a:prstGeom prst="rect">
            <a:avLst/>
          </a:prstGeom>
        </p:spPr>
      </p:pic>
      <p:pic>
        <p:nvPicPr>
          <p:cNvPr id="36" name="Image 35">
            <a:extLst>
              <a:ext uri="{FF2B5EF4-FFF2-40B4-BE49-F238E27FC236}">
                <a16:creationId xmlns:a16="http://schemas.microsoft.com/office/drawing/2014/main" id="{699567E6-BD7D-0ECD-E9BF-79D2C9FF7462}"/>
              </a:ext>
            </a:extLst>
          </p:cNvPr>
          <p:cNvPicPr>
            <a:picLocks noChangeAspect="1"/>
          </p:cNvPicPr>
          <p:nvPr>
            <p:custDataLst>
              <p:tags r:id="rId12"/>
            </p:custDataLst>
          </p:nvPr>
        </p:nvPicPr>
        <p:blipFill>
          <a:blip r:embed="rId31"/>
          <a:stretch>
            <a:fillRect/>
          </a:stretch>
        </p:blipFill>
        <p:spPr>
          <a:xfrm>
            <a:off x="3245023" y="2323318"/>
            <a:ext cx="976993" cy="976993"/>
          </a:xfrm>
          <a:prstGeom prst="rect">
            <a:avLst/>
          </a:prstGeom>
        </p:spPr>
      </p:pic>
      <p:pic>
        <p:nvPicPr>
          <p:cNvPr id="1026" name="Picture 2" descr="Code QR">
            <a:extLst>
              <a:ext uri="{FF2B5EF4-FFF2-40B4-BE49-F238E27FC236}">
                <a16:creationId xmlns:a16="http://schemas.microsoft.com/office/drawing/2014/main" id="{91C00597-0593-CB3B-6F7B-6DEF75A4FA83}"/>
              </a:ext>
            </a:extLst>
          </p:cNvPr>
          <p:cNvPicPr>
            <a:picLocks noChangeAspect="1" noChangeArrowheads="1"/>
          </p:cNvPicPr>
          <p:nvPr>
            <p:custDataLst>
              <p:tags r:id="rId13"/>
            </p:custDataLst>
          </p:nvPr>
        </p:nvPicPr>
        <p:blipFill>
          <a:blip r:embed="rId32">
            <a:extLst>
              <a:ext uri="{28A0092B-C50C-407E-A947-70E740481C1C}">
                <a14:useLocalDpi xmlns:a14="http://schemas.microsoft.com/office/drawing/2010/main" val="0"/>
              </a:ext>
            </a:extLst>
          </a:blip>
          <a:srcRect/>
          <a:stretch>
            <a:fillRect/>
          </a:stretch>
        </p:blipFill>
        <p:spPr bwMode="auto">
          <a:xfrm>
            <a:off x="680553" y="452094"/>
            <a:ext cx="1697154" cy="16971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de QR">
            <a:extLst>
              <a:ext uri="{FF2B5EF4-FFF2-40B4-BE49-F238E27FC236}">
                <a16:creationId xmlns:a16="http://schemas.microsoft.com/office/drawing/2014/main" id="{F3C63CF6-BE81-BD42-A33D-19EA6F0B41FA}"/>
              </a:ext>
            </a:extLst>
          </p:cNvPr>
          <p:cNvPicPr>
            <a:picLocks noChangeAspect="1" noChangeArrowheads="1"/>
          </p:cNvPicPr>
          <p:nvPr>
            <p:custDataLst>
              <p:tags r:id="rId14"/>
            </p:custDataLst>
          </p:nvPr>
        </p:nvPicPr>
        <p:blipFill>
          <a:blip r:embed="rId33">
            <a:extLst>
              <a:ext uri="{28A0092B-C50C-407E-A947-70E740481C1C}">
                <a14:useLocalDpi xmlns:a14="http://schemas.microsoft.com/office/drawing/2010/main" val="0"/>
              </a:ext>
            </a:extLst>
          </a:blip>
          <a:srcRect/>
          <a:stretch>
            <a:fillRect/>
          </a:stretch>
        </p:blipFill>
        <p:spPr bwMode="auto">
          <a:xfrm>
            <a:off x="680553" y="4625652"/>
            <a:ext cx="1695581" cy="169558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FAEB37B-38A0-8587-10C7-D66F016D48B5}"/>
              </a:ext>
            </a:extLst>
          </p:cNvPr>
          <p:cNvPicPr>
            <a:picLocks noChangeAspect="1"/>
          </p:cNvPicPr>
          <p:nvPr>
            <p:custDataLst>
              <p:tags r:id="rId15"/>
            </p:custDataLst>
          </p:nvPr>
        </p:nvPicPr>
        <p:blipFill>
          <a:blip r:embed="rId34"/>
          <a:stretch>
            <a:fillRect/>
          </a:stretch>
        </p:blipFill>
        <p:spPr>
          <a:xfrm>
            <a:off x="9744006" y="4625652"/>
            <a:ext cx="1695582" cy="1695582"/>
          </a:xfrm>
          <a:prstGeom prst="rect">
            <a:avLst/>
          </a:prstGeom>
        </p:spPr>
      </p:pic>
      <p:pic>
        <p:nvPicPr>
          <p:cNvPr id="6" name="Image 5">
            <a:extLst>
              <a:ext uri="{FF2B5EF4-FFF2-40B4-BE49-F238E27FC236}">
                <a16:creationId xmlns:a16="http://schemas.microsoft.com/office/drawing/2014/main" id="{DB4BC423-BECD-7118-926D-4B864747330F}"/>
              </a:ext>
            </a:extLst>
          </p:cNvPr>
          <p:cNvPicPr>
            <a:picLocks noChangeAspect="1"/>
          </p:cNvPicPr>
          <p:nvPr>
            <p:custDataLst>
              <p:tags r:id="rId16"/>
            </p:custDataLst>
          </p:nvPr>
        </p:nvPicPr>
        <p:blipFill>
          <a:blip r:embed="rId35"/>
          <a:stretch>
            <a:fillRect/>
          </a:stretch>
        </p:blipFill>
        <p:spPr>
          <a:xfrm>
            <a:off x="9744006" y="452094"/>
            <a:ext cx="1695582" cy="1695582"/>
          </a:xfrm>
          <a:prstGeom prst="rect">
            <a:avLst/>
          </a:prstGeom>
        </p:spPr>
      </p:pic>
      <p:pic>
        <p:nvPicPr>
          <p:cNvPr id="1030" name="Picture 6" descr="Code QR">
            <a:extLst>
              <a:ext uri="{FF2B5EF4-FFF2-40B4-BE49-F238E27FC236}">
                <a16:creationId xmlns:a16="http://schemas.microsoft.com/office/drawing/2014/main" id="{E99AFD55-014E-C731-B791-20CC7CB375A0}"/>
              </a:ext>
            </a:extLst>
          </p:cNvPr>
          <p:cNvPicPr>
            <a:picLocks noChangeAspect="1" noChangeArrowheads="1"/>
          </p:cNvPicPr>
          <p:nvPr>
            <p:custDataLst>
              <p:tags r:id="rId17"/>
            </p:custDataLst>
          </p:nvPr>
        </p:nvPicPr>
        <p:blipFill>
          <a:blip r:embed="rId36">
            <a:extLst>
              <a:ext uri="{28A0092B-C50C-407E-A947-70E740481C1C}">
                <a14:useLocalDpi xmlns:a14="http://schemas.microsoft.com/office/drawing/2010/main" val="0"/>
              </a:ext>
            </a:extLst>
          </a:blip>
          <a:srcRect/>
          <a:stretch>
            <a:fillRect/>
          </a:stretch>
        </p:blipFill>
        <p:spPr bwMode="auto">
          <a:xfrm>
            <a:off x="5248209" y="3429000"/>
            <a:ext cx="1695582" cy="1695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915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78"/>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Perceptions</a:t>
            </a:r>
            <a:endParaRPr/>
          </a:p>
        </p:txBody>
      </p:sp>
      <p:graphicFrame>
        <p:nvGraphicFramePr>
          <p:cNvPr id="978" name="Google Shape;978;p78"/>
          <p:cNvGraphicFramePr/>
          <p:nvPr>
            <p:custDataLst>
              <p:tags r:id="rId2"/>
            </p:custDataLst>
            <p:extLst>
              <p:ext uri="{D42A27DB-BD31-4B8C-83A1-F6EECF244321}">
                <p14:modId xmlns:p14="http://schemas.microsoft.com/office/powerpoint/2010/main" val="652188541"/>
              </p:ext>
            </p:extLst>
          </p:nvPr>
        </p:nvGraphicFramePr>
        <p:xfrm>
          <a:off x="312983" y="1216970"/>
          <a:ext cx="11267375" cy="5280225"/>
        </p:xfrm>
        <a:graphic>
          <a:graphicData uri="http://schemas.openxmlformats.org/drawingml/2006/table">
            <a:tbl>
              <a:tblPr>
                <a:noFill/>
                <a:tableStyleId>{B891859A-EAB1-49D7-BB16-3B73DBD8C131}</a:tableStyleId>
              </a:tblPr>
              <a:tblGrid>
                <a:gridCol w="1736750">
                  <a:extLst>
                    <a:ext uri="{9D8B030D-6E8A-4147-A177-3AD203B41FA5}">
                      <a16:colId xmlns:a16="http://schemas.microsoft.com/office/drawing/2014/main" val="20000"/>
                    </a:ext>
                  </a:extLst>
                </a:gridCol>
                <a:gridCol w="1816525">
                  <a:extLst>
                    <a:ext uri="{9D8B030D-6E8A-4147-A177-3AD203B41FA5}">
                      <a16:colId xmlns:a16="http://schemas.microsoft.com/office/drawing/2014/main" val="20001"/>
                    </a:ext>
                  </a:extLst>
                </a:gridCol>
                <a:gridCol w="2638875">
                  <a:extLst>
                    <a:ext uri="{9D8B030D-6E8A-4147-A177-3AD203B41FA5}">
                      <a16:colId xmlns:a16="http://schemas.microsoft.com/office/drawing/2014/main" val="20002"/>
                    </a:ext>
                  </a:extLst>
                </a:gridCol>
                <a:gridCol w="1804250">
                  <a:extLst>
                    <a:ext uri="{9D8B030D-6E8A-4147-A177-3AD203B41FA5}">
                      <a16:colId xmlns:a16="http://schemas.microsoft.com/office/drawing/2014/main" val="20003"/>
                    </a:ext>
                  </a:extLst>
                </a:gridCol>
                <a:gridCol w="1571050">
                  <a:extLst>
                    <a:ext uri="{9D8B030D-6E8A-4147-A177-3AD203B41FA5}">
                      <a16:colId xmlns:a16="http://schemas.microsoft.com/office/drawing/2014/main" val="20004"/>
                    </a:ext>
                  </a:extLst>
                </a:gridCol>
                <a:gridCol w="1699925">
                  <a:extLst>
                    <a:ext uri="{9D8B030D-6E8A-4147-A177-3AD203B41FA5}">
                      <a16:colId xmlns:a16="http://schemas.microsoft.com/office/drawing/2014/main" val="20005"/>
                    </a:ext>
                  </a:extLst>
                </a:gridCol>
              </a:tblGrid>
              <a:tr h="383225">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ÉMOTION</a:t>
                      </a:r>
                      <a:endParaRPr sz="1800" b="1" u="none" strike="noStrike" cap="none" dirty="0">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F9A09"/>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PERCEPTION PENSÉE</a:t>
                      </a:r>
                      <a:endParaRPr sz="1800" b="1" u="none" strike="noStrike" cap="none" dirty="0"/>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7DEFD"/>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OPINION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6AFF"/>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IMAGIN’ACTION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D0B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 ACTION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456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 RÉACTION</a:t>
                      </a:r>
                      <a:endParaRPr sz="1800" b="1" u="none" strike="noStrike" cap="none" dirty="0"/>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F89"/>
                    </a:solidFill>
                  </a:tcPr>
                </a:tc>
                <a:extLst>
                  <a:ext uri="{0D108BD9-81ED-4DB2-BD59-A6C34878D82A}">
                    <a16:rowId xmlns:a16="http://schemas.microsoft.com/office/drawing/2014/main" val="10000"/>
                  </a:ext>
                </a:extLst>
              </a:tr>
              <a:tr h="4897000">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Sentir, goûter, ressentir, recevoir, apprécier, gâter, donner, partager, émouvoir, éprouver, toucher, écouter, faire plaisir, impressionner, entourer, combler, coopérer, accompagner, aider, percevoir, aimer, étouffer, échanger.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Feeling, peur, écoute, fragilité, impressions, sensible, bienveillance, confiance, intimité, plaisir, ravi, déstabilisé, perturbé, peur, joie, colère, dégoût, jalousie.</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"Loin des yeux, loin du cœur", "à fleur de peau", "je ne le sens pas", "la première impression est t</a:t>
                      </a:r>
                      <a:r>
                        <a:rPr lang="fr-FR" sz="1100" u="none" strike="noStrike" cap="none" dirty="0"/>
                        <a:t>oujours</a:t>
                      </a:r>
                      <a:r>
                        <a:rPr lang="fr-FR" sz="1100" u="none" strike="noStrike" cap="none" dirty="0">
                          <a:solidFill>
                            <a:schemeClr val="dk1"/>
                          </a:solidFill>
                        </a:rPr>
                        <a:t> la bonne ».</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Approfondir, analyser, rassembler des infos, déduire, expertiser, prouver, détailler, faire des hypothèses, décrire, vérifier, clarifier, fiabiliser (PVT), auditer, contrôler (PVT), planifier, calculer, organiser, comparer.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Clair, déduction, complet, objectivité, précis, exhaustif, expert, détaillé, imprécis, fiable (PVT), logique, objectif, rationnel, analytique, indicateur, factuel, cartésien, fouillé, processus, capacité, responsabilité.</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"CQFD", "les faits, rien que les faits", "ce qui se conçoit bien s'énonce clairement", "les mots donnent à la pensée son sens le plus juste et le plus vrai", "pourquoi on serait drôle ? on n'est pas payé pour".</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Fiabiliser, contrôler, féliciter, croire, suggérer, assumer, bâtir, construire, observer.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Preuve, fiable, opposable, véridique, confiance, convaincu, valeurs, bon choix, persuadé, mon expérience, respect, clairement, capacité, responsabilité, essentiel, opinions, processus, convictions, croyance, principes, éthique, déontologie, fondamental, crucial, règle, engagement, implication, stratégie, pouvoir, exemplarité, consciencieux, dévoué, loyauté, trahison, méfiance.</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"Je crois ce que je vois", "les mots donnent à la pensée son sens le plus juste et le plus vrai", "la preuve par l'image", "quand on te frappe la joue droite, tend la joue gauche", "je sais de quoi je parle", "défendre son opinion", "être au clair", "qui aime bien, châtie bien", "loi du talion", "c'est en forgeant qu'on devient forgeron", "pourquoi on serait drôle, on n'est pas payé pour", "je devais voir ça de mes propres yeux", "je suis un homme de parole ».</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Oser ?, j'imagine, si… je pourrais, j'écoute, j'attends, faire un choix ?, méditer, réfléchir, prendre de la hauteur.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Tranquillement, tel niveau de profondeur, hypothèse, pourquoi pas ?, peut-être, calme, clairvoyance, globalité, vision, SILENCES.</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a:t>
                      </a:r>
                      <a:r>
                        <a:rPr lang="fr-FR" sz="1100" u="none" strike="noStrike" cap="none" dirty="0"/>
                        <a:t>“</a:t>
                      </a:r>
                      <a:r>
                        <a:rPr lang="fr-FR" sz="1100" u="none" strike="noStrike" cap="none" dirty="0">
                          <a:solidFill>
                            <a:schemeClr val="dk1"/>
                          </a:solidFill>
                        </a:rPr>
                        <a:t>Laisser le temps au temps</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Paris ne s'est pas fait en un jour</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réfléchir avant d'agir</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être ou ne pas être</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je est un autre", "vivons heureux vivons cachés</a:t>
                      </a:r>
                      <a:r>
                        <a:rPr lang="fr-FR" sz="1100" u="none" strike="noStrike" cap="none" dirty="0"/>
                        <a:t>”</a:t>
                      </a:r>
                      <a:r>
                        <a:rPr lang="fr-FR" sz="1100" u="none" strike="noStrike" cap="none" dirty="0">
                          <a:solidFill>
                            <a:schemeClr val="dk1"/>
                          </a:solidFill>
                        </a:rPr>
                        <a:t>, "ça arrive", "une idée m'est venue"</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Faire, aller, foncer, prendre, décider, trancher, choisir, négocier, risquer, tenter, oser, lâcher, accélérer, avancer, agir, servir, vouloir, tester, expérimenter.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Vite, fort, puissance, risque, défis, challenge, instinct.</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"Lâche tes coups", "t'occupe pas de la couleur des signaux, mets du charbon", "démarre, on verra après", "</a:t>
                      </a:r>
                      <a:r>
                        <a:rPr lang="fr-FR" sz="1100" u="none" strike="noStrike" cap="none" dirty="0"/>
                        <a:t>f</a:t>
                      </a:r>
                      <a:r>
                        <a:rPr lang="fr-FR" sz="1100" u="none" strike="noStrike" cap="none" dirty="0">
                          <a:solidFill>
                            <a:schemeClr val="dk1"/>
                          </a:solidFill>
                        </a:rPr>
                        <a:t>ais simple".</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t>VERBES</a:t>
                      </a:r>
                      <a:r>
                        <a:rPr lang="fr-FR" sz="1100" u="none" strike="noStrike" cap="none" dirty="0"/>
                        <a:t> : Détester, réagir, adorer, détester, kiffer, créer, jouer, s'amuser, envie, se marrer, picorer, emmerder, s'en taper, provoquer, choquer, tester, aimer, laisser faire.</a:t>
                      </a:r>
                      <a:br>
                        <a:rPr lang="fr-FR" sz="1100" u="none" strike="noStrike" cap="none" dirty="0"/>
                      </a:br>
                      <a:br>
                        <a:rPr lang="fr-FR" sz="1100" u="none" strike="noStrike" cap="none" dirty="0"/>
                      </a:br>
                      <a:r>
                        <a:rPr lang="fr-FR" sz="1100" b="1" u="none" strike="noStrike" cap="none" dirty="0"/>
                        <a:t>MOTS</a:t>
                      </a:r>
                      <a:r>
                        <a:rPr lang="fr-FR" sz="1100" u="none" strike="noStrike" cap="none" dirty="0"/>
                        <a:t> : Truc, machin, bidule, super, top, génial, hein, quoi, copain, cool, chiant, non, pas envie, pourquoi, trop bien, fun, oui mais, </a:t>
                      </a:r>
                      <a:r>
                        <a:rPr lang="fr-FR" sz="1100" u="none" strike="noStrike" cap="none" dirty="0" err="1"/>
                        <a:t>wahou</a:t>
                      </a:r>
                      <a:r>
                        <a:rPr lang="fr-FR" sz="1100" u="none" strike="noStrike" cap="none" dirty="0"/>
                        <a:t>.</a:t>
                      </a:r>
                      <a:br>
                        <a:rPr lang="fr-FR" sz="1100" u="none" strike="noStrike" cap="none" dirty="0"/>
                      </a:br>
                      <a:br>
                        <a:rPr lang="fr-FR" sz="1100" u="none" strike="noStrike" cap="none" dirty="0"/>
                      </a:br>
                      <a:r>
                        <a:rPr lang="fr-FR" sz="1100" b="1" u="none" strike="noStrike" cap="none" dirty="0"/>
                        <a:t>EXPRESSIONS</a:t>
                      </a:r>
                      <a:r>
                        <a:rPr lang="fr-FR" sz="1100" u="none" strike="noStrike" cap="none" dirty="0"/>
                        <a:t> : “Carpe diem”, “demain sera un autre jour”, “ne pas me forcer”.</a:t>
                      </a:r>
                      <a:endParaRPr sz="1200" u="none" strike="noStrike" cap="none" dirty="0">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2"/>
        <p:cNvGrpSpPr/>
        <p:nvPr/>
      </p:nvGrpSpPr>
      <p:grpSpPr>
        <a:xfrm>
          <a:off x="0" y="0"/>
          <a:ext cx="0" cy="0"/>
          <a:chOff x="0" y="0"/>
          <a:chExt cx="0" cy="0"/>
        </a:xfrm>
      </p:grpSpPr>
      <p:sp>
        <p:nvSpPr>
          <p:cNvPr id="983" name="Google Shape;983;p79"/>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4" name="Google Shape;984;p79"/>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200"/>
              <a:buFont typeface="Calibri"/>
              <a:buNone/>
            </a:pPr>
            <a:r>
              <a:rPr lang="fr-FR" sz="4200" b="1"/>
              <a:t>Exercice</a:t>
            </a:r>
            <a:r>
              <a:rPr lang="fr-FR" sz="4200"/>
              <a:t> : Communiquez face à un collectif</a:t>
            </a:r>
            <a:endParaRPr sz="4200"/>
          </a:p>
        </p:txBody>
      </p:sp>
      <p:sp>
        <p:nvSpPr>
          <p:cNvPr id="985" name="Google Shape;985;p79"/>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6" name="Google Shape;986;p79"/>
          <p:cNvSpPr txBox="1"/>
          <p:nvPr>
            <p:custDataLst>
              <p:tags r:id="rId4"/>
            </p:custDataLst>
          </p:nvPr>
        </p:nvSpPr>
        <p:spPr>
          <a:xfrm>
            <a:off x="640081" y="2872899"/>
            <a:ext cx="2611072" cy="160531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600"/>
              <a:buFont typeface="Arial"/>
              <a:buNone/>
            </a:pPr>
            <a:r>
              <a:rPr lang="fr-FR" sz="2600" b="0" i="0" u="none" strike="noStrike" cap="none" dirty="0">
                <a:solidFill>
                  <a:schemeClr val="dk1"/>
                </a:solidFill>
                <a:latin typeface="Calibri"/>
                <a:ea typeface="Calibri"/>
                <a:cs typeface="Calibri"/>
                <a:sym typeface="Calibri"/>
              </a:rPr>
              <a:t>Préparez un monologue sur un sujet de votre choix en utilisant l’ensemble des Éléments de personnalité présents en vous.</a:t>
            </a:r>
            <a:endParaRPr sz="1400" b="0" i="0" u="none" strike="noStrike" cap="none" dirty="0">
              <a:solidFill>
                <a:srgbClr val="000000"/>
              </a:solidFill>
              <a:latin typeface="Arial"/>
              <a:ea typeface="Arial"/>
              <a:cs typeface="Arial"/>
              <a:sym typeface="Arial"/>
            </a:endParaRPr>
          </a:p>
        </p:txBody>
      </p:sp>
      <p:pic>
        <p:nvPicPr>
          <p:cNvPr id="987" name="Google Shape;987;p79"/>
          <p:cNvPicPr preferRelativeResize="0"/>
          <p:nvPr>
            <p:custDataLst>
              <p:tags r:id="rId5"/>
            </p:custDataLst>
          </p:nvPr>
        </p:nvPicPr>
        <p:blipFill rotWithShape="1">
          <a:blip r:embed="rId9" cstate="email">
            <a:alphaModFix/>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988" name="Google Shape;988;p79"/>
          <p:cNvPicPr preferRelativeResize="0"/>
          <p:nvPr>
            <p:custDataLst>
              <p:tags r:id="rId6"/>
            </p:custDataLst>
          </p:nvPr>
        </p:nvPicPr>
        <p:blipFill rotWithShape="1">
          <a:blip r:embed="rId10">
            <a:alphaModFix/>
          </a:blip>
          <a:srcRect/>
          <a:stretch/>
        </p:blipFill>
        <p:spPr>
          <a:xfrm>
            <a:off x="3174522" y="3429000"/>
            <a:ext cx="2057500" cy="199181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86"/>
                                        </p:tgtEl>
                                        <p:attrNameLst>
                                          <p:attrName>style.visibility</p:attrName>
                                        </p:attrNameLst>
                                      </p:cBhvr>
                                      <p:to>
                                        <p:strVal val="visible"/>
                                      </p:to>
                                    </p:set>
                                    <p:animEffect transition="in" filter="fade">
                                      <p:cBhvr>
                                        <p:cTn id="7" dur="1000"/>
                                        <p:tgtEl>
                                          <p:spTgt spid="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3"/>
        <p:cNvGrpSpPr/>
        <p:nvPr/>
      </p:nvGrpSpPr>
      <p:grpSpPr>
        <a:xfrm>
          <a:off x="0" y="0"/>
          <a:ext cx="0" cy="0"/>
          <a:chOff x="0" y="0"/>
          <a:chExt cx="0" cy="0"/>
        </a:xfrm>
      </p:grpSpPr>
      <p:sp>
        <p:nvSpPr>
          <p:cNvPr id="994" name="Google Shape;994;p80"/>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5" name="Google Shape;995;p80"/>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000"/>
              <a:buFont typeface="Calibri"/>
              <a:buNone/>
            </a:pPr>
            <a:r>
              <a:rPr lang="fr-FR" sz="5000"/>
              <a:t>Communication Leader</a:t>
            </a:r>
            <a:endParaRPr/>
          </a:p>
        </p:txBody>
      </p:sp>
      <p:sp>
        <p:nvSpPr>
          <p:cNvPr id="996" name="Google Shape;996;p80"/>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97" name="Google Shape;997;p80"/>
          <p:cNvPicPr preferRelativeResize="0"/>
          <p:nvPr>
            <p:custDataLst>
              <p:tags r:id="rId4"/>
            </p:custDataLst>
          </p:nvPr>
        </p:nvPicPr>
        <p:blipFill rotWithShape="1">
          <a:blip r:embed="rId8">
            <a:alphaModFix/>
          </a:blip>
          <a:srcRect l="26278" r="9528"/>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998" name="Google Shape;998;p80"/>
          <p:cNvPicPr preferRelativeResize="0"/>
          <p:nvPr>
            <p:custDataLst>
              <p:tags r:id="rId5"/>
            </p:custDataLst>
          </p:nvPr>
        </p:nvPicPr>
        <p:blipFill rotWithShape="1">
          <a:blip r:embed="rId9">
            <a:alphaModFix/>
          </a:blip>
          <a:srcRect/>
          <a:stretch/>
        </p:blipFill>
        <p:spPr>
          <a:xfrm>
            <a:off x="387752" y="2735729"/>
            <a:ext cx="4620930" cy="30339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995"/>
                                        </p:tgtEl>
                                        <p:attrNameLst>
                                          <p:attrName>style.visibility</p:attrName>
                                        </p:attrNameLst>
                                      </p:cBhvr>
                                      <p:to>
                                        <p:strVal val="visible"/>
                                      </p:to>
                                    </p:set>
                                    <p:animEffect transition="in" filter="fade">
                                      <p:cBhvr>
                                        <p:cTn id="7" dur="700"/>
                                        <p:tgtEl>
                                          <p:spTgt spid="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8"/>
        <p:cNvGrpSpPr/>
        <p:nvPr/>
      </p:nvGrpSpPr>
      <p:grpSpPr>
        <a:xfrm>
          <a:off x="0" y="0"/>
          <a:ext cx="0" cy="0"/>
          <a:chOff x="0" y="0"/>
          <a:chExt cx="0" cy="0"/>
        </a:xfrm>
      </p:grpSpPr>
      <p:sp>
        <p:nvSpPr>
          <p:cNvPr id="1009" name="Google Shape;1009;p8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0" name="Google Shape;1010;p82"/>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Environnements préférentiels</a:t>
            </a:r>
            <a:endParaRPr sz="6600">
              <a:solidFill>
                <a:schemeClr val="dk1"/>
              </a:solidFill>
              <a:latin typeface="Calibri"/>
              <a:ea typeface="Calibri"/>
              <a:cs typeface="Calibri"/>
              <a:sym typeface="Calibri"/>
            </a:endParaRPr>
          </a:p>
        </p:txBody>
      </p:sp>
      <p:pic>
        <p:nvPicPr>
          <p:cNvPr id="1011" name="Google Shape;1011;p82" descr="Une image contenant LEGO, jouet&#10;&#10;Description générée automatiquement"/>
          <p:cNvPicPr preferRelativeResize="0">
            <a:picLocks noGrp="1"/>
          </p:cNvPicPr>
          <p:nvPr>
            <p:ph type="body" idx="1"/>
            <p:custDataLst>
              <p:tags r:id="rId3"/>
            </p:custDataLst>
          </p:nvPr>
        </p:nvPicPr>
        <p:blipFill rotWithShape="1">
          <a:blip r:embed="rId7">
            <a:alphaModFix/>
          </a:blip>
          <a:srcRect/>
          <a:stretch/>
        </p:blipFill>
        <p:spPr>
          <a:xfrm>
            <a:off x="320040" y="1226248"/>
            <a:ext cx="4087368" cy="4087368"/>
          </a:xfrm>
          <a:prstGeom prst="rect">
            <a:avLst/>
          </a:prstGeom>
          <a:noFill/>
          <a:ln>
            <a:noFill/>
          </a:ln>
        </p:spPr>
      </p:pic>
      <p:sp>
        <p:nvSpPr>
          <p:cNvPr id="1012" name="Google Shape;1012;p82"/>
          <p:cNvSpPr/>
          <p:nvPr>
            <p:custDataLst>
              <p:tags r:id="rId4"/>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cxnSp>
        <p:nvCxnSpPr>
          <p:cNvPr id="1018" name="Google Shape;1018;p83"/>
          <p:cNvCxnSpPr>
            <a:stCxn id="1019" idx="1"/>
            <a:endCxn id="1020" idx="3"/>
          </p:cNvCxnSpPr>
          <p:nvPr>
            <p:custDataLst>
              <p:tags r:id="rId1"/>
            </p:custDataLst>
          </p:nvPr>
        </p:nvCxnSpPr>
        <p:spPr>
          <a:xfrm rot="10800000">
            <a:off x="3785153" y="3824725"/>
            <a:ext cx="4679400" cy="0"/>
          </a:xfrm>
          <a:prstGeom prst="straightConnector1">
            <a:avLst/>
          </a:prstGeom>
          <a:noFill/>
          <a:ln w="19050" cap="flat" cmpd="sng">
            <a:solidFill>
              <a:schemeClr val="dk1"/>
            </a:solidFill>
            <a:prstDash val="solid"/>
            <a:miter lim="800000"/>
            <a:headEnd type="triangle" w="med" len="med"/>
            <a:tailEnd type="triangle" w="med" len="med"/>
          </a:ln>
        </p:spPr>
      </p:cxnSp>
      <p:cxnSp>
        <p:nvCxnSpPr>
          <p:cNvPr id="1021" name="Google Shape;1021;p83"/>
          <p:cNvCxnSpPr>
            <a:stCxn id="1022" idx="2"/>
            <a:endCxn id="1023" idx="0"/>
          </p:cNvCxnSpPr>
          <p:nvPr>
            <p:custDataLst>
              <p:tags r:id="rId2"/>
            </p:custDataLst>
          </p:nvPr>
        </p:nvCxnSpPr>
        <p:spPr>
          <a:xfrm>
            <a:off x="6093119" y="1533417"/>
            <a:ext cx="0" cy="4765200"/>
          </a:xfrm>
          <a:prstGeom prst="straightConnector1">
            <a:avLst/>
          </a:prstGeom>
          <a:noFill/>
          <a:ln w="19050" cap="flat" cmpd="sng">
            <a:solidFill>
              <a:schemeClr val="dk1"/>
            </a:solidFill>
            <a:prstDash val="solid"/>
            <a:miter lim="800000"/>
            <a:headEnd type="triangle" w="med" len="med"/>
            <a:tailEnd type="triangle" w="med" len="med"/>
          </a:ln>
        </p:spPr>
      </p:cxnSp>
      <p:sp>
        <p:nvSpPr>
          <p:cNvPr id="1024" name="Google Shape;1024;p83"/>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La matrice d’identification “Fondamental”</a:t>
            </a:r>
            <a:endParaRPr/>
          </a:p>
        </p:txBody>
      </p:sp>
      <p:sp>
        <p:nvSpPr>
          <p:cNvPr id="1019" name="Google Shape;1019;p83"/>
          <p:cNvSpPr txBox="1"/>
          <p:nvPr>
            <p:custDataLst>
              <p:tags r:id="rId4"/>
            </p:custDataLst>
          </p:nvPr>
        </p:nvSpPr>
        <p:spPr>
          <a:xfrm>
            <a:off x="8464553" y="3611141"/>
            <a:ext cx="1281465" cy="4271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Orienté vers l’activité et le résultat</a:t>
            </a:r>
            <a:endParaRPr sz="1400" b="0" i="0" u="none" strike="noStrike" cap="none" dirty="0">
              <a:solidFill>
                <a:srgbClr val="000000"/>
              </a:solidFill>
              <a:latin typeface="Arial"/>
              <a:ea typeface="Arial"/>
              <a:cs typeface="Arial"/>
              <a:sym typeface="Arial"/>
            </a:endParaRPr>
          </a:p>
        </p:txBody>
      </p:sp>
      <p:sp>
        <p:nvSpPr>
          <p:cNvPr id="1020" name="Google Shape;1020;p83"/>
          <p:cNvSpPr txBox="1"/>
          <p:nvPr>
            <p:custDataLst>
              <p:tags r:id="rId5"/>
            </p:custDataLst>
          </p:nvPr>
        </p:nvSpPr>
        <p:spPr>
          <a:xfrm>
            <a:off x="2824664" y="3611141"/>
            <a:ext cx="960380" cy="42716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Orienté vers la relation</a:t>
            </a:r>
            <a:endParaRPr sz="1400" b="0" i="0" u="none" strike="noStrike" cap="none">
              <a:solidFill>
                <a:srgbClr val="000000"/>
              </a:solidFill>
              <a:latin typeface="Arial"/>
              <a:ea typeface="Arial"/>
              <a:cs typeface="Arial"/>
              <a:sym typeface="Arial"/>
            </a:endParaRPr>
          </a:p>
        </p:txBody>
      </p:sp>
      <p:sp>
        <p:nvSpPr>
          <p:cNvPr id="1025" name="Google Shape;1025;p83"/>
          <p:cNvSpPr txBox="1"/>
          <p:nvPr>
            <p:custDataLst>
              <p:tags r:id="rId6"/>
            </p:custDataLst>
          </p:nvPr>
        </p:nvSpPr>
        <p:spPr>
          <a:xfrm rot="-2207226">
            <a:off x="4336506" y="2581515"/>
            <a:ext cx="1153319"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Groupe</a:t>
            </a:r>
            <a:endParaRPr sz="1400" b="0" i="0" u="none" strike="noStrike" cap="none">
              <a:solidFill>
                <a:srgbClr val="000000"/>
              </a:solidFill>
              <a:latin typeface="Arial"/>
              <a:ea typeface="Arial"/>
              <a:cs typeface="Arial"/>
              <a:sym typeface="Arial"/>
            </a:endParaRPr>
          </a:p>
        </p:txBody>
      </p:sp>
      <p:sp>
        <p:nvSpPr>
          <p:cNvPr id="1026" name="Google Shape;1026;p83"/>
          <p:cNvSpPr txBox="1"/>
          <p:nvPr>
            <p:custDataLst>
              <p:tags r:id="rId7"/>
            </p:custDataLst>
          </p:nvPr>
        </p:nvSpPr>
        <p:spPr>
          <a:xfrm rot="2082791">
            <a:off x="6588429" y="2443965"/>
            <a:ext cx="1218112" cy="5388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Seul ou </a:t>
            </a:r>
            <a:br>
              <a:rPr lang="fr-FR" sz="1451" b="1" i="0" u="none" strike="noStrike" cap="none">
                <a:solidFill>
                  <a:schemeClr val="dk1"/>
                </a:solidFill>
                <a:latin typeface="Arial Narrow"/>
                <a:ea typeface="Arial Narrow"/>
                <a:cs typeface="Arial Narrow"/>
                <a:sym typeface="Arial Narrow"/>
              </a:rPr>
            </a:br>
            <a:r>
              <a:rPr lang="fr-FR" sz="1451" b="1" i="0" u="none" strike="noStrike" cap="none">
                <a:solidFill>
                  <a:schemeClr val="dk1"/>
                </a:solidFill>
                <a:latin typeface="Arial Narrow"/>
                <a:ea typeface="Arial Narrow"/>
                <a:cs typeface="Arial Narrow"/>
                <a:sym typeface="Arial Narrow"/>
              </a:rPr>
              <a:t>One to One</a:t>
            </a:r>
            <a:endParaRPr sz="1400" b="0" i="0" u="none" strike="noStrike" cap="none">
              <a:solidFill>
                <a:srgbClr val="000000"/>
              </a:solidFill>
              <a:latin typeface="Arial"/>
              <a:ea typeface="Arial"/>
              <a:cs typeface="Arial"/>
              <a:sym typeface="Arial"/>
            </a:endParaRPr>
          </a:p>
        </p:txBody>
      </p:sp>
      <p:sp>
        <p:nvSpPr>
          <p:cNvPr id="1027" name="Google Shape;1027;p83"/>
          <p:cNvSpPr txBox="1"/>
          <p:nvPr>
            <p:custDataLst>
              <p:tags r:id="rId8"/>
            </p:custDataLst>
          </p:nvPr>
        </p:nvSpPr>
        <p:spPr>
          <a:xfrm rot="2377007">
            <a:off x="4096051" y="4453318"/>
            <a:ext cx="1671664"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Groupes variés</a:t>
            </a:r>
            <a:endParaRPr sz="1400" b="0" i="0" u="none" strike="noStrike" cap="none">
              <a:solidFill>
                <a:srgbClr val="000000"/>
              </a:solidFill>
              <a:latin typeface="Arial"/>
              <a:ea typeface="Arial"/>
              <a:cs typeface="Arial"/>
              <a:sym typeface="Arial"/>
            </a:endParaRPr>
          </a:p>
        </p:txBody>
      </p:sp>
      <p:sp>
        <p:nvSpPr>
          <p:cNvPr id="1028" name="Google Shape;1028;p83"/>
          <p:cNvSpPr txBox="1"/>
          <p:nvPr>
            <p:custDataLst>
              <p:tags r:id="rId9"/>
            </p:custDataLst>
          </p:nvPr>
        </p:nvSpPr>
        <p:spPr>
          <a:xfrm rot="-2442018">
            <a:off x="6897997" y="4525311"/>
            <a:ext cx="705526"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Seul</a:t>
            </a:r>
            <a:endParaRPr sz="1400" b="0" i="0" u="none" strike="noStrike" cap="none">
              <a:solidFill>
                <a:srgbClr val="000000"/>
              </a:solidFill>
              <a:latin typeface="Arial"/>
              <a:ea typeface="Arial"/>
              <a:cs typeface="Arial"/>
              <a:sym typeface="Arial"/>
            </a:endParaRPr>
          </a:p>
        </p:txBody>
      </p:sp>
      <p:sp>
        <p:nvSpPr>
          <p:cNvPr id="1022" name="Google Shape;1022;p83"/>
          <p:cNvSpPr txBox="1"/>
          <p:nvPr>
            <p:custDataLst>
              <p:tags r:id="rId10"/>
            </p:custDataLst>
          </p:nvPr>
        </p:nvSpPr>
        <p:spPr>
          <a:xfrm>
            <a:off x="5452386" y="1106249"/>
            <a:ext cx="1281465"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Se met </a:t>
            </a:r>
            <a:r>
              <a:rPr lang="fr-FR" sz="1088" dirty="0">
                <a:solidFill>
                  <a:schemeClr val="dk1"/>
                </a:solidFill>
                <a:latin typeface="Arial Narrow"/>
                <a:ea typeface="Arial Narrow"/>
                <a:cs typeface="Arial Narrow"/>
                <a:sym typeface="Arial Narrow"/>
              </a:rPr>
              <a:t>en </a:t>
            </a:r>
            <a:r>
              <a:rPr lang="fr-FR" sz="1088" b="0" i="0" u="none" strike="noStrike" cap="none" dirty="0">
                <a:solidFill>
                  <a:schemeClr val="dk1"/>
                </a:solidFill>
                <a:latin typeface="Arial Narrow"/>
                <a:ea typeface="Arial Narrow"/>
                <a:cs typeface="Arial Narrow"/>
                <a:sym typeface="Arial Narrow"/>
              </a:rPr>
              <a:t>action par pression interne</a:t>
            </a:r>
            <a:endParaRPr sz="1400" b="0" i="0" u="none" strike="noStrike" cap="none" dirty="0">
              <a:solidFill>
                <a:srgbClr val="000000"/>
              </a:solidFill>
              <a:latin typeface="Arial"/>
              <a:ea typeface="Arial"/>
              <a:cs typeface="Arial"/>
              <a:sym typeface="Arial"/>
            </a:endParaRPr>
          </a:p>
        </p:txBody>
      </p:sp>
      <p:sp>
        <p:nvSpPr>
          <p:cNvPr id="1023" name="Google Shape;1023;p83"/>
          <p:cNvSpPr txBox="1"/>
          <p:nvPr>
            <p:custDataLst>
              <p:tags r:id="rId11"/>
            </p:custDataLst>
          </p:nvPr>
        </p:nvSpPr>
        <p:spPr>
          <a:xfrm>
            <a:off x="5294962" y="6298690"/>
            <a:ext cx="1596311"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Se met </a:t>
            </a:r>
            <a:r>
              <a:rPr lang="fr-FR" sz="1088" dirty="0">
                <a:solidFill>
                  <a:schemeClr val="dk1"/>
                </a:solidFill>
                <a:latin typeface="Arial Narrow"/>
                <a:ea typeface="Arial Narrow"/>
                <a:cs typeface="Arial Narrow"/>
                <a:sym typeface="Arial Narrow"/>
              </a:rPr>
              <a:t>en </a:t>
            </a:r>
            <a:r>
              <a:rPr lang="fr-FR" sz="1088" b="0" i="0" u="none" strike="noStrike" cap="none" dirty="0">
                <a:solidFill>
                  <a:schemeClr val="dk1"/>
                </a:solidFill>
                <a:latin typeface="Arial Narrow"/>
                <a:ea typeface="Arial Narrow"/>
                <a:cs typeface="Arial Narrow"/>
                <a:sym typeface="Arial Narrow"/>
              </a:rPr>
              <a:t>action par pression externe</a:t>
            </a:r>
            <a:endParaRPr sz="1400" b="0" i="0" u="none" strike="noStrike" cap="none" dirty="0">
              <a:solidFill>
                <a:srgbClr val="000000"/>
              </a:solidFill>
              <a:latin typeface="Arial"/>
              <a:ea typeface="Arial"/>
              <a:cs typeface="Arial"/>
              <a:sym typeface="Arial"/>
            </a:endParaRPr>
          </a:p>
        </p:txBody>
      </p:sp>
      <p:pic>
        <p:nvPicPr>
          <p:cNvPr id="1029" name="Google Shape;1029;p83"/>
          <p:cNvPicPr preferRelativeResize="0"/>
          <p:nvPr>
            <p:custDataLst>
              <p:tags r:id="rId12"/>
            </p:custDataLst>
          </p:nvPr>
        </p:nvPicPr>
        <p:blipFill rotWithShape="1">
          <a:blip r:embed="rId22">
            <a:alphaModFix/>
          </a:blip>
          <a:srcRect/>
          <a:stretch/>
        </p:blipFill>
        <p:spPr>
          <a:xfrm>
            <a:off x="3673484" y="1571346"/>
            <a:ext cx="788050" cy="813707"/>
          </a:xfrm>
          <a:prstGeom prst="rect">
            <a:avLst/>
          </a:prstGeom>
          <a:noFill/>
          <a:ln>
            <a:noFill/>
          </a:ln>
        </p:spPr>
      </p:pic>
      <p:pic>
        <p:nvPicPr>
          <p:cNvPr id="1030" name="Google Shape;1030;p83"/>
          <p:cNvPicPr preferRelativeResize="0"/>
          <p:nvPr>
            <p:custDataLst>
              <p:tags r:id="rId13"/>
            </p:custDataLst>
          </p:nvPr>
        </p:nvPicPr>
        <p:blipFill rotWithShape="1">
          <a:blip r:embed="rId23">
            <a:alphaModFix/>
          </a:blip>
          <a:srcRect/>
          <a:stretch/>
        </p:blipFill>
        <p:spPr>
          <a:xfrm>
            <a:off x="7587993" y="1571346"/>
            <a:ext cx="784384" cy="791715"/>
          </a:xfrm>
          <a:prstGeom prst="rect">
            <a:avLst/>
          </a:prstGeom>
          <a:noFill/>
          <a:ln>
            <a:noFill/>
          </a:ln>
        </p:spPr>
      </p:pic>
      <p:pic>
        <p:nvPicPr>
          <p:cNvPr id="1031" name="Google Shape;1031;p83"/>
          <p:cNvPicPr preferRelativeResize="0"/>
          <p:nvPr>
            <p:custDataLst>
              <p:tags r:id="rId14"/>
            </p:custDataLst>
          </p:nvPr>
        </p:nvPicPr>
        <p:blipFill rotWithShape="1">
          <a:blip r:embed="rId24">
            <a:alphaModFix/>
          </a:blip>
          <a:srcRect/>
          <a:stretch/>
        </p:blipFill>
        <p:spPr>
          <a:xfrm>
            <a:off x="6409435" y="2880194"/>
            <a:ext cx="788050" cy="799046"/>
          </a:xfrm>
          <a:prstGeom prst="rect">
            <a:avLst/>
          </a:prstGeom>
          <a:noFill/>
          <a:ln>
            <a:noFill/>
          </a:ln>
        </p:spPr>
      </p:pic>
      <p:pic>
        <p:nvPicPr>
          <p:cNvPr id="1032" name="Google Shape;1032;p83"/>
          <p:cNvPicPr preferRelativeResize="0"/>
          <p:nvPr>
            <p:custDataLst>
              <p:tags r:id="rId15"/>
            </p:custDataLst>
          </p:nvPr>
        </p:nvPicPr>
        <p:blipFill rotWithShape="1">
          <a:blip r:embed="rId25">
            <a:alphaModFix/>
          </a:blip>
          <a:srcRect/>
          <a:stretch/>
        </p:blipFill>
        <p:spPr>
          <a:xfrm>
            <a:off x="7584327" y="5407048"/>
            <a:ext cx="788050" cy="795381"/>
          </a:xfrm>
          <a:prstGeom prst="rect">
            <a:avLst/>
          </a:prstGeom>
          <a:noFill/>
          <a:ln>
            <a:noFill/>
          </a:ln>
        </p:spPr>
      </p:pic>
      <p:pic>
        <p:nvPicPr>
          <p:cNvPr id="1033" name="Google Shape;1033;p83"/>
          <p:cNvPicPr preferRelativeResize="0"/>
          <p:nvPr>
            <p:custDataLst>
              <p:tags r:id="rId16"/>
            </p:custDataLst>
          </p:nvPr>
        </p:nvPicPr>
        <p:blipFill rotWithShape="1">
          <a:blip r:embed="rId26">
            <a:alphaModFix/>
          </a:blip>
          <a:srcRect/>
          <a:stretch/>
        </p:blipFill>
        <p:spPr>
          <a:xfrm>
            <a:off x="5698720" y="4333124"/>
            <a:ext cx="788050" cy="813707"/>
          </a:xfrm>
          <a:prstGeom prst="rect">
            <a:avLst/>
          </a:prstGeom>
          <a:noFill/>
          <a:ln>
            <a:noFill/>
          </a:ln>
        </p:spPr>
      </p:pic>
      <p:pic>
        <p:nvPicPr>
          <p:cNvPr id="1034" name="Google Shape;1034;p83"/>
          <p:cNvPicPr preferRelativeResize="0"/>
          <p:nvPr>
            <p:custDataLst>
              <p:tags r:id="rId17"/>
            </p:custDataLst>
          </p:nvPr>
        </p:nvPicPr>
        <p:blipFill rotWithShape="1">
          <a:blip r:embed="rId27">
            <a:alphaModFix/>
          </a:blip>
          <a:srcRect/>
          <a:stretch/>
        </p:blipFill>
        <p:spPr>
          <a:xfrm>
            <a:off x="3673484" y="5388722"/>
            <a:ext cx="817373" cy="813707"/>
          </a:xfrm>
          <a:prstGeom prst="rect">
            <a:avLst/>
          </a:prstGeom>
          <a:noFill/>
          <a:ln>
            <a:noFill/>
          </a:ln>
        </p:spPr>
      </p:pic>
      <p:sp>
        <p:nvSpPr>
          <p:cNvPr id="1035" name="Google Shape;1035;p83"/>
          <p:cNvSpPr txBox="1"/>
          <p:nvPr>
            <p:custDataLst>
              <p:tags r:id="rId18"/>
            </p:custDataLst>
          </p:nvPr>
        </p:nvSpPr>
        <p:spPr>
          <a:xfrm rot="-5400000">
            <a:off x="5254474" y="3022823"/>
            <a:ext cx="148897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Calibri"/>
                <a:ea typeface="Calibri"/>
                <a:cs typeface="Calibri"/>
                <a:sym typeface="Calibri"/>
              </a:rPr>
              <a:t>Axe des buts</a:t>
            </a:r>
            <a:endParaRPr sz="1400" b="0" i="0" u="none" strike="noStrike" cap="none">
              <a:solidFill>
                <a:srgbClr val="000000"/>
              </a:solidFill>
              <a:latin typeface="Arial"/>
              <a:ea typeface="Arial"/>
              <a:cs typeface="Arial"/>
              <a:sym typeface="Arial"/>
            </a:endParaRPr>
          </a:p>
        </p:txBody>
      </p:sp>
      <p:sp>
        <p:nvSpPr>
          <p:cNvPr id="1036" name="Google Shape;1036;p83"/>
          <p:cNvSpPr txBox="1"/>
          <p:nvPr>
            <p:custDataLst>
              <p:tags r:id="rId19"/>
            </p:custDataLst>
          </p:nvPr>
        </p:nvSpPr>
        <p:spPr>
          <a:xfrm>
            <a:off x="4226215" y="3582110"/>
            <a:ext cx="1796007"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Calibri"/>
                <a:ea typeface="Calibri"/>
                <a:cs typeface="Calibri"/>
                <a:sym typeface="Calibri"/>
              </a:rPr>
              <a:t>Axe des orientations</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1"/>
                                        </p:tgtEl>
                                        <p:attrNameLst>
                                          <p:attrName>style.visibility</p:attrName>
                                        </p:attrNameLst>
                                      </p:cBhvr>
                                      <p:to>
                                        <p:strVal val="visible"/>
                                      </p:to>
                                    </p:set>
                                    <p:animEffect transition="in" filter="fade">
                                      <p:cBhvr>
                                        <p:cTn id="7" dur="500"/>
                                        <p:tgtEl>
                                          <p:spTgt spid="1021"/>
                                        </p:tgtEl>
                                      </p:cBhvr>
                                    </p:animEffect>
                                  </p:childTnLst>
                                </p:cTn>
                              </p:par>
                              <p:par>
                                <p:cTn id="8" presetID="10" presetClass="entr" presetSubtype="0" fill="hold" nodeType="withEffect">
                                  <p:stCondLst>
                                    <p:cond delay="0"/>
                                  </p:stCondLst>
                                  <p:childTnLst>
                                    <p:set>
                                      <p:cBhvr>
                                        <p:cTn id="9" dur="1" fill="hold">
                                          <p:stCondLst>
                                            <p:cond delay="0"/>
                                          </p:stCondLst>
                                        </p:cTn>
                                        <p:tgtEl>
                                          <p:spTgt spid="1035"/>
                                        </p:tgtEl>
                                        <p:attrNameLst>
                                          <p:attrName>style.visibility</p:attrName>
                                        </p:attrNameLst>
                                      </p:cBhvr>
                                      <p:to>
                                        <p:strVal val="visible"/>
                                      </p:to>
                                    </p:set>
                                    <p:animEffect transition="in" filter="fade">
                                      <p:cBhvr>
                                        <p:cTn id="10" dur="500"/>
                                        <p:tgtEl>
                                          <p:spTgt spid="10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2"/>
                                        </p:tgtEl>
                                        <p:attrNameLst>
                                          <p:attrName>style.visibility</p:attrName>
                                        </p:attrNameLst>
                                      </p:cBhvr>
                                      <p:to>
                                        <p:strVal val="visible"/>
                                      </p:to>
                                    </p:set>
                                    <p:animEffect transition="in" filter="fade">
                                      <p:cBhvr>
                                        <p:cTn id="15" dur="500"/>
                                        <p:tgtEl>
                                          <p:spTgt spid="1022"/>
                                        </p:tgtEl>
                                      </p:cBhvr>
                                    </p:animEffect>
                                  </p:childTnLst>
                                </p:cTn>
                              </p:par>
                              <p:par>
                                <p:cTn id="16" presetID="10" presetClass="entr" presetSubtype="0" fill="hold" nodeType="withEffect">
                                  <p:stCondLst>
                                    <p:cond delay="0"/>
                                  </p:stCondLst>
                                  <p:childTnLst>
                                    <p:set>
                                      <p:cBhvr>
                                        <p:cTn id="17" dur="1" fill="hold">
                                          <p:stCondLst>
                                            <p:cond delay="0"/>
                                          </p:stCondLst>
                                        </p:cTn>
                                        <p:tgtEl>
                                          <p:spTgt spid="1023"/>
                                        </p:tgtEl>
                                        <p:attrNameLst>
                                          <p:attrName>style.visibility</p:attrName>
                                        </p:attrNameLst>
                                      </p:cBhvr>
                                      <p:to>
                                        <p:strVal val="visible"/>
                                      </p:to>
                                    </p:set>
                                    <p:animEffect transition="in" filter="fade">
                                      <p:cBhvr>
                                        <p:cTn id="18" dur="500"/>
                                        <p:tgtEl>
                                          <p:spTgt spid="10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18"/>
                                        </p:tgtEl>
                                        <p:attrNameLst>
                                          <p:attrName>style.visibility</p:attrName>
                                        </p:attrNameLst>
                                      </p:cBhvr>
                                      <p:to>
                                        <p:strVal val="visible"/>
                                      </p:to>
                                    </p:set>
                                    <p:animEffect transition="in" filter="fade">
                                      <p:cBhvr>
                                        <p:cTn id="23" dur="500"/>
                                        <p:tgtEl>
                                          <p:spTgt spid="1018"/>
                                        </p:tgtEl>
                                      </p:cBhvr>
                                    </p:animEffect>
                                  </p:childTnLst>
                                </p:cTn>
                              </p:par>
                              <p:par>
                                <p:cTn id="24" presetID="10" presetClass="entr" presetSubtype="0" fill="hold" nodeType="withEffect">
                                  <p:stCondLst>
                                    <p:cond delay="0"/>
                                  </p:stCondLst>
                                  <p:childTnLst>
                                    <p:set>
                                      <p:cBhvr>
                                        <p:cTn id="25" dur="1" fill="hold">
                                          <p:stCondLst>
                                            <p:cond delay="0"/>
                                          </p:stCondLst>
                                        </p:cTn>
                                        <p:tgtEl>
                                          <p:spTgt spid="1036"/>
                                        </p:tgtEl>
                                        <p:attrNameLst>
                                          <p:attrName>style.visibility</p:attrName>
                                        </p:attrNameLst>
                                      </p:cBhvr>
                                      <p:to>
                                        <p:strVal val="visible"/>
                                      </p:to>
                                    </p:set>
                                    <p:animEffect transition="in" filter="fade">
                                      <p:cBhvr>
                                        <p:cTn id="26" dur="500"/>
                                        <p:tgtEl>
                                          <p:spTgt spid="103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20"/>
                                        </p:tgtEl>
                                        <p:attrNameLst>
                                          <p:attrName>style.visibility</p:attrName>
                                        </p:attrNameLst>
                                      </p:cBhvr>
                                      <p:to>
                                        <p:strVal val="visible"/>
                                      </p:to>
                                    </p:set>
                                    <p:animEffect transition="in" filter="fade">
                                      <p:cBhvr>
                                        <p:cTn id="31" dur="500"/>
                                        <p:tgtEl>
                                          <p:spTgt spid="1020"/>
                                        </p:tgtEl>
                                      </p:cBhvr>
                                    </p:animEffect>
                                  </p:childTnLst>
                                </p:cTn>
                              </p:par>
                              <p:par>
                                <p:cTn id="32" presetID="10" presetClass="entr" presetSubtype="0" fill="hold" nodeType="withEffect">
                                  <p:stCondLst>
                                    <p:cond delay="0"/>
                                  </p:stCondLst>
                                  <p:childTnLst>
                                    <p:set>
                                      <p:cBhvr>
                                        <p:cTn id="33" dur="1" fill="hold">
                                          <p:stCondLst>
                                            <p:cond delay="0"/>
                                          </p:stCondLst>
                                        </p:cTn>
                                        <p:tgtEl>
                                          <p:spTgt spid="1019"/>
                                        </p:tgtEl>
                                        <p:attrNameLst>
                                          <p:attrName>style.visibility</p:attrName>
                                        </p:attrNameLst>
                                      </p:cBhvr>
                                      <p:to>
                                        <p:strVal val="visible"/>
                                      </p:to>
                                    </p:set>
                                    <p:animEffect transition="in" filter="fade">
                                      <p:cBhvr>
                                        <p:cTn id="34" dur="500"/>
                                        <p:tgtEl>
                                          <p:spTgt spid="101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fade">
                                      <p:cBhvr>
                                        <p:cTn id="39" dur="500"/>
                                        <p:tgtEl>
                                          <p:spTgt spid="10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32"/>
                                        </p:tgtEl>
                                        <p:attrNameLst>
                                          <p:attrName>style.visibility</p:attrName>
                                        </p:attrNameLst>
                                      </p:cBhvr>
                                      <p:to>
                                        <p:strVal val="visible"/>
                                      </p:to>
                                    </p:set>
                                    <p:animEffect transition="in" filter="fade">
                                      <p:cBhvr>
                                        <p:cTn id="44" dur="500"/>
                                        <p:tgtEl>
                                          <p:spTgt spid="10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25"/>
                                        </p:tgtEl>
                                        <p:attrNameLst>
                                          <p:attrName>style.visibility</p:attrName>
                                        </p:attrNameLst>
                                      </p:cBhvr>
                                      <p:to>
                                        <p:strVal val="visible"/>
                                      </p:to>
                                    </p:set>
                                    <p:animEffect transition="in" filter="fade">
                                      <p:cBhvr>
                                        <p:cTn id="49" dur="500"/>
                                        <p:tgtEl>
                                          <p:spTgt spid="102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29"/>
                                        </p:tgtEl>
                                        <p:attrNameLst>
                                          <p:attrName>style.visibility</p:attrName>
                                        </p:attrNameLst>
                                      </p:cBhvr>
                                      <p:to>
                                        <p:strVal val="visible"/>
                                      </p:to>
                                    </p:set>
                                    <p:animEffect transition="in" filter="fade">
                                      <p:cBhvr>
                                        <p:cTn id="54" dur="500"/>
                                        <p:tgtEl>
                                          <p:spTgt spid="102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026"/>
                                        </p:tgtEl>
                                        <p:attrNameLst>
                                          <p:attrName>style.visibility</p:attrName>
                                        </p:attrNameLst>
                                      </p:cBhvr>
                                      <p:to>
                                        <p:strVal val="visible"/>
                                      </p:to>
                                    </p:set>
                                    <p:animEffect transition="in" filter="fade">
                                      <p:cBhvr>
                                        <p:cTn id="59" dur="500"/>
                                        <p:tgtEl>
                                          <p:spTgt spid="102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030"/>
                                        </p:tgtEl>
                                        <p:attrNameLst>
                                          <p:attrName>style.visibility</p:attrName>
                                        </p:attrNameLst>
                                      </p:cBhvr>
                                      <p:to>
                                        <p:strVal val="visible"/>
                                      </p:to>
                                    </p:set>
                                    <p:animEffect transition="in" filter="fade">
                                      <p:cBhvr>
                                        <p:cTn id="64" dur="500"/>
                                        <p:tgtEl>
                                          <p:spTgt spid="1030"/>
                                        </p:tgtEl>
                                      </p:cBhvr>
                                    </p:animEffect>
                                  </p:childTnLst>
                                </p:cTn>
                              </p:par>
                              <p:par>
                                <p:cTn id="65" presetID="10" presetClass="entr" presetSubtype="0" fill="hold" nodeType="withEffect">
                                  <p:stCondLst>
                                    <p:cond delay="0"/>
                                  </p:stCondLst>
                                  <p:childTnLst>
                                    <p:set>
                                      <p:cBhvr>
                                        <p:cTn id="66" dur="1" fill="hold">
                                          <p:stCondLst>
                                            <p:cond delay="0"/>
                                          </p:stCondLst>
                                        </p:cTn>
                                        <p:tgtEl>
                                          <p:spTgt spid="1031"/>
                                        </p:tgtEl>
                                        <p:attrNameLst>
                                          <p:attrName>style.visibility</p:attrName>
                                        </p:attrNameLst>
                                      </p:cBhvr>
                                      <p:to>
                                        <p:strVal val="visible"/>
                                      </p:to>
                                    </p:set>
                                    <p:animEffect transition="in" filter="fade">
                                      <p:cBhvr>
                                        <p:cTn id="67" dur="500"/>
                                        <p:tgtEl>
                                          <p:spTgt spid="103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027"/>
                                        </p:tgtEl>
                                        <p:attrNameLst>
                                          <p:attrName>style.visibility</p:attrName>
                                        </p:attrNameLst>
                                      </p:cBhvr>
                                      <p:to>
                                        <p:strVal val="visible"/>
                                      </p:to>
                                    </p:set>
                                    <p:animEffect transition="in" filter="fade">
                                      <p:cBhvr>
                                        <p:cTn id="72" dur="500"/>
                                        <p:tgtEl>
                                          <p:spTgt spid="102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034"/>
                                        </p:tgtEl>
                                        <p:attrNameLst>
                                          <p:attrName>style.visibility</p:attrName>
                                        </p:attrNameLst>
                                      </p:cBhvr>
                                      <p:to>
                                        <p:strVal val="visible"/>
                                      </p:to>
                                    </p:set>
                                    <p:animEffect transition="in" filter="fade">
                                      <p:cBhvr>
                                        <p:cTn id="77" dur="500"/>
                                        <p:tgtEl>
                                          <p:spTgt spid="103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033"/>
                                        </p:tgtEl>
                                        <p:attrNameLst>
                                          <p:attrName>style.visibility</p:attrName>
                                        </p:attrNameLst>
                                      </p:cBhvr>
                                      <p:to>
                                        <p:strVal val="visible"/>
                                      </p:to>
                                    </p:set>
                                    <p:animEffect transition="in" filter="fade">
                                      <p:cBhvr>
                                        <p:cTn id="82" dur="5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cxnSp>
        <p:nvCxnSpPr>
          <p:cNvPr id="1042" name="Google Shape;1042;p84"/>
          <p:cNvCxnSpPr>
            <a:stCxn id="1043" idx="1"/>
            <a:endCxn id="1044" idx="3"/>
          </p:cNvCxnSpPr>
          <p:nvPr>
            <p:custDataLst>
              <p:tags r:id="rId1"/>
            </p:custDataLst>
          </p:nvPr>
        </p:nvCxnSpPr>
        <p:spPr>
          <a:xfrm rot="10800000">
            <a:off x="3785152" y="3741017"/>
            <a:ext cx="4679400" cy="0"/>
          </a:xfrm>
          <a:prstGeom prst="straightConnector1">
            <a:avLst/>
          </a:prstGeom>
          <a:noFill/>
          <a:ln w="19050" cap="flat" cmpd="sng">
            <a:solidFill>
              <a:schemeClr val="dk1"/>
            </a:solidFill>
            <a:prstDash val="solid"/>
            <a:miter lim="800000"/>
            <a:headEnd type="triangle" w="med" len="med"/>
            <a:tailEnd type="triangle" w="med" len="med"/>
          </a:ln>
        </p:spPr>
      </p:cxnSp>
      <p:cxnSp>
        <p:nvCxnSpPr>
          <p:cNvPr id="1045" name="Google Shape;1045;p84"/>
          <p:cNvCxnSpPr>
            <a:stCxn id="1046" idx="2"/>
            <a:endCxn id="1047" idx="0"/>
          </p:cNvCxnSpPr>
          <p:nvPr>
            <p:custDataLst>
              <p:tags r:id="rId2"/>
            </p:custDataLst>
          </p:nvPr>
        </p:nvCxnSpPr>
        <p:spPr>
          <a:xfrm>
            <a:off x="6093119" y="1533417"/>
            <a:ext cx="0" cy="4765200"/>
          </a:xfrm>
          <a:prstGeom prst="straightConnector1">
            <a:avLst/>
          </a:prstGeom>
          <a:noFill/>
          <a:ln w="19050" cap="flat" cmpd="sng">
            <a:solidFill>
              <a:schemeClr val="dk1"/>
            </a:solidFill>
            <a:prstDash val="solid"/>
            <a:miter lim="800000"/>
            <a:headEnd type="triangle" w="med" len="med"/>
            <a:tailEnd type="triangle" w="med" len="med"/>
          </a:ln>
        </p:spPr>
      </p:cxnSp>
      <p:sp>
        <p:nvSpPr>
          <p:cNvPr id="1048" name="Google Shape;1048;p84"/>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La matrice de compréhension des éléments</a:t>
            </a:r>
            <a:endParaRPr/>
          </a:p>
        </p:txBody>
      </p:sp>
      <p:sp>
        <p:nvSpPr>
          <p:cNvPr id="1043" name="Google Shape;1043;p84"/>
          <p:cNvSpPr txBox="1"/>
          <p:nvPr>
            <p:custDataLst>
              <p:tags r:id="rId4"/>
            </p:custDataLst>
          </p:nvPr>
        </p:nvSpPr>
        <p:spPr>
          <a:xfrm>
            <a:off x="8464552" y="3611141"/>
            <a:ext cx="2276015"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Action (Agit et s’adapte en conséquence)</a:t>
            </a:r>
            <a:endParaRPr sz="1400" b="0" i="0" u="none" strike="noStrike" cap="none">
              <a:solidFill>
                <a:srgbClr val="000000"/>
              </a:solidFill>
              <a:latin typeface="Arial"/>
              <a:ea typeface="Arial"/>
              <a:cs typeface="Arial"/>
              <a:sym typeface="Arial"/>
            </a:endParaRPr>
          </a:p>
        </p:txBody>
      </p:sp>
      <p:sp>
        <p:nvSpPr>
          <p:cNvPr id="1044" name="Google Shape;1044;p84"/>
          <p:cNvSpPr txBox="1"/>
          <p:nvPr>
            <p:custDataLst>
              <p:tags r:id="rId5"/>
            </p:custDataLst>
          </p:nvPr>
        </p:nvSpPr>
        <p:spPr>
          <a:xfrm>
            <a:off x="1386114" y="3611141"/>
            <a:ext cx="2398930" cy="25975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Réflexion (Réfléchit et agit par la suite)</a:t>
            </a:r>
            <a:endParaRPr sz="1400" b="0" i="0" u="none" strike="noStrike" cap="none">
              <a:solidFill>
                <a:srgbClr val="000000"/>
              </a:solidFill>
              <a:latin typeface="Arial"/>
              <a:ea typeface="Arial"/>
              <a:cs typeface="Arial"/>
              <a:sym typeface="Arial"/>
            </a:endParaRPr>
          </a:p>
        </p:txBody>
      </p:sp>
      <p:sp>
        <p:nvSpPr>
          <p:cNvPr id="1046" name="Google Shape;1046;p84"/>
          <p:cNvSpPr txBox="1"/>
          <p:nvPr>
            <p:custDataLst>
              <p:tags r:id="rId6"/>
            </p:custDataLst>
          </p:nvPr>
        </p:nvSpPr>
        <p:spPr>
          <a:xfrm>
            <a:off x="5452386" y="1106249"/>
            <a:ext cx="1281465"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Voit l’environnement comme hostile</a:t>
            </a:r>
            <a:endParaRPr sz="1400" b="0" i="0" u="none" strike="noStrike" cap="none">
              <a:solidFill>
                <a:srgbClr val="000000"/>
              </a:solidFill>
              <a:latin typeface="Arial"/>
              <a:ea typeface="Arial"/>
              <a:cs typeface="Arial"/>
              <a:sym typeface="Arial"/>
            </a:endParaRPr>
          </a:p>
        </p:txBody>
      </p:sp>
      <p:sp>
        <p:nvSpPr>
          <p:cNvPr id="1047" name="Google Shape;1047;p84"/>
          <p:cNvSpPr txBox="1"/>
          <p:nvPr>
            <p:custDataLst>
              <p:tags r:id="rId7"/>
            </p:custDataLst>
          </p:nvPr>
        </p:nvSpPr>
        <p:spPr>
          <a:xfrm>
            <a:off x="5294962" y="6298690"/>
            <a:ext cx="1596311"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Voit l’environnement comme favorable</a:t>
            </a:r>
            <a:endParaRPr sz="1400" b="0" i="0" u="none" strike="noStrike" cap="none">
              <a:solidFill>
                <a:srgbClr val="000000"/>
              </a:solidFill>
              <a:latin typeface="Arial"/>
              <a:ea typeface="Arial"/>
              <a:cs typeface="Arial"/>
              <a:sym typeface="Arial"/>
            </a:endParaRPr>
          </a:p>
        </p:txBody>
      </p:sp>
      <p:pic>
        <p:nvPicPr>
          <p:cNvPr id="1049" name="Google Shape;1049;p84"/>
          <p:cNvPicPr preferRelativeResize="0"/>
          <p:nvPr>
            <p:custDataLst>
              <p:tags r:id="rId8"/>
            </p:custDataLst>
          </p:nvPr>
        </p:nvPicPr>
        <p:blipFill rotWithShape="1">
          <a:blip r:embed="rId18">
            <a:alphaModFix/>
          </a:blip>
          <a:srcRect/>
          <a:stretch/>
        </p:blipFill>
        <p:spPr>
          <a:xfrm>
            <a:off x="5697229" y="5349770"/>
            <a:ext cx="788050" cy="813707"/>
          </a:xfrm>
          <a:prstGeom prst="rect">
            <a:avLst/>
          </a:prstGeom>
          <a:noFill/>
          <a:ln>
            <a:noFill/>
          </a:ln>
        </p:spPr>
      </p:pic>
      <p:pic>
        <p:nvPicPr>
          <p:cNvPr id="1050" name="Google Shape;1050;p84"/>
          <p:cNvPicPr preferRelativeResize="0"/>
          <p:nvPr>
            <p:custDataLst>
              <p:tags r:id="rId9"/>
            </p:custDataLst>
          </p:nvPr>
        </p:nvPicPr>
        <p:blipFill rotWithShape="1">
          <a:blip r:embed="rId19">
            <a:alphaModFix/>
          </a:blip>
          <a:srcRect/>
          <a:stretch/>
        </p:blipFill>
        <p:spPr>
          <a:xfrm>
            <a:off x="4097461" y="2488506"/>
            <a:ext cx="784384" cy="791715"/>
          </a:xfrm>
          <a:prstGeom prst="rect">
            <a:avLst/>
          </a:prstGeom>
          <a:noFill/>
          <a:ln>
            <a:noFill/>
          </a:ln>
        </p:spPr>
      </p:pic>
      <p:pic>
        <p:nvPicPr>
          <p:cNvPr id="1051" name="Google Shape;1051;p84"/>
          <p:cNvPicPr preferRelativeResize="0"/>
          <p:nvPr>
            <p:custDataLst>
              <p:tags r:id="rId10"/>
            </p:custDataLst>
          </p:nvPr>
        </p:nvPicPr>
        <p:blipFill rotWithShape="1">
          <a:blip r:embed="rId20">
            <a:alphaModFix/>
          </a:blip>
          <a:srcRect/>
          <a:stretch/>
        </p:blipFill>
        <p:spPr>
          <a:xfrm>
            <a:off x="5294962" y="1613684"/>
            <a:ext cx="788050" cy="799046"/>
          </a:xfrm>
          <a:prstGeom prst="rect">
            <a:avLst/>
          </a:prstGeom>
          <a:noFill/>
          <a:ln>
            <a:noFill/>
          </a:ln>
        </p:spPr>
      </p:pic>
      <p:pic>
        <p:nvPicPr>
          <p:cNvPr id="1052" name="Google Shape;1052;p84"/>
          <p:cNvPicPr preferRelativeResize="0"/>
          <p:nvPr>
            <p:custDataLst>
              <p:tags r:id="rId11"/>
            </p:custDataLst>
          </p:nvPr>
        </p:nvPicPr>
        <p:blipFill rotWithShape="1">
          <a:blip r:embed="rId21">
            <a:alphaModFix/>
          </a:blip>
          <a:srcRect/>
          <a:stretch/>
        </p:blipFill>
        <p:spPr>
          <a:xfrm>
            <a:off x="3785044" y="4116132"/>
            <a:ext cx="788050" cy="795381"/>
          </a:xfrm>
          <a:prstGeom prst="rect">
            <a:avLst/>
          </a:prstGeom>
          <a:noFill/>
          <a:ln>
            <a:noFill/>
          </a:ln>
        </p:spPr>
      </p:pic>
      <p:pic>
        <p:nvPicPr>
          <p:cNvPr id="1053" name="Google Shape;1053;p84"/>
          <p:cNvPicPr preferRelativeResize="0"/>
          <p:nvPr>
            <p:custDataLst>
              <p:tags r:id="rId12"/>
            </p:custDataLst>
          </p:nvPr>
        </p:nvPicPr>
        <p:blipFill rotWithShape="1">
          <a:blip r:embed="rId22">
            <a:alphaModFix/>
          </a:blip>
          <a:srcRect/>
          <a:stretch/>
        </p:blipFill>
        <p:spPr>
          <a:xfrm>
            <a:off x="7676502" y="1921467"/>
            <a:ext cx="788050" cy="813707"/>
          </a:xfrm>
          <a:prstGeom prst="rect">
            <a:avLst/>
          </a:prstGeom>
          <a:noFill/>
          <a:ln>
            <a:noFill/>
          </a:ln>
        </p:spPr>
      </p:pic>
      <p:pic>
        <p:nvPicPr>
          <p:cNvPr id="1054" name="Google Shape;1054;p84"/>
          <p:cNvPicPr preferRelativeResize="0"/>
          <p:nvPr>
            <p:custDataLst>
              <p:tags r:id="rId13"/>
            </p:custDataLst>
          </p:nvPr>
        </p:nvPicPr>
        <p:blipFill rotWithShape="1">
          <a:blip r:embed="rId23">
            <a:alphaModFix/>
          </a:blip>
          <a:srcRect/>
          <a:stretch/>
        </p:blipFill>
        <p:spPr>
          <a:xfrm>
            <a:off x="7204456" y="4513822"/>
            <a:ext cx="817373" cy="813707"/>
          </a:xfrm>
          <a:prstGeom prst="rect">
            <a:avLst/>
          </a:prstGeom>
          <a:noFill/>
          <a:ln>
            <a:noFill/>
          </a:ln>
        </p:spPr>
      </p:pic>
      <p:sp>
        <p:nvSpPr>
          <p:cNvPr id="1055" name="Google Shape;1055;p84"/>
          <p:cNvSpPr/>
          <p:nvPr>
            <p:custDataLst>
              <p:tags r:id="rId14"/>
            </p:custDataLst>
          </p:nvPr>
        </p:nvSpPr>
        <p:spPr>
          <a:xfrm>
            <a:off x="5294962" y="4505441"/>
            <a:ext cx="1596311" cy="514926"/>
          </a:xfrm>
          <a:prstGeom prst="roundRect">
            <a:avLst>
              <a:gd name="adj" fmla="val 16667"/>
            </a:avLst>
          </a:prstGeom>
          <a:gradFill>
            <a:gsLst>
              <a:gs pos="0">
                <a:srgbClr val="9A9A9A"/>
              </a:gs>
              <a:gs pos="50000">
                <a:srgbClr val="8D8D8D"/>
              </a:gs>
              <a:gs pos="100000">
                <a:srgbClr val="787878"/>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Repère de Marston</a:t>
            </a:r>
            <a:endParaRPr sz="1400" b="0" i="0" u="none" strike="noStrike" cap="none">
              <a:solidFill>
                <a:srgbClr val="000000"/>
              </a:solidFill>
              <a:latin typeface="Arial"/>
              <a:ea typeface="Arial"/>
              <a:cs typeface="Arial"/>
              <a:sym typeface="Arial"/>
            </a:endParaRPr>
          </a:p>
        </p:txBody>
      </p:sp>
      <p:pic>
        <p:nvPicPr>
          <p:cNvPr id="1056" name="Google Shape;1056;p84" descr="Sony mette in cantiere biopic su William Moulton Marston – Lo Spazio Bianco"/>
          <p:cNvPicPr preferRelativeResize="0"/>
          <p:nvPr>
            <p:custDataLst>
              <p:tags r:id="rId15"/>
            </p:custDataLst>
          </p:nvPr>
        </p:nvPicPr>
        <p:blipFill rotWithShape="1">
          <a:blip r:embed="rId24" cstate="screen">
            <a:alphaModFix/>
            <a:extLst>
              <a:ext uri="{28A0092B-C50C-407E-A947-70E740481C1C}">
                <a14:useLocalDpi xmlns:a14="http://schemas.microsoft.com/office/drawing/2010/main"/>
              </a:ext>
            </a:extLst>
          </a:blip>
          <a:srcRect/>
          <a:stretch/>
        </p:blipFill>
        <p:spPr>
          <a:xfrm>
            <a:off x="5471982" y="3086621"/>
            <a:ext cx="1305631" cy="1363303"/>
          </a:xfrm>
          <a:prstGeom prst="flowChartConnector">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5"/>
                                        </p:tgtEl>
                                        <p:attrNameLst>
                                          <p:attrName>style.visibility</p:attrName>
                                        </p:attrNameLst>
                                      </p:cBhvr>
                                      <p:to>
                                        <p:strVal val="visible"/>
                                      </p:to>
                                    </p:set>
                                    <p:animEffect transition="in" filter="fade">
                                      <p:cBhvr>
                                        <p:cTn id="7" dur="500"/>
                                        <p:tgtEl>
                                          <p:spTgt spid="10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6"/>
                                        </p:tgtEl>
                                        <p:attrNameLst>
                                          <p:attrName>style.visibility</p:attrName>
                                        </p:attrNameLst>
                                      </p:cBhvr>
                                      <p:to>
                                        <p:strVal val="visible"/>
                                      </p:to>
                                    </p:set>
                                    <p:animEffect transition="in" filter="fade">
                                      <p:cBhvr>
                                        <p:cTn id="12" dur="500"/>
                                        <p:tgtEl>
                                          <p:spTgt spid="1046"/>
                                        </p:tgtEl>
                                      </p:cBhvr>
                                    </p:animEffect>
                                  </p:childTnLst>
                                </p:cTn>
                              </p:par>
                              <p:par>
                                <p:cTn id="13" presetID="10" presetClass="entr" presetSubtype="0" fill="hold" nodeType="withEffect">
                                  <p:stCondLst>
                                    <p:cond delay="0"/>
                                  </p:stCondLst>
                                  <p:childTnLst>
                                    <p:set>
                                      <p:cBhvr>
                                        <p:cTn id="14" dur="1" fill="hold">
                                          <p:stCondLst>
                                            <p:cond delay="0"/>
                                          </p:stCondLst>
                                        </p:cTn>
                                        <p:tgtEl>
                                          <p:spTgt spid="1047"/>
                                        </p:tgtEl>
                                        <p:attrNameLst>
                                          <p:attrName>style.visibility</p:attrName>
                                        </p:attrNameLst>
                                      </p:cBhvr>
                                      <p:to>
                                        <p:strVal val="visible"/>
                                      </p:to>
                                    </p:set>
                                    <p:animEffect transition="in" filter="fade">
                                      <p:cBhvr>
                                        <p:cTn id="15" dur="500"/>
                                        <p:tgtEl>
                                          <p:spTgt spid="104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42"/>
                                        </p:tgtEl>
                                        <p:attrNameLst>
                                          <p:attrName>style.visibility</p:attrName>
                                        </p:attrNameLst>
                                      </p:cBhvr>
                                      <p:to>
                                        <p:strVal val="visible"/>
                                      </p:to>
                                    </p:set>
                                    <p:animEffect transition="in" filter="fade">
                                      <p:cBhvr>
                                        <p:cTn id="20" dur="500"/>
                                        <p:tgtEl>
                                          <p:spTgt spid="104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44"/>
                                        </p:tgtEl>
                                        <p:attrNameLst>
                                          <p:attrName>style.visibility</p:attrName>
                                        </p:attrNameLst>
                                      </p:cBhvr>
                                      <p:to>
                                        <p:strVal val="visible"/>
                                      </p:to>
                                    </p:set>
                                    <p:animEffect transition="in" filter="fade">
                                      <p:cBhvr>
                                        <p:cTn id="25" dur="500"/>
                                        <p:tgtEl>
                                          <p:spTgt spid="1044"/>
                                        </p:tgtEl>
                                      </p:cBhvr>
                                    </p:animEffect>
                                  </p:childTnLst>
                                </p:cTn>
                              </p:par>
                              <p:par>
                                <p:cTn id="26" presetID="10" presetClass="entr" presetSubtype="0" fill="hold" nodeType="withEffect">
                                  <p:stCondLst>
                                    <p:cond delay="0"/>
                                  </p:stCondLst>
                                  <p:childTnLst>
                                    <p:set>
                                      <p:cBhvr>
                                        <p:cTn id="27" dur="1" fill="hold">
                                          <p:stCondLst>
                                            <p:cond delay="0"/>
                                          </p:stCondLst>
                                        </p:cTn>
                                        <p:tgtEl>
                                          <p:spTgt spid="1043"/>
                                        </p:tgtEl>
                                        <p:attrNameLst>
                                          <p:attrName>style.visibility</p:attrName>
                                        </p:attrNameLst>
                                      </p:cBhvr>
                                      <p:to>
                                        <p:strVal val="visible"/>
                                      </p:to>
                                    </p:set>
                                    <p:animEffect transition="in" filter="fade">
                                      <p:cBhvr>
                                        <p:cTn id="28" dur="500"/>
                                        <p:tgtEl>
                                          <p:spTgt spid="104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52"/>
                                        </p:tgtEl>
                                        <p:attrNameLst>
                                          <p:attrName>style.visibility</p:attrName>
                                        </p:attrNameLst>
                                      </p:cBhvr>
                                      <p:to>
                                        <p:strVal val="visible"/>
                                      </p:to>
                                    </p:set>
                                    <p:animEffect transition="in" filter="fade">
                                      <p:cBhvr>
                                        <p:cTn id="33" dur="500"/>
                                        <p:tgtEl>
                                          <p:spTgt spid="105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53"/>
                                        </p:tgtEl>
                                        <p:attrNameLst>
                                          <p:attrName>style.visibility</p:attrName>
                                        </p:attrNameLst>
                                      </p:cBhvr>
                                      <p:to>
                                        <p:strVal val="visible"/>
                                      </p:to>
                                    </p:set>
                                    <p:animEffect transition="in" filter="fade">
                                      <p:cBhvr>
                                        <p:cTn id="38" dur="500"/>
                                        <p:tgtEl>
                                          <p:spTgt spid="105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49"/>
                                        </p:tgtEl>
                                        <p:attrNameLst>
                                          <p:attrName>style.visibility</p:attrName>
                                        </p:attrNameLst>
                                      </p:cBhvr>
                                      <p:to>
                                        <p:strVal val="visible"/>
                                      </p:to>
                                    </p:set>
                                    <p:animEffect transition="in" filter="fade">
                                      <p:cBhvr>
                                        <p:cTn id="43" dur="500"/>
                                        <p:tgtEl>
                                          <p:spTgt spid="1049"/>
                                        </p:tgtEl>
                                      </p:cBhvr>
                                    </p:animEffect>
                                  </p:childTnLst>
                                </p:cTn>
                              </p:par>
                              <p:par>
                                <p:cTn id="44" presetID="10" presetClass="entr" presetSubtype="0" fill="hold" nodeType="withEffect">
                                  <p:stCondLst>
                                    <p:cond delay="0"/>
                                  </p:stCondLst>
                                  <p:childTnLst>
                                    <p:set>
                                      <p:cBhvr>
                                        <p:cTn id="45" dur="1" fill="hold">
                                          <p:stCondLst>
                                            <p:cond delay="0"/>
                                          </p:stCondLst>
                                        </p:cTn>
                                        <p:tgtEl>
                                          <p:spTgt spid="1051"/>
                                        </p:tgtEl>
                                        <p:attrNameLst>
                                          <p:attrName>style.visibility</p:attrName>
                                        </p:attrNameLst>
                                      </p:cBhvr>
                                      <p:to>
                                        <p:strVal val="visible"/>
                                      </p:to>
                                    </p:set>
                                    <p:animEffect transition="in" filter="fade">
                                      <p:cBhvr>
                                        <p:cTn id="46" dur="500"/>
                                        <p:tgtEl>
                                          <p:spTgt spid="105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50"/>
                                        </p:tgtEl>
                                        <p:attrNameLst>
                                          <p:attrName>style.visibility</p:attrName>
                                        </p:attrNameLst>
                                      </p:cBhvr>
                                      <p:to>
                                        <p:strVal val="visible"/>
                                      </p:to>
                                    </p:set>
                                    <p:animEffect transition="in" filter="fade">
                                      <p:cBhvr>
                                        <p:cTn id="51" dur="500"/>
                                        <p:tgtEl>
                                          <p:spTgt spid="105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054"/>
                                        </p:tgtEl>
                                        <p:attrNameLst>
                                          <p:attrName>style.visibility</p:attrName>
                                        </p:attrNameLst>
                                      </p:cBhvr>
                                      <p:to>
                                        <p:strVal val="visible"/>
                                      </p:to>
                                    </p:set>
                                    <p:animEffect transition="in" filter="fade">
                                      <p:cBhvr>
                                        <p:cTn id="56" dur="500"/>
                                        <p:tgtEl>
                                          <p:spTgt spid="1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2" name="Google Shape;1072;p8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b="1"/>
              <a:t>Exercice</a:t>
            </a:r>
            <a:endParaRPr/>
          </a:p>
        </p:txBody>
      </p:sp>
      <p:pic>
        <p:nvPicPr>
          <p:cNvPr id="3" name="Image 2">
            <a:extLst>
              <a:ext uri="{FF2B5EF4-FFF2-40B4-BE49-F238E27FC236}">
                <a16:creationId xmlns:a16="http://schemas.microsoft.com/office/drawing/2014/main" id="{FA5B86EA-6D4D-42F0-066C-2E1E51221DD1}"/>
              </a:ext>
            </a:extLst>
          </p:cNvPr>
          <p:cNvPicPr>
            <a:picLocks noChangeAspect="1"/>
          </p:cNvPicPr>
          <p:nvPr>
            <p:custDataLst>
              <p:tags r:id="rId2"/>
            </p:custDataLst>
          </p:nvPr>
        </p:nvPicPr>
        <p:blipFill>
          <a:blip r:embed="rId6"/>
          <a:stretch>
            <a:fillRect/>
          </a:stretch>
        </p:blipFill>
        <p:spPr>
          <a:xfrm>
            <a:off x="1955973" y="1272822"/>
            <a:ext cx="8531202" cy="5470877"/>
          </a:xfrm>
          <a:prstGeom prst="rect">
            <a:avLst/>
          </a:prstGeom>
        </p:spPr>
      </p:pic>
      <p:sp>
        <p:nvSpPr>
          <p:cNvPr id="2" name="Rectangle 1">
            <a:extLst>
              <a:ext uri="{FF2B5EF4-FFF2-40B4-BE49-F238E27FC236}">
                <a16:creationId xmlns:a16="http://schemas.microsoft.com/office/drawing/2014/main" id="{F61F2185-D362-942C-5904-2E03A99542BF}"/>
              </a:ext>
            </a:extLst>
          </p:cNvPr>
          <p:cNvSpPr/>
          <p:nvPr>
            <p:custDataLst>
              <p:tags r:id="rId3"/>
            </p:custDataLst>
          </p:nvPr>
        </p:nvSpPr>
        <p:spPr>
          <a:xfrm>
            <a:off x="1866900" y="3521528"/>
            <a:ext cx="283028" cy="1039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419534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pic>
        <p:nvPicPr>
          <p:cNvPr id="10" name="Image 9">
            <a:extLst>
              <a:ext uri="{FF2B5EF4-FFF2-40B4-BE49-F238E27FC236}">
                <a16:creationId xmlns:a16="http://schemas.microsoft.com/office/drawing/2014/main" id="{F1716DF1-8685-51FC-C587-CBEDC6FB49B2}"/>
              </a:ext>
            </a:extLst>
          </p:cNvPr>
          <p:cNvPicPr>
            <a:picLocks noChangeAspect="1"/>
          </p:cNvPicPr>
          <p:nvPr>
            <p:custDataLst>
              <p:tags r:id="rId1"/>
            </p:custDataLst>
          </p:nvPr>
        </p:nvPicPr>
        <p:blipFill>
          <a:blip r:embed="rId12"/>
          <a:stretch>
            <a:fillRect/>
          </a:stretch>
        </p:blipFill>
        <p:spPr>
          <a:xfrm>
            <a:off x="1955973" y="1272822"/>
            <a:ext cx="8531202" cy="5470877"/>
          </a:xfrm>
          <a:prstGeom prst="rect">
            <a:avLst/>
          </a:prstGeom>
        </p:spPr>
      </p:pic>
      <p:sp>
        <p:nvSpPr>
          <p:cNvPr id="1072" name="Google Shape;1072;p86"/>
          <p:cNvSpPr txBox="1">
            <a:spLocks noGrp="1"/>
          </p:cNvSpPr>
          <p:nvPr>
            <p:ph type="title"/>
            <p:custDataLst>
              <p:tags r:id="rId2"/>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b="1"/>
              <a:t>Exercice</a:t>
            </a:r>
            <a:endParaRPr/>
          </a:p>
        </p:txBody>
      </p:sp>
      <p:pic>
        <p:nvPicPr>
          <p:cNvPr id="3" name="Google Shape;1086;p87">
            <a:extLst>
              <a:ext uri="{FF2B5EF4-FFF2-40B4-BE49-F238E27FC236}">
                <a16:creationId xmlns:a16="http://schemas.microsoft.com/office/drawing/2014/main" id="{1087188B-C52E-5EE2-30C7-21362355C3DE}"/>
              </a:ext>
            </a:extLst>
          </p:cNvPr>
          <p:cNvPicPr preferRelativeResize="0"/>
          <p:nvPr>
            <p:custDataLst>
              <p:tags r:id="rId3"/>
            </p:custDataLst>
          </p:nvPr>
        </p:nvPicPr>
        <p:blipFill rotWithShape="1">
          <a:blip r:embed="rId13">
            <a:alphaModFix/>
          </a:blip>
          <a:srcRect/>
          <a:stretch/>
        </p:blipFill>
        <p:spPr>
          <a:xfrm>
            <a:off x="7447427" y="2101303"/>
            <a:ext cx="537758" cy="555266"/>
          </a:xfrm>
          <a:prstGeom prst="rect">
            <a:avLst/>
          </a:prstGeom>
          <a:noFill/>
          <a:ln>
            <a:noFill/>
          </a:ln>
        </p:spPr>
      </p:pic>
      <p:pic>
        <p:nvPicPr>
          <p:cNvPr id="4" name="Google Shape;1087;p87">
            <a:extLst>
              <a:ext uri="{FF2B5EF4-FFF2-40B4-BE49-F238E27FC236}">
                <a16:creationId xmlns:a16="http://schemas.microsoft.com/office/drawing/2014/main" id="{38375D44-3D32-90FF-21C2-5A7DE863DE64}"/>
              </a:ext>
            </a:extLst>
          </p:cNvPr>
          <p:cNvPicPr preferRelativeResize="0"/>
          <p:nvPr>
            <p:custDataLst>
              <p:tags r:id="rId4"/>
            </p:custDataLst>
          </p:nvPr>
        </p:nvPicPr>
        <p:blipFill rotWithShape="1">
          <a:blip r:embed="rId14">
            <a:alphaModFix/>
          </a:blip>
          <a:srcRect/>
          <a:stretch/>
        </p:blipFill>
        <p:spPr>
          <a:xfrm>
            <a:off x="9740042" y="3052240"/>
            <a:ext cx="535256" cy="540260"/>
          </a:xfrm>
          <a:prstGeom prst="rect">
            <a:avLst/>
          </a:prstGeom>
          <a:noFill/>
          <a:ln>
            <a:noFill/>
          </a:ln>
        </p:spPr>
      </p:pic>
      <p:pic>
        <p:nvPicPr>
          <p:cNvPr id="5" name="Google Shape;1088;p87">
            <a:extLst>
              <a:ext uri="{FF2B5EF4-FFF2-40B4-BE49-F238E27FC236}">
                <a16:creationId xmlns:a16="http://schemas.microsoft.com/office/drawing/2014/main" id="{C50B8B69-FFBA-D1ED-D44C-412BD46CAFAF}"/>
              </a:ext>
            </a:extLst>
          </p:cNvPr>
          <p:cNvPicPr preferRelativeResize="0"/>
          <p:nvPr>
            <p:custDataLst>
              <p:tags r:id="rId5"/>
            </p:custDataLst>
          </p:nvPr>
        </p:nvPicPr>
        <p:blipFill rotWithShape="1">
          <a:blip r:embed="rId15">
            <a:alphaModFix/>
          </a:blip>
          <a:srcRect/>
          <a:stretch/>
        </p:blipFill>
        <p:spPr>
          <a:xfrm>
            <a:off x="9469912" y="1467583"/>
            <a:ext cx="537758" cy="545262"/>
          </a:xfrm>
          <a:prstGeom prst="rect">
            <a:avLst/>
          </a:prstGeom>
          <a:noFill/>
          <a:ln>
            <a:noFill/>
          </a:ln>
        </p:spPr>
      </p:pic>
      <p:pic>
        <p:nvPicPr>
          <p:cNvPr id="6" name="Google Shape;1089;p87">
            <a:extLst>
              <a:ext uri="{FF2B5EF4-FFF2-40B4-BE49-F238E27FC236}">
                <a16:creationId xmlns:a16="http://schemas.microsoft.com/office/drawing/2014/main" id="{075679D9-DBBD-772A-EAE6-37ADFCB77640}"/>
              </a:ext>
            </a:extLst>
          </p:cNvPr>
          <p:cNvPicPr preferRelativeResize="0"/>
          <p:nvPr>
            <p:custDataLst>
              <p:tags r:id="rId6"/>
            </p:custDataLst>
          </p:nvPr>
        </p:nvPicPr>
        <p:blipFill rotWithShape="1">
          <a:blip r:embed="rId16">
            <a:alphaModFix/>
          </a:blip>
          <a:srcRect/>
          <a:stretch/>
        </p:blipFill>
        <p:spPr>
          <a:xfrm>
            <a:off x="9103227" y="5648329"/>
            <a:ext cx="537758" cy="542762"/>
          </a:xfrm>
          <a:prstGeom prst="rect">
            <a:avLst/>
          </a:prstGeom>
          <a:noFill/>
          <a:ln>
            <a:noFill/>
          </a:ln>
        </p:spPr>
      </p:pic>
      <p:pic>
        <p:nvPicPr>
          <p:cNvPr id="7" name="Google Shape;1090;p87">
            <a:extLst>
              <a:ext uri="{FF2B5EF4-FFF2-40B4-BE49-F238E27FC236}">
                <a16:creationId xmlns:a16="http://schemas.microsoft.com/office/drawing/2014/main" id="{15B3653B-5F79-0C4F-7118-925D8A7C5D31}"/>
              </a:ext>
            </a:extLst>
          </p:cNvPr>
          <p:cNvPicPr preferRelativeResize="0"/>
          <p:nvPr>
            <p:custDataLst>
              <p:tags r:id="rId7"/>
            </p:custDataLst>
          </p:nvPr>
        </p:nvPicPr>
        <p:blipFill rotWithShape="1">
          <a:blip r:embed="rId17">
            <a:alphaModFix/>
          </a:blip>
          <a:srcRect/>
          <a:stretch/>
        </p:blipFill>
        <p:spPr>
          <a:xfrm>
            <a:off x="6231579" y="5728401"/>
            <a:ext cx="537758" cy="555266"/>
          </a:xfrm>
          <a:prstGeom prst="rect">
            <a:avLst/>
          </a:prstGeom>
          <a:noFill/>
          <a:ln>
            <a:noFill/>
          </a:ln>
        </p:spPr>
      </p:pic>
      <p:pic>
        <p:nvPicPr>
          <p:cNvPr id="8" name="Google Shape;1091;p87">
            <a:extLst>
              <a:ext uri="{FF2B5EF4-FFF2-40B4-BE49-F238E27FC236}">
                <a16:creationId xmlns:a16="http://schemas.microsoft.com/office/drawing/2014/main" id="{75640070-3CE0-E063-570C-D4B4D6BB3791}"/>
              </a:ext>
            </a:extLst>
          </p:cNvPr>
          <p:cNvPicPr preferRelativeResize="0"/>
          <p:nvPr>
            <p:custDataLst>
              <p:tags r:id="rId8"/>
            </p:custDataLst>
          </p:nvPr>
        </p:nvPicPr>
        <p:blipFill rotWithShape="1">
          <a:blip r:embed="rId18">
            <a:alphaModFix/>
          </a:blip>
          <a:srcRect/>
          <a:stretch/>
        </p:blipFill>
        <p:spPr>
          <a:xfrm>
            <a:off x="5990795" y="2101303"/>
            <a:ext cx="557768" cy="555266"/>
          </a:xfrm>
          <a:prstGeom prst="rect">
            <a:avLst/>
          </a:prstGeom>
          <a:noFill/>
          <a:ln>
            <a:noFill/>
          </a:ln>
        </p:spPr>
      </p:pic>
      <p:sp>
        <p:nvSpPr>
          <p:cNvPr id="2" name="Rectangle 1">
            <a:extLst>
              <a:ext uri="{FF2B5EF4-FFF2-40B4-BE49-F238E27FC236}">
                <a16:creationId xmlns:a16="http://schemas.microsoft.com/office/drawing/2014/main" id="{007B50C6-2A42-698D-DE6B-515DF35E1C8B}"/>
              </a:ext>
            </a:extLst>
          </p:cNvPr>
          <p:cNvSpPr/>
          <p:nvPr>
            <p:custDataLst>
              <p:tags r:id="rId9"/>
            </p:custDataLst>
          </p:nvPr>
        </p:nvSpPr>
        <p:spPr>
          <a:xfrm>
            <a:off x="1866900" y="3521528"/>
            <a:ext cx="283028" cy="1039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6281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5"/>
        <p:cNvGrpSpPr/>
        <p:nvPr/>
      </p:nvGrpSpPr>
      <p:grpSpPr>
        <a:xfrm>
          <a:off x="0" y="0"/>
          <a:ext cx="0" cy="0"/>
          <a:chOff x="0" y="0"/>
          <a:chExt cx="0" cy="0"/>
        </a:xfrm>
      </p:grpSpPr>
      <p:sp>
        <p:nvSpPr>
          <p:cNvPr id="1096" name="Google Shape;1096;p8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7" name="Google Shape;1097;p88"/>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Motivations</a:t>
            </a:r>
            <a:endParaRPr/>
          </a:p>
        </p:txBody>
      </p:sp>
      <p:sp>
        <p:nvSpPr>
          <p:cNvPr id="1098" name="Google Shape;1098;p88"/>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99" name="Google Shape;1099;p88" descr="Une image contenant texte, graphiques vectoriels&#10;&#10;Description générée automatiquement"/>
          <p:cNvPicPr preferRelativeResize="0"/>
          <p:nvPr>
            <p:custDataLst>
              <p:tags r:id="rId4"/>
            </p:custDataLst>
          </p:nvPr>
        </p:nvPicPr>
        <p:blipFill rotWithShape="1">
          <a:blip r:embed="rId7">
            <a:alphaModFix/>
          </a:blip>
          <a:srcRect/>
          <a:stretch/>
        </p:blipFill>
        <p:spPr>
          <a:xfrm>
            <a:off x="610398" y="1291765"/>
            <a:ext cx="4243589" cy="4243589"/>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p8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Les Besoins et les Motivations</a:t>
            </a:r>
            <a:endParaRPr dirty="0"/>
          </a:p>
        </p:txBody>
      </p:sp>
      <p:sp>
        <p:nvSpPr>
          <p:cNvPr id="1105" name="Google Shape;1105;p89"/>
          <p:cNvSpPr txBox="1">
            <a:spLocks noGrp="1"/>
          </p:cNvSpPr>
          <p:nvPr>
            <p:ph type="body" idx="1"/>
            <p:custDataLst>
              <p:tags r:id="rId2"/>
            </p:custDataLst>
          </p:nvPr>
        </p:nvSpPr>
        <p:spPr>
          <a:xfrm>
            <a:off x="953404" y="1437161"/>
            <a:ext cx="4909027" cy="4958532"/>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20000"/>
              </a:lnSpc>
              <a:spcBef>
                <a:spcPts val="0"/>
              </a:spcBef>
              <a:spcAft>
                <a:spcPts val="0"/>
              </a:spcAft>
              <a:buClr>
                <a:schemeClr val="dk1"/>
              </a:buClr>
              <a:buSzPts val="1600"/>
              <a:buChar char="•"/>
            </a:pPr>
            <a:r>
              <a:rPr lang="fr-FR" sz="1600" b="1" dirty="0"/>
              <a:t>Besoins Élémentaires </a:t>
            </a:r>
            <a:r>
              <a:rPr lang="fr-FR" sz="1600" dirty="0"/>
              <a:t>: en général, nous savons de manière naturelle les nourrir de manière positive.</a:t>
            </a:r>
            <a:endParaRPr dirty="0"/>
          </a:p>
          <a:p>
            <a:pPr marL="685800" lvl="1" indent="-228600" algn="l" rtl="0">
              <a:lnSpc>
                <a:spcPct val="120000"/>
              </a:lnSpc>
              <a:spcBef>
                <a:spcPts val="800"/>
              </a:spcBef>
              <a:spcAft>
                <a:spcPts val="0"/>
              </a:spcAft>
              <a:buClr>
                <a:schemeClr val="dk1"/>
              </a:buClr>
              <a:buSzPts val="1600"/>
              <a:buChar char="•"/>
            </a:pPr>
            <a:r>
              <a:rPr lang="fr-FR" sz="1600" dirty="0"/>
              <a:t>Mais une privation prolongée entraînera une séquence de débordement émotionnel.</a:t>
            </a:r>
            <a:endParaRPr dirty="0"/>
          </a:p>
          <a:p>
            <a:pPr marL="685800" lvl="1" indent="-228600" algn="l" rtl="0">
              <a:lnSpc>
                <a:spcPct val="120000"/>
              </a:lnSpc>
              <a:spcBef>
                <a:spcPts val="800"/>
              </a:spcBef>
              <a:spcAft>
                <a:spcPts val="0"/>
              </a:spcAft>
              <a:buClr>
                <a:schemeClr val="dk1"/>
              </a:buClr>
              <a:buSzPts val="1600"/>
              <a:buChar char="•"/>
            </a:pPr>
            <a:r>
              <a:rPr lang="fr-FR" sz="1600" dirty="0"/>
              <a:t>Et si nous sommes soumis à une pression importante, nous ressentons les besoins de notre Élément fondamental.</a:t>
            </a:r>
            <a:endParaRPr dirty="0"/>
          </a:p>
          <a:p>
            <a:pPr marL="228600" lvl="0" indent="-228600" algn="l" rtl="0">
              <a:lnSpc>
                <a:spcPct val="120000"/>
              </a:lnSpc>
              <a:spcBef>
                <a:spcPts val="1000"/>
              </a:spcBef>
              <a:spcAft>
                <a:spcPts val="0"/>
              </a:spcAft>
              <a:buClr>
                <a:schemeClr val="dk1"/>
              </a:buClr>
              <a:buSzPts val="1600"/>
              <a:buChar char="•"/>
            </a:pPr>
            <a:r>
              <a:rPr lang="fr-FR" sz="1600" b="1" dirty="0"/>
              <a:t>Motivations Actuelles </a:t>
            </a:r>
            <a:r>
              <a:rPr lang="fr-FR" sz="1600" dirty="0"/>
              <a:t>: ce sont elles qui nous donnent l’énergie et l’envie. </a:t>
            </a:r>
            <a:br>
              <a:rPr lang="fr-FR" sz="1600" dirty="0"/>
            </a:br>
            <a:r>
              <a:rPr lang="fr-FR" sz="1600" dirty="0"/>
              <a:t>Nous cherchons à les nourrir au quotidien.</a:t>
            </a:r>
            <a:endParaRPr dirty="0"/>
          </a:p>
          <a:p>
            <a:pPr marL="685800" lvl="1" indent="-228600" algn="l" rtl="0">
              <a:lnSpc>
                <a:spcPct val="120000"/>
              </a:lnSpc>
              <a:spcBef>
                <a:spcPts val="800"/>
              </a:spcBef>
              <a:spcAft>
                <a:spcPts val="0"/>
              </a:spcAft>
              <a:buClr>
                <a:schemeClr val="dk1"/>
              </a:buClr>
              <a:buSzPts val="1600"/>
              <a:buChar char="•"/>
            </a:pPr>
            <a:r>
              <a:rPr lang="fr-FR" sz="1600" dirty="0"/>
              <a:t>Les connaître pour soi, c’est se donner des autorisations pour les nourrir, cela recharge nos batteries et évite d’entrer en pression relationnelle.</a:t>
            </a:r>
            <a:endParaRPr dirty="0"/>
          </a:p>
          <a:p>
            <a:pPr marL="685800" lvl="1" indent="-228600" algn="l" rtl="0">
              <a:lnSpc>
                <a:spcPct val="120000"/>
              </a:lnSpc>
              <a:spcBef>
                <a:spcPts val="800"/>
              </a:spcBef>
              <a:spcAft>
                <a:spcPts val="0"/>
              </a:spcAft>
              <a:buClr>
                <a:schemeClr val="dk1"/>
              </a:buClr>
              <a:buSzPts val="1600"/>
              <a:buChar char="•"/>
            </a:pPr>
            <a:r>
              <a:rPr lang="fr-FR" sz="1600" dirty="0"/>
              <a:t>Connaître ceux des autres, c’est pouvoir agir sur un levier de motivation favorisant l’implication.</a:t>
            </a:r>
            <a:endParaRPr dirty="0"/>
          </a:p>
          <a:p>
            <a:pPr marL="228600" lvl="0" indent="-177800" algn="l" rtl="0">
              <a:lnSpc>
                <a:spcPct val="90000"/>
              </a:lnSpc>
              <a:spcBef>
                <a:spcPts val="1000"/>
              </a:spcBef>
              <a:spcAft>
                <a:spcPts val="0"/>
              </a:spcAft>
              <a:buClr>
                <a:schemeClr val="dk1"/>
              </a:buClr>
              <a:buSzPts val="800"/>
              <a:buNone/>
            </a:pPr>
            <a:endParaRPr sz="800" dirty="0"/>
          </a:p>
        </p:txBody>
      </p:sp>
      <p:pic>
        <p:nvPicPr>
          <p:cNvPr id="1107" name="Google Shape;1107;p89" descr="Une image contenant texte&#10;&#10;Description générée automatiquement"/>
          <p:cNvPicPr preferRelativeResize="0"/>
          <p:nvPr>
            <p:custDataLst>
              <p:tags r:id="rId3"/>
            </p:custDataLst>
          </p:nvPr>
        </p:nvPicPr>
        <p:blipFill rotWithShape="1">
          <a:blip r:embed="rId22">
            <a:alphaModFix/>
          </a:blip>
          <a:srcRect/>
          <a:stretch/>
        </p:blipFill>
        <p:spPr>
          <a:xfrm>
            <a:off x="10988365" y="1465703"/>
            <a:ext cx="227979" cy="618540"/>
          </a:xfrm>
          <a:prstGeom prst="rect">
            <a:avLst/>
          </a:prstGeom>
          <a:noFill/>
          <a:ln>
            <a:noFill/>
          </a:ln>
        </p:spPr>
      </p:pic>
      <p:pic>
        <p:nvPicPr>
          <p:cNvPr id="1108" name="Google Shape;1108;p89" descr="Une image contenant texte&#10;&#10;Description générée automatiquement"/>
          <p:cNvPicPr preferRelativeResize="0"/>
          <p:nvPr>
            <p:custDataLst>
              <p:tags r:id="rId4"/>
            </p:custDataLst>
          </p:nvPr>
        </p:nvPicPr>
        <p:blipFill rotWithShape="1">
          <a:blip r:embed="rId23">
            <a:alphaModFix/>
          </a:blip>
          <a:srcRect/>
          <a:stretch/>
        </p:blipFill>
        <p:spPr>
          <a:xfrm>
            <a:off x="10991694" y="2307024"/>
            <a:ext cx="221320" cy="619446"/>
          </a:xfrm>
          <a:prstGeom prst="rect">
            <a:avLst/>
          </a:prstGeom>
          <a:noFill/>
          <a:ln>
            <a:noFill/>
          </a:ln>
        </p:spPr>
      </p:pic>
      <p:pic>
        <p:nvPicPr>
          <p:cNvPr id="1109" name="Google Shape;1109;p89" descr="Une image contenant texte&#10;&#10;Description générée automatiquement"/>
          <p:cNvPicPr preferRelativeResize="0"/>
          <p:nvPr>
            <p:custDataLst>
              <p:tags r:id="rId5"/>
            </p:custDataLst>
          </p:nvPr>
        </p:nvPicPr>
        <p:blipFill rotWithShape="1">
          <a:blip r:embed="rId24">
            <a:alphaModFix/>
          </a:blip>
          <a:srcRect/>
          <a:stretch/>
        </p:blipFill>
        <p:spPr>
          <a:xfrm>
            <a:off x="10988365" y="4045261"/>
            <a:ext cx="227979" cy="646072"/>
          </a:xfrm>
          <a:prstGeom prst="rect">
            <a:avLst/>
          </a:prstGeom>
          <a:noFill/>
          <a:ln>
            <a:noFill/>
          </a:ln>
        </p:spPr>
      </p:pic>
      <p:pic>
        <p:nvPicPr>
          <p:cNvPr id="1110" name="Google Shape;1110;p89" descr="Une image contenant texte&#10;&#10;Description générée automatiquement"/>
          <p:cNvPicPr preferRelativeResize="0"/>
          <p:nvPr>
            <p:custDataLst>
              <p:tags r:id="rId6"/>
            </p:custDataLst>
          </p:nvPr>
        </p:nvPicPr>
        <p:blipFill rotWithShape="1">
          <a:blip r:embed="rId25">
            <a:alphaModFix/>
          </a:blip>
          <a:srcRect/>
          <a:stretch/>
        </p:blipFill>
        <p:spPr>
          <a:xfrm>
            <a:off x="10990636" y="5744330"/>
            <a:ext cx="223436" cy="633646"/>
          </a:xfrm>
          <a:prstGeom prst="rect">
            <a:avLst/>
          </a:prstGeom>
          <a:noFill/>
          <a:ln>
            <a:noFill/>
          </a:ln>
        </p:spPr>
      </p:pic>
      <p:pic>
        <p:nvPicPr>
          <p:cNvPr id="1111" name="Google Shape;1111;p89"/>
          <p:cNvPicPr preferRelativeResize="0"/>
          <p:nvPr>
            <p:custDataLst>
              <p:tags r:id="rId7"/>
            </p:custDataLst>
          </p:nvPr>
        </p:nvPicPr>
        <p:blipFill rotWithShape="1">
          <a:blip r:embed="rId26">
            <a:alphaModFix/>
          </a:blip>
          <a:srcRect/>
          <a:stretch/>
        </p:blipFill>
        <p:spPr>
          <a:xfrm>
            <a:off x="10988365" y="4914114"/>
            <a:ext cx="227979" cy="607437"/>
          </a:xfrm>
          <a:prstGeom prst="rect">
            <a:avLst/>
          </a:prstGeom>
          <a:noFill/>
          <a:ln>
            <a:noFill/>
          </a:ln>
        </p:spPr>
      </p:pic>
      <p:pic>
        <p:nvPicPr>
          <p:cNvPr id="1112" name="Google Shape;1112;p89"/>
          <p:cNvPicPr preferRelativeResize="0"/>
          <p:nvPr>
            <p:custDataLst>
              <p:tags r:id="rId8"/>
            </p:custDataLst>
          </p:nvPr>
        </p:nvPicPr>
        <p:blipFill rotWithShape="1">
          <a:blip r:embed="rId27">
            <a:alphaModFix/>
          </a:blip>
          <a:srcRect/>
          <a:stretch/>
        </p:blipFill>
        <p:spPr>
          <a:xfrm>
            <a:off x="11001313" y="3149251"/>
            <a:ext cx="202082" cy="673229"/>
          </a:xfrm>
          <a:prstGeom prst="rect">
            <a:avLst/>
          </a:prstGeom>
          <a:noFill/>
          <a:ln>
            <a:noFill/>
          </a:ln>
        </p:spPr>
      </p:pic>
      <p:graphicFrame>
        <p:nvGraphicFramePr>
          <p:cNvPr id="2" name="Tableau 2">
            <a:extLst>
              <a:ext uri="{FF2B5EF4-FFF2-40B4-BE49-F238E27FC236}">
                <a16:creationId xmlns:a16="http://schemas.microsoft.com/office/drawing/2014/main" id="{13FE088C-A7A2-9105-FE06-286AC31D521A}"/>
              </a:ext>
            </a:extLst>
          </p:cNvPr>
          <p:cNvGraphicFramePr>
            <a:graphicFrameLocks noGrp="1" noChangeAspect="1"/>
          </p:cNvGraphicFramePr>
          <p:nvPr>
            <p:custDataLst>
              <p:tags r:id="rId9"/>
            </p:custDataLst>
            <p:extLst>
              <p:ext uri="{D42A27DB-BD31-4B8C-83A1-F6EECF244321}">
                <p14:modId xmlns:p14="http://schemas.microsoft.com/office/powerpoint/2010/main" val="855744077"/>
              </p:ext>
            </p:extLst>
          </p:nvPr>
        </p:nvGraphicFramePr>
        <p:xfrm>
          <a:off x="6343650" y="1366889"/>
          <a:ext cx="4464050" cy="5099076"/>
        </p:xfrm>
        <a:graphic>
          <a:graphicData uri="http://schemas.openxmlformats.org/drawingml/2006/table">
            <a:tbl>
              <a:tblPr firstRow="1" bandRow="1"/>
              <a:tblGrid>
                <a:gridCol w="342900">
                  <a:extLst>
                    <a:ext uri="{9D8B030D-6E8A-4147-A177-3AD203B41FA5}">
                      <a16:colId xmlns:a16="http://schemas.microsoft.com/office/drawing/2014/main" val="3579419884"/>
                    </a:ext>
                  </a:extLst>
                </a:gridCol>
                <a:gridCol w="4121150">
                  <a:extLst>
                    <a:ext uri="{9D8B030D-6E8A-4147-A177-3AD203B41FA5}">
                      <a16:colId xmlns:a16="http://schemas.microsoft.com/office/drawing/2014/main" val="619714248"/>
                    </a:ext>
                  </a:extLst>
                </a:gridCol>
              </a:tblGrid>
              <a:tr h="849846">
                <a:tc>
                  <a:txBody>
                    <a:bodyPr/>
                    <a:lstStyle/>
                    <a:p>
                      <a:r>
                        <a:rPr lang="fr-FR" sz="800" b="1" dirty="0">
                          <a:solidFill>
                            <a:schemeClr val="bg1"/>
                          </a:solidFill>
                        </a:rPr>
                        <a:t>CONCILIANT</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EF9A09"/>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b="0" dirty="0">
                          <a:solidFill>
                            <a:schemeClr val="bg2">
                              <a:lumMod val="25000"/>
                            </a:schemeClr>
                          </a:solidFill>
                        </a:rPr>
                        <a:t>Être reconnu en tant que personne</a:t>
                      </a:r>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b="0" dirty="0">
                          <a:solidFill>
                            <a:schemeClr val="bg2">
                              <a:lumMod val="25000"/>
                            </a:schemeClr>
                          </a:solidFill>
                        </a:rPr>
                        <a:t>Stimuler agréablement ses cinq sens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95103691"/>
                  </a:ext>
                </a:extLst>
              </a:tr>
              <a:tr h="849846">
                <a:tc>
                  <a:txBody>
                    <a:bodyPr/>
                    <a:lstStyle/>
                    <a:p>
                      <a:r>
                        <a:rPr lang="fr-FR" sz="800" b="1" dirty="0">
                          <a:solidFill>
                            <a:schemeClr val="bg1"/>
                          </a:solidFill>
                        </a:rPr>
                        <a:t>MÉTHODIQUE</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7B92F8"/>
                    </a:solidFill>
                  </a:tcPr>
                </a:tc>
                <a:tc>
                  <a:txBody>
                    <a:bodyPr/>
                    <a:lstStyle/>
                    <a:p>
                      <a:r>
                        <a:rPr lang="fr-FR" sz="1200" dirty="0"/>
                        <a:t>Être reconnu pour son travail (quantité </a:t>
                      </a:r>
                      <a:r>
                        <a:rPr lang="fr-FR" sz="1200"/>
                        <a:t>et détail </a:t>
                      </a:r>
                      <a:r>
                        <a:rPr lang="fr-FR" sz="1200" dirty="0"/>
                        <a:t>du travail fournit) et ses compétences</a:t>
                      </a:r>
                    </a:p>
                    <a:p>
                      <a:r>
                        <a:rPr lang="fr-FR" sz="1200" dirty="0"/>
                        <a:t>Structurer et organiser ses actions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617788613"/>
                  </a:ext>
                </a:extLst>
              </a:tr>
              <a:tr h="849846">
                <a:tc>
                  <a:txBody>
                    <a:bodyPr/>
                    <a:lstStyle/>
                    <a:p>
                      <a:r>
                        <a:rPr lang="fr-FR" sz="800" b="1" dirty="0"/>
                        <a:t>ESPIÉGLE</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FFDF89"/>
                    </a:solidFill>
                  </a:tcPr>
                </a:tc>
                <a:tc>
                  <a:txBody>
                    <a:bodyPr/>
                    <a:lstStyle/>
                    <a:p>
                      <a:r>
                        <a:rPr lang="fr-FR" sz="1200" dirty="0"/>
                        <a:t>Avoir des relations complices</a:t>
                      </a:r>
                    </a:p>
                    <a:p>
                      <a:r>
                        <a:rPr lang="fr-FR" sz="1200" dirty="0"/>
                        <a:t>Vivre des moments fun et légers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140872998"/>
                  </a:ext>
                </a:extLst>
              </a:tr>
              <a:tr h="849846">
                <a:tc>
                  <a:txBody>
                    <a:bodyPr/>
                    <a:lstStyle/>
                    <a:p>
                      <a:r>
                        <a:rPr lang="fr-FR" sz="800" b="1" dirty="0">
                          <a:solidFill>
                            <a:schemeClr val="bg1"/>
                          </a:solidFill>
                        </a:rPr>
                        <a:t>OPINIÂTRE</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B76AFF"/>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Être reconnu pour son implication</a:t>
                      </a:r>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Être considéré pour ses opinions, ses convictions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488067664"/>
                  </a:ext>
                </a:extLst>
              </a:tr>
              <a:tr h="849846">
                <a:tc>
                  <a:txBody>
                    <a:bodyPr/>
                    <a:lstStyle/>
                    <a:p>
                      <a:r>
                        <a:rPr lang="fr-FR" sz="800" b="1" dirty="0">
                          <a:solidFill>
                            <a:schemeClr val="bg1"/>
                          </a:solidFill>
                        </a:rPr>
                        <a:t>IMAGINATIF</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00D0B1"/>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Avoir sa place dans un collectif.</a:t>
                      </a:r>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Être sollicité pour sentir qu’il compte aux yeux des autres</a:t>
                      </a:r>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Avoir de l’espace, de la tranquillité et du temps pour soi</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4234233136"/>
                  </a:ext>
                </a:extLst>
              </a:tr>
              <a:tr h="849846">
                <a:tc>
                  <a:txBody>
                    <a:bodyPr/>
                    <a:lstStyle/>
                    <a:p>
                      <a:r>
                        <a:rPr lang="fr-FR" sz="800" b="1" dirty="0">
                          <a:solidFill>
                            <a:schemeClr val="bg1"/>
                          </a:solidFill>
                        </a:rPr>
                        <a:t>FONCEUR</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F04567"/>
                    </a:solidFill>
                  </a:tcPr>
                </a:tc>
                <a:tc>
                  <a:txBody>
                    <a:bodyPr/>
                    <a:lstStyle/>
                    <a:p>
                      <a:r>
                        <a:rPr lang="fr-FR" sz="1200" dirty="0"/>
                        <a:t>Se sentir important.</a:t>
                      </a:r>
                      <a:br>
                        <a:rPr lang="fr-FR" sz="1200" dirty="0"/>
                      </a:br>
                      <a:r>
                        <a:rPr lang="fr-FR" sz="1200" dirty="0"/>
                        <a:t>Se distinguer des autres</a:t>
                      </a:r>
                      <a:endParaRPr lang="fr-FR" sz="1200" baseline="0" dirty="0"/>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baseline="0" dirty="0"/>
                        <a:t>Vivre des situations excitantes et d’exception.</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417067533"/>
                  </a:ext>
                </a:extLst>
              </a:tr>
            </a:tbl>
          </a:graphicData>
        </a:graphic>
      </p:graphicFrame>
      <p:cxnSp>
        <p:nvCxnSpPr>
          <p:cNvPr id="9" name="Connecteur droit 8">
            <a:extLst>
              <a:ext uri="{FF2B5EF4-FFF2-40B4-BE49-F238E27FC236}">
                <a16:creationId xmlns:a16="http://schemas.microsoft.com/office/drawing/2014/main" id="{43B9EB83-70E4-F507-FE76-6BF6E2EDD541}"/>
              </a:ext>
            </a:extLst>
          </p:cNvPr>
          <p:cNvCxnSpPr/>
          <p:nvPr>
            <p:custDataLst>
              <p:tags r:id="rId10"/>
            </p:custDataLst>
          </p:nvPr>
        </p:nvCxnSpPr>
        <p:spPr>
          <a:xfrm>
            <a:off x="6343650" y="13668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0" name="Connecteur droit 9">
            <a:extLst>
              <a:ext uri="{FF2B5EF4-FFF2-40B4-BE49-F238E27FC236}">
                <a16:creationId xmlns:a16="http://schemas.microsoft.com/office/drawing/2014/main" id="{F5CAE151-75D4-0EFD-31F8-1029057EAF55}"/>
              </a:ext>
            </a:extLst>
          </p:cNvPr>
          <p:cNvCxnSpPr/>
          <p:nvPr>
            <p:custDataLst>
              <p:tags r:id="rId11"/>
            </p:custDataLst>
          </p:nvPr>
        </p:nvCxnSpPr>
        <p:spPr>
          <a:xfrm>
            <a:off x="6343650" y="22304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1" name="Connecteur droit 10">
            <a:extLst>
              <a:ext uri="{FF2B5EF4-FFF2-40B4-BE49-F238E27FC236}">
                <a16:creationId xmlns:a16="http://schemas.microsoft.com/office/drawing/2014/main" id="{BB1A80FA-867E-6AB8-3445-ADB0F971F741}"/>
              </a:ext>
            </a:extLst>
          </p:cNvPr>
          <p:cNvCxnSpPr/>
          <p:nvPr>
            <p:custDataLst>
              <p:tags r:id="rId12"/>
            </p:custDataLst>
          </p:nvPr>
        </p:nvCxnSpPr>
        <p:spPr>
          <a:xfrm>
            <a:off x="6343650" y="30686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2" name="Connecteur droit 11">
            <a:extLst>
              <a:ext uri="{FF2B5EF4-FFF2-40B4-BE49-F238E27FC236}">
                <a16:creationId xmlns:a16="http://schemas.microsoft.com/office/drawing/2014/main" id="{DFF5C5A1-A4CC-F4E5-631C-C9CFFDF25FAE}"/>
              </a:ext>
            </a:extLst>
          </p:cNvPr>
          <p:cNvCxnSpPr/>
          <p:nvPr>
            <p:custDataLst>
              <p:tags r:id="rId13"/>
            </p:custDataLst>
          </p:nvPr>
        </p:nvCxnSpPr>
        <p:spPr>
          <a:xfrm>
            <a:off x="6343650" y="3924416"/>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3" name="Connecteur droit 12">
            <a:extLst>
              <a:ext uri="{FF2B5EF4-FFF2-40B4-BE49-F238E27FC236}">
                <a16:creationId xmlns:a16="http://schemas.microsoft.com/office/drawing/2014/main" id="{F3230317-6BE3-1517-EA3F-EE39CFD31F67}"/>
              </a:ext>
            </a:extLst>
          </p:cNvPr>
          <p:cNvCxnSpPr/>
          <p:nvPr>
            <p:custDataLst>
              <p:tags r:id="rId14"/>
            </p:custDataLst>
          </p:nvPr>
        </p:nvCxnSpPr>
        <p:spPr>
          <a:xfrm>
            <a:off x="6343650" y="4769760"/>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4" name="Connecteur droit 13">
            <a:extLst>
              <a:ext uri="{FF2B5EF4-FFF2-40B4-BE49-F238E27FC236}">
                <a16:creationId xmlns:a16="http://schemas.microsoft.com/office/drawing/2014/main" id="{C049E5D0-02F2-DBE4-CAD8-672C7B6B60E5}"/>
              </a:ext>
            </a:extLst>
          </p:cNvPr>
          <p:cNvCxnSpPr/>
          <p:nvPr>
            <p:custDataLst>
              <p:tags r:id="rId15"/>
            </p:custDataLst>
          </p:nvPr>
        </p:nvCxnSpPr>
        <p:spPr>
          <a:xfrm>
            <a:off x="6343650" y="56213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5" name="Connecteur droit 14">
            <a:extLst>
              <a:ext uri="{FF2B5EF4-FFF2-40B4-BE49-F238E27FC236}">
                <a16:creationId xmlns:a16="http://schemas.microsoft.com/office/drawing/2014/main" id="{4B60D2DE-D9D4-7D67-8521-50D7A801A2A6}"/>
              </a:ext>
            </a:extLst>
          </p:cNvPr>
          <p:cNvCxnSpPr/>
          <p:nvPr>
            <p:custDataLst>
              <p:tags r:id="rId16"/>
            </p:custDataLst>
          </p:nvPr>
        </p:nvCxnSpPr>
        <p:spPr>
          <a:xfrm>
            <a:off x="6343650" y="6467604"/>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6" name="Connecteur droit 15">
            <a:extLst>
              <a:ext uri="{FF2B5EF4-FFF2-40B4-BE49-F238E27FC236}">
                <a16:creationId xmlns:a16="http://schemas.microsoft.com/office/drawing/2014/main" id="{9ADFE6F3-C17C-C5A5-1FB4-0C3350383D16}"/>
              </a:ext>
            </a:extLst>
          </p:cNvPr>
          <p:cNvCxnSpPr>
            <a:cxnSpLocks/>
          </p:cNvCxnSpPr>
          <p:nvPr>
            <p:custDataLst>
              <p:tags r:id="rId17"/>
            </p:custDataLst>
          </p:nvPr>
        </p:nvCxnSpPr>
        <p:spPr>
          <a:xfrm flipV="1">
            <a:off x="6343650" y="1366889"/>
            <a:ext cx="0" cy="5106129"/>
          </a:xfrm>
          <a:prstGeom prst="line">
            <a:avLst/>
          </a:prstGeom>
        </p:spPr>
        <p:style>
          <a:lnRef idx="1">
            <a:schemeClr val="dk1"/>
          </a:lnRef>
          <a:fillRef idx="0">
            <a:schemeClr val="dk1"/>
          </a:fillRef>
          <a:effectRef idx="0">
            <a:schemeClr val="dk1"/>
          </a:effectRef>
          <a:fontRef idx="minor">
            <a:schemeClr val="tx1"/>
          </a:fontRef>
        </p:style>
      </p:cxnSp>
      <p:cxnSp>
        <p:nvCxnSpPr>
          <p:cNvPr id="19" name="Connecteur droit 18">
            <a:extLst>
              <a:ext uri="{FF2B5EF4-FFF2-40B4-BE49-F238E27FC236}">
                <a16:creationId xmlns:a16="http://schemas.microsoft.com/office/drawing/2014/main" id="{6E9CDFD0-3B0A-E4F9-7F14-7EAB6B43706B}"/>
              </a:ext>
            </a:extLst>
          </p:cNvPr>
          <p:cNvCxnSpPr>
            <a:cxnSpLocks/>
          </p:cNvCxnSpPr>
          <p:nvPr>
            <p:custDataLst>
              <p:tags r:id="rId18"/>
            </p:custDataLst>
          </p:nvPr>
        </p:nvCxnSpPr>
        <p:spPr>
          <a:xfrm flipV="1">
            <a:off x="6680200" y="1371351"/>
            <a:ext cx="0" cy="5106129"/>
          </a:xfrm>
          <a:prstGeom prst="line">
            <a:avLst/>
          </a:prstGeom>
        </p:spPr>
        <p:style>
          <a:lnRef idx="1">
            <a:schemeClr val="dk1"/>
          </a:lnRef>
          <a:fillRef idx="0">
            <a:schemeClr val="dk1"/>
          </a:fillRef>
          <a:effectRef idx="0">
            <a:schemeClr val="dk1"/>
          </a:effectRef>
          <a:fontRef idx="minor">
            <a:schemeClr val="tx1"/>
          </a:fontRef>
        </p:style>
      </p:cxnSp>
      <p:cxnSp>
        <p:nvCxnSpPr>
          <p:cNvPr id="20" name="Connecteur droit 19">
            <a:extLst>
              <a:ext uri="{FF2B5EF4-FFF2-40B4-BE49-F238E27FC236}">
                <a16:creationId xmlns:a16="http://schemas.microsoft.com/office/drawing/2014/main" id="{B76952ED-7CC2-3E12-7E3A-BD0654D55DF1}"/>
              </a:ext>
            </a:extLst>
          </p:cNvPr>
          <p:cNvCxnSpPr>
            <a:cxnSpLocks/>
          </p:cNvCxnSpPr>
          <p:nvPr>
            <p:custDataLst>
              <p:tags r:id="rId19"/>
            </p:custDataLst>
          </p:nvPr>
        </p:nvCxnSpPr>
        <p:spPr>
          <a:xfrm flipV="1">
            <a:off x="10801350" y="1371350"/>
            <a:ext cx="0" cy="5106129"/>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0" name="Google Shape;1133;p92">
            <a:extLst>
              <a:ext uri="{FF2B5EF4-FFF2-40B4-BE49-F238E27FC236}">
                <a16:creationId xmlns:a16="http://schemas.microsoft.com/office/drawing/2014/main" id="{766CAC5F-BBC0-ABF5-7AEB-D6CDC9DEC406}"/>
              </a:ext>
            </a:extLst>
          </p:cNvPr>
          <p:cNvSpPr txBox="1">
            <a:spLocks noGrp="1"/>
          </p:cNvSpPr>
          <p:nvPr>
            <p:ph type="title"/>
            <p:custDataLst>
              <p:tags r:id="rId1"/>
            </p:custDataLst>
          </p:nvPr>
        </p:nvSpPr>
        <p:spPr>
          <a:xfrm>
            <a:off x="3606842" y="482238"/>
            <a:ext cx="5029200" cy="125925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ct val="111111"/>
              <a:buFont typeface="Calibri"/>
              <a:buNone/>
            </a:pPr>
            <a:r>
              <a:rPr lang="fr-FR" sz="4200" b="1" dirty="0"/>
              <a:t>Exercice</a:t>
            </a:r>
            <a:r>
              <a:rPr lang="fr-FR" sz="4200" dirty="0"/>
              <a:t> : </a:t>
            </a:r>
            <a:br>
              <a:rPr lang="fr-FR" sz="4200" dirty="0"/>
            </a:br>
            <a:r>
              <a:rPr lang="fr-FR" sz="4200" dirty="0"/>
              <a:t>Trouvez la Motivation</a:t>
            </a:r>
            <a:endParaRPr dirty="0"/>
          </a:p>
        </p:txBody>
      </p:sp>
      <p:sp>
        <p:nvSpPr>
          <p:cNvPr id="16" name="ZoneTexte 15">
            <a:extLst>
              <a:ext uri="{FF2B5EF4-FFF2-40B4-BE49-F238E27FC236}">
                <a16:creationId xmlns:a16="http://schemas.microsoft.com/office/drawing/2014/main" id="{89C93F96-9327-F752-4496-D7B468DEE782}"/>
              </a:ext>
            </a:extLst>
          </p:cNvPr>
          <p:cNvSpPr txBox="1"/>
          <p:nvPr>
            <p:custDataLst>
              <p:tags r:id="rId2"/>
            </p:custDataLst>
          </p:nvPr>
        </p:nvSpPr>
        <p:spPr>
          <a:xfrm>
            <a:off x="2404782" y="3300311"/>
            <a:ext cx="2657475" cy="161582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En sous-groupe, à tour de rôle, chacun va lire une saynète se trouvant sur ses cartes digitales</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1775;p142">
            <a:extLst>
              <a:ext uri="{FF2B5EF4-FFF2-40B4-BE49-F238E27FC236}">
                <a16:creationId xmlns:a16="http://schemas.microsoft.com/office/drawing/2014/main" id="{8C8F8054-CE28-8684-480E-9E3D082CCF3F}"/>
              </a:ext>
            </a:extLst>
          </p:cNvPr>
          <p:cNvSpPr/>
          <p:nvPr>
            <p:custDataLst>
              <p:tags r:id="rId3"/>
            </p:custDataLst>
          </p:nvPr>
        </p:nvSpPr>
        <p:spPr>
          <a:xfrm>
            <a:off x="3999648" y="174149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ZoneTexte 18">
            <a:extLst>
              <a:ext uri="{FF2B5EF4-FFF2-40B4-BE49-F238E27FC236}">
                <a16:creationId xmlns:a16="http://schemas.microsoft.com/office/drawing/2014/main" id="{5A05DE5D-ABF7-BFBA-5901-AF3D6F19B75B}"/>
              </a:ext>
            </a:extLst>
          </p:cNvPr>
          <p:cNvSpPr txBox="1"/>
          <p:nvPr>
            <p:custDataLst>
              <p:tags r:id="rId4"/>
            </p:custDataLst>
          </p:nvPr>
        </p:nvSpPr>
        <p:spPr>
          <a:xfrm>
            <a:off x="7137209" y="3300311"/>
            <a:ext cx="2477861" cy="1615827"/>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Les autres membres du groupe devront deviner de quel Motivation il est question</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1" name="Graphique 20" descr="Badge 1 avec un remplissage uni">
            <a:extLst>
              <a:ext uri="{FF2B5EF4-FFF2-40B4-BE49-F238E27FC236}">
                <a16:creationId xmlns:a16="http://schemas.microsoft.com/office/drawing/2014/main" id="{EB29AB3F-8FF5-ED4B-35F2-884AF6D63A0C}"/>
              </a:ext>
            </a:extLst>
          </p:cNvPr>
          <p:cNvPicPr>
            <a:picLocks noChangeAspect="1"/>
          </p:cNvPicPr>
          <p:nvPr>
            <p:custDataLst>
              <p:tags r:id="rId5"/>
            </p:custDataLst>
          </p:nvPr>
        </p:nvPicPr>
        <p:blipFill>
          <a:blip r:embed="rId20">
            <a:extLst>
              <a:ext uri="{96DAC541-7B7A-43D3-8B79-37D633B846F1}">
                <asvg:svgBlip xmlns:asvg="http://schemas.microsoft.com/office/drawing/2016/SVG/main" r:embed="rId21"/>
              </a:ext>
            </a:extLst>
          </a:blip>
          <a:stretch>
            <a:fillRect/>
          </a:stretch>
        </p:blipFill>
        <p:spPr>
          <a:xfrm>
            <a:off x="1030331" y="2238375"/>
            <a:ext cx="914400" cy="914400"/>
          </a:xfrm>
          <a:prstGeom prst="rect">
            <a:avLst/>
          </a:prstGeom>
        </p:spPr>
      </p:pic>
      <p:pic>
        <p:nvPicPr>
          <p:cNvPr id="23" name="Graphique 22" descr="Badge avec un remplissage uni">
            <a:extLst>
              <a:ext uri="{FF2B5EF4-FFF2-40B4-BE49-F238E27FC236}">
                <a16:creationId xmlns:a16="http://schemas.microsoft.com/office/drawing/2014/main" id="{A42CAFD8-4116-E6F7-635C-D3B8AF9645F2}"/>
              </a:ext>
            </a:extLst>
          </p:cNvPr>
          <p:cNvPicPr>
            <a:picLocks noChangeAspect="1"/>
          </p:cNvPicPr>
          <p:nvPr>
            <p:custDataLst>
              <p:tags r:id="rId6"/>
            </p:custDataLst>
          </p:nvPr>
        </p:nvPicPr>
        <p:blipFill>
          <a:blip r:embed="rId22">
            <a:extLst>
              <a:ext uri="{96DAC541-7B7A-43D3-8B79-37D633B846F1}">
                <asvg:svgBlip xmlns:asvg="http://schemas.microsoft.com/office/drawing/2016/SVG/main" r:embed="rId23"/>
              </a:ext>
            </a:extLst>
          </a:blip>
          <a:stretch>
            <a:fillRect/>
          </a:stretch>
        </p:blipFill>
        <p:spPr>
          <a:xfrm>
            <a:off x="1008561" y="3622125"/>
            <a:ext cx="914400" cy="914400"/>
          </a:xfrm>
          <a:prstGeom prst="rect">
            <a:avLst/>
          </a:prstGeom>
        </p:spPr>
      </p:pic>
      <p:pic>
        <p:nvPicPr>
          <p:cNvPr id="25" name="Graphique 24" descr="Badge 3 avec un remplissage uni">
            <a:extLst>
              <a:ext uri="{FF2B5EF4-FFF2-40B4-BE49-F238E27FC236}">
                <a16:creationId xmlns:a16="http://schemas.microsoft.com/office/drawing/2014/main" id="{F63AB276-E83E-5153-08DA-4CB41405550B}"/>
              </a:ext>
            </a:extLst>
          </p:cNvPr>
          <p:cNvPicPr>
            <a:picLocks noChangeAspect="1"/>
          </p:cNvPicPr>
          <p:nvPr>
            <p:custDataLst>
              <p:tags r:id="rId7"/>
            </p:custDataLst>
          </p:nvPr>
        </p:nvPicPr>
        <p:blipFill>
          <a:blip r:embed="rId24">
            <a:extLst>
              <a:ext uri="{96DAC541-7B7A-43D3-8B79-37D633B846F1}">
                <asvg:svgBlip xmlns:asvg="http://schemas.microsoft.com/office/drawing/2016/SVG/main" r:embed="rId25"/>
              </a:ext>
            </a:extLst>
          </a:blip>
          <a:stretch>
            <a:fillRect/>
          </a:stretch>
        </p:blipFill>
        <p:spPr>
          <a:xfrm>
            <a:off x="10134597" y="3622125"/>
            <a:ext cx="914400" cy="914400"/>
          </a:xfrm>
          <a:prstGeom prst="rect">
            <a:avLst/>
          </a:prstGeom>
        </p:spPr>
      </p:pic>
      <p:pic>
        <p:nvPicPr>
          <p:cNvPr id="27" name="Graphique 26" descr="Badge 5 avec un remplissage uni">
            <a:extLst>
              <a:ext uri="{FF2B5EF4-FFF2-40B4-BE49-F238E27FC236}">
                <a16:creationId xmlns:a16="http://schemas.microsoft.com/office/drawing/2014/main" id="{9764F52D-8EFF-6D5E-C8DD-15E0A1CE2E6E}"/>
              </a:ext>
            </a:extLst>
          </p:cNvPr>
          <p:cNvPicPr>
            <a:picLocks noChangeAspect="1"/>
          </p:cNvPicPr>
          <p:nvPr>
            <p:custDataLst>
              <p:tags r:id="rId8"/>
            </p:custDataLst>
          </p:nvPr>
        </p:nvPicPr>
        <p:blipFill>
          <a:blip r:embed="rId26">
            <a:extLst>
              <a:ext uri="{96DAC541-7B7A-43D3-8B79-37D633B846F1}">
                <asvg:svgBlip xmlns:asvg="http://schemas.microsoft.com/office/drawing/2016/SVG/main" r:embed="rId27"/>
              </a:ext>
            </a:extLst>
          </a:blip>
          <a:stretch>
            <a:fillRect/>
          </a:stretch>
        </p:blipFill>
        <p:spPr>
          <a:xfrm>
            <a:off x="5664242" y="2412997"/>
            <a:ext cx="914400" cy="914400"/>
          </a:xfrm>
          <a:prstGeom prst="rect">
            <a:avLst/>
          </a:prstGeom>
        </p:spPr>
      </p:pic>
      <p:pic>
        <p:nvPicPr>
          <p:cNvPr id="29" name="Graphique 28" descr="Badge 4 avec un remplissage uni">
            <a:extLst>
              <a:ext uri="{FF2B5EF4-FFF2-40B4-BE49-F238E27FC236}">
                <a16:creationId xmlns:a16="http://schemas.microsoft.com/office/drawing/2014/main" id="{24747C4B-69F1-EC73-E4BD-EB14782E938D}"/>
              </a:ext>
            </a:extLst>
          </p:cNvPr>
          <p:cNvPicPr>
            <a:picLocks noChangeAspect="1"/>
          </p:cNvPicPr>
          <p:nvPr>
            <p:custDataLst>
              <p:tags r:id="rId9"/>
            </p:custDataLst>
          </p:nvPr>
        </p:nvPicPr>
        <p:blipFill>
          <a:blip r:embed="rId28">
            <a:extLst>
              <a:ext uri="{96DAC541-7B7A-43D3-8B79-37D633B846F1}">
                <asvg:svgBlip xmlns:asvg="http://schemas.microsoft.com/office/drawing/2016/SVG/main" r:embed="rId29"/>
              </a:ext>
            </a:extLst>
          </a:blip>
          <a:stretch>
            <a:fillRect/>
          </a:stretch>
        </p:blipFill>
        <p:spPr>
          <a:xfrm>
            <a:off x="10134597" y="2296567"/>
            <a:ext cx="914400" cy="914400"/>
          </a:xfrm>
          <a:prstGeom prst="rect">
            <a:avLst/>
          </a:prstGeom>
        </p:spPr>
      </p:pic>
      <p:sp>
        <p:nvSpPr>
          <p:cNvPr id="30" name="Rectangle 29">
            <a:extLst>
              <a:ext uri="{FF2B5EF4-FFF2-40B4-BE49-F238E27FC236}">
                <a16:creationId xmlns:a16="http://schemas.microsoft.com/office/drawing/2014/main" id="{75C16060-BA46-37F5-CD93-133B219CEFAC}"/>
              </a:ext>
            </a:extLst>
          </p:cNvPr>
          <p:cNvSpPr/>
          <p:nvPr>
            <p:custDataLst>
              <p:tags r:id="rId10"/>
            </p:custDataLst>
          </p:nvPr>
        </p:nvSpPr>
        <p:spPr>
          <a:xfrm>
            <a:off x="2399479" y="1041762"/>
            <a:ext cx="1271726"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9A917D14-10FE-979B-716B-8785FBB75EE6}"/>
              </a:ext>
            </a:extLst>
          </p:cNvPr>
          <p:cNvPicPr>
            <a:picLocks noChangeAspect="1"/>
          </p:cNvPicPr>
          <p:nvPr>
            <p:custDataLst>
              <p:tags r:id="rId11"/>
            </p:custDataLst>
          </p:nvPr>
        </p:nvPicPr>
        <p:blipFill>
          <a:blip r:embed="rId30" cstate="email">
            <a:extLst>
              <a:ext uri="{28A0092B-C50C-407E-A947-70E740481C1C}">
                <a14:useLocalDpi xmlns:a14="http://schemas.microsoft.com/office/drawing/2010/main"/>
              </a:ext>
            </a:extLst>
          </a:blip>
          <a:stretch>
            <a:fillRect/>
          </a:stretch>
        </p:blipFill>
        <p:spPr>
          <a:xfrm>
            <a:off x="7887642" y="2305030"/>
            <a:ext cx="976993" cy="976993"/>
          </a:xfrm>
          <a:prstGeom prst="rect">
            <a:avLst/>
          </a:prstGeom>
        </p:spPr>
      </p:pic>
      <p:pic>
        <p:nvPicPr>
          <p:cNvPr id="36" name="Image 35">
            <a:extLst>
              <a:ext uri="{FF2B5EF4-FFF2-40B4-BE49-F238E27FC236}">
                <a16:creationId xmlns:a16="http://schemas.microsoft.com/office/drawing/2014/main" id="{699567E6-BD7D-0ECD-E9BF-79D2C9FF7462}"/>
              </a:ext>
            </a:extLst>
          </p:cNvPr>
          <p:cNvPicPr>
            <a:picLocks noChangeAspect="1"/>
          </p:cNvPicPr>
          <p:nvPr>
            <p:custDataLst>
              <p:tags r:id="rId12"/>
            </p:custDataLst>
          </p:nvPr>
        </p:nvPicPr>
        <p:blipFill>
          <a:blip r:embed="rId31" cstate="email">
            <a:extLst>
              <a:ext uri="{28A0092B-C50C-407E-A947-70E740481C1C}">
                <a14:useLocalDpi xmlns:a14="http://schemas.microsoft.com/office/drawing/2010/main"/>
              </a:ext>
            </a:extLst>
          </a:blip>
          <a:stretch>
            <a:fillRect/>
          </a:stretch>
        </p:blipFill>
        <p:spPr>
          <a:xfrm>
            <a:off x="3245023" y="2323318"/>
            <a:ext cx="976993" cy="976993"/>
          </a:xfrm>
          <a:prstGeom prst="rect">
            <a:avLst/>
          </a:prstGeom>
        </p:spPr>
      </p:pic>
      <p:pic>
        <p:nvPicPr>
          <p:cNvPr id="2" name="Image 1">
            <a:extLst>
              <a:ext uri="{FF2B5EF4-FFF2-40B4-BE49-F238E27FC236}">
                <a16:creationId xmlns:a16="http://schemas.microsoft.com/office/drawing/2014/main" id="{FF676611-5DA0-A797-614F-2709A13FAECD}"/>
              </a:ext>
            </a:extLst>
          </p:cNvPr>
          <p:cNvPicPr>
            <a:picLocks noChangeAspect="1"/>
          </p:cNvPicPr>
          <p:nvPr>
            <p:custDataLst>
              <p:tags r:id="rId13"/>
            </p:custDataLst>
          </p:nvPr>
        </p:nvPicPr>
        <p:blipFill>
          <a:blip r:embed="rId32"/>
          <a:stretch>
            <a:fillRect/>
          </a:stretch>
        </p:blipFill>
        <p:spPr>
          <a:xfrm>
            <a:off x="619806" y="412162"/>
            <a:ext cx="1735450" cy="1735450"/>
          </a:xfrm>
          <a:prstGeom prst="rect">
            <a:avLst/>
          </a:prstGeom>
        </p:spPr>
      </p:pic>
      <p:pic>
        <p:nvPicPr>
          <p:cNvPr id="2050" name="Picture 2" descr="Code QR">
            <a:extLst>
              <a:ext uri="{FF2B5EF4-FFF2-40B4-BE49-F238E27FC236}">
                <a16:creationId xmlns:a16="http://schemas.microsoft.com/office/drawing/2014/main" id="{73632E68-BBB0-5432-FB86-FCFC84328C0F}"/>
              </a:ext>
            </a:extLst>
          </p:cNvPr>
          <p:cNvPicPr>
            <a:picLocks noChangeAspect="1" noChangeArrowheads="1"/>
          </p:cNvPicPr>
          <p:nvPr>
            <p:custDataLst>
              <p:tags r:id="rId14"/>
            </p:custDataLst>
          </p:nvPr>
        </p:nvPicPr>
        <p:blipFill>
          <a:blip r:embed="rId33">
            <a:extLst>
              <a:ext uri="{28A0092B-C50C-407E-A947-70E740481C1C}">
                <a14:useLocalDpi xmlns:a14="http://schemas.microsoft.com/office/drawing/2010/main" val="0"/>
              </a:ext>
            </a:extLst>
          </a:blip>
          <a:srcRect/>
          <a:stretch>
            <a:fillRect/>
          </a:stretch>
        </p:blipFill>
        <p:spPr bwMode="auto">
          <a:xfrm>
            <a:off x="598035" y="4628104"/>
            <a:ext cx="1735451" cy="1735451"/>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0A13A81E-65F9-FA20-1978-A75C0BD509F6}"/>
              </a:ext>
            </a:extLst>
          </p:cNvPr>
          <p:cNvPicPr>
            <a:picLocks noChangeAspect="1"/>
          </p:cNvPicPr>
          <p:nvPr>
            <p:custDataLst>
              <p:tags r:id="rId15"/>
            </p:custDataLst>
          </p:nvPr>
        </p:nvPicPr>
        <p:blipFill>
          <a:blip r:embed="rId34"/>
          <a:stretch>
            <a:fillRect/>
          </a:stretch>
        </p:blipFill>
        <p:spPr>
          <a:xfrm>
            <a:off x="9724071" y="412161"/>
            <a:ext cx="1735451" cy="1735451"/>
          </a:xfrm>
          <a:prstGeom prst="rect">
            <a:avLst/>
          </a:prstGeom>
        </p:spPr>
      </p:pic>
      <p:pic>
        <p:nvPicPr>
          <p:cNvPr id="2052" name="Picture 4" descr="Code QR">
            <a:extLst>
              <a:ext uri="{FF2B5EF4-FFF2-40B4-BE49-F238E27FC236}">
                <a16:creationId xmlns:a16="http://schemas.microsoft.com/office/drawing/2014/main" id="{D56E8E42-7962-5117-3145-3D1EDF69688F}"/>
              </a:ext>
            </a:extLst>
          </p:cNvPr>
          <p:cNvPicPr>
            <a:picLocks noChangeAspect="1" noChangeArrowheads="1"/>
          </p:cNvPicPr>
          <p:nvPr>
            <p:custDataLst>
              <p:tags r:id="rId16"/>
            </p:custDataLst>
          </p:nvPr>
        </p:nvPicPr>
        <p:blipFill>
          <a:blip r:embed="rId35">
            <a:extLst>
              <a:ext uri="{28A0092B-C50C-407E-A947-70E740481C1C}">
                <a14:useLocalDpi xmlns:a14="http://schemas.microsoft.com/office/drawing/2010/main" val="0"/>
              </a:ext>
            </a:extLst>
          </a:blip>
          <a:srcRect/>
          <a:stretch>
            <a:fillRect/>
          </a:stretch>
        </p:blipFill>
        <p:spPr bwMode="auto">
          <a:xfrm>
            <a:off x="9724071" y="4623879"/>
            <a:ext cx="1735452" cy="173545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590EB946-28CF-7F77-C708-95AF49473AF1}"/>
              </a:ext>
            </a:extLst>
          </p:cNvPr>
          <p:cNvPicPr>
            <a:picLocks noChangeAspect="1"/>
          </p:cNvPicPr>
          <p:nvPr>
            <p:custDataLst>
              <p:tags r:id="rId17"/>
            </p:custDataLst>
          </p:nvPr>
        </p:nvPicPr>
        <p:blipFill>
          <a:blip r:embed="rId36"/>
          <a:stretch>
            <a:fillRect/>
          </a:stretch>
        </p:blipFill>
        <p:spPr>
          <a:xfrm>
            <a:off x="5228274" y="3452909"/>
            <a:ext cx="1735451" cy="1735451"/>
          </a:xfrm>
          <a:prstGeom prst="rect">
            <a:avLst/>
          </a:prstGeom>
        </p:spPr>
      </p:pic>
    </p:spTree>
    <p:extLst>
      <p:ext uri="{BB962C8B-B14F-4D97-AF65-F5344CB8AC3E}">
        <p14:creationId xmlns:p14="http://schemas.microsoft.com/office/powerpoint/2010/main" val="22636186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BF156FE-FDFC-817A-13A8-FB5C4445CB25}"/>
              </a:ext>
            </a:extLst>
          </p:cNvPr>
          <p:cNvSpPr>
            <a:spLocks noGrp="1"/>
          </p:cNvSpPr>
          <p:nvPr>
            <p:ph type="title"/>
            <p:custDataLst>
              <p:tags r:id="rId2"/>
            </p:custDataLst>
          </p:nvPr>
        </p:nvSpPr>
        <p:spPr>
          <a:xfrm>
            <a:off x="4853988" y="320041"/>
            <a:ext cx="6707084" cy="3892668"/>
          </a:xfrm>
        </p:spPr>
        <p:txBody>
          <a:bodyPr vert="horz" lIns="91440" tIns="45720" rIns="91440" bIns="45720" rtlCol="0" anchor="b">
            <a:normAutofit fontScale="90000"/>
          </a:bodyPr>
          <a:lstStyle/>
          <a:p>
            <a:r>
              <a:rPr lang="en-US" sz="5100" b="1" kern="1200" dirty="0" err="1">
                <a:solidFill>
                  <a:schemeClr val="tx1"/>
                </a:solidFill>
                <a:latin typeface="+mj-lt"/>
                <a:ea typeface="+mj-ea"/>
                <a:cs typeface="+mj-cs"/>
              </a:rPr>
              <a:t>Exercice</a:t>
            </a:r>
            <a:r>
              <a:rPr lang="en-US" sz="5100" kern="1200" dirty="0">
                <a:solidFill>
                  <a:schemeClr val="tx1"/>
                </a:solidFill>
                <a:latin typeface="+mj-lt"/>
                <a:ea typeface="+mj-ea"/>
                <a:cs typeface="+mj-cs"/>
              </a:rPr>
              <a:t> : </a:t>
            </a:r>
            <a:r>
              <a:rPr lang="en-US" sz="5100" kern="1200" dirty="0" err="1">
                <a:solidFill>
                  <a:schemeClr val="tx1"/>
                </a:solidFill>
                <a:latin typeface="+mj-lt"/>
                <a:ea typeface="+mj-ea"/>
                <a:cs typeface="+mj-cs"/>
              </a:rPr>
              <a:t>En</a:t>
            </a:r>
            <a:r>
              <a:rPr lang="en-US" sz="5100" kern="1200" dirty="0">
                <a:solidFill>
                  <a:schemeClr val="tx1"/>
                </a:solidFill>
                <a:latin typeface="+mj-lt"/>
                <a:ea typeface="+mj-ea"/>
                <a:cs typeface="+mj-cs"/>
              </a:rPr>
              <a:t> sous-</a:t>
            </a:r>
            <a:r>
              <a:rPr lang="en-US" sz="5100" kern="1200" dirty="0" err="1">
                <a:solidFill>
                  <a:schemeClr val="tx1"/>
                </a:solidFill>
                <a:latin typeface="+mj-lt"/>
                <a:ea typeface="+mj-ea"/>
                <a:cs typeface="+mj-cs"/>
              </a:rPr>
              <a:t>groupe</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échangez</a:t>
            </a:r>
            <a:r>
              <a:rPr lang="en-US" sz="5100" kern="1200" dirty="0">
                <a:solidFill>
                  <a:schemeClr val="tx1"/>
                </a:solidFill>
                <a:latin typeface="+mj-lt"/>
                <a:ea typeface="+mj-ea"/>
                <a:cs typeface="+mj-cs"/>
              </a:rPr>
              <a:t> sur </a:t>
            </a:r>
            <a:r>
              <a:rPr lang="en-US" sz="5100" kern="1200" dirty="0" err="1">
                <a:solidFill>
                  <a:schemeClr val="tx1"/>
                </a:solidFill>
                <a:latin typeface="+mj-lt"/>
                <a:ea typeface="+mj-ea"/>
                <a:cs typeface="+mj-cs"/>
              </a:rPr>
              <a:t>vos</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profils</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Agilis</a:t>
            </a:r>
            <a:r>
              <a:rPr lang="en-US" sz="5100" kern="1200" dirty="0">
                <a:solidFill>
                  <a:schemeClr val="tx1"/>
                </a:solidFill>
                <a:latin typeface="+mj-lt"/>
                <a:ea typeface="+mj-ea"/>
                <a:cs typeface="+mj-cs"/>
              </a:rPr>
              <a:t> Com pour les </a:t>
            </a:r>
            <a:r>
              <a:rPr lang="en-US" sz="5100" kern="1200" dirty="0" err="1">
                <a:solidFill>
                  <a:schemeClr val="tx1"/>
                </a:solidFill>
                <a:latin typeface="+mj-lt"/>
                <a:ea typeface="+mj-ea"/>
                <a:cs typeface="+mj-cs"/>
              </a:rPr>
              <a:t>valider</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ou</a:t>
            </a:r>
            <a:r>
              <a:rPr lang="en-US" sz="5100" kern="1200" dirty="0">
                <a:solidFill>
                  <a:schemeClr val="tx1"/>
                </a:solidFill>
                <a:latin typeface="+mj-lt"/>
                <a:ea typeface="+mj-ea"/>
                <a:cs typeface="+mj-cs"/>
              </a:rPr>
              <a:t> </a:t>
            </a:r>
            <a:r>
              <a:rPr lang="en-US" sz="5100" dirty="0"/>
              <a:t>y </a:t>
            </a:r>
            <a:r>
              <a:rPr lang="en-US" sz="5100" dirty="0" err="1"/>
              <a:t>apporter</a:t>
            </a:r>
            <a:r>
              <a:rPr lang="en-US" sz="5100" dirty="0"/>
              <a:t> </a:t>
            </a:r>
            <a:r>
              <a:rPr lang="en-US" sz="5100" dirty="0" err="1"/>
              <a:t>vos</a:t>
            </a:r>
            <a:r>
              <a:rPr lang="en-US" sz="5100" dirty="0"/>
              <a:t> </a:t>
            </a:r>
            <a:r>
              <a:rPr lang="en-US" sz="5100" dirty="0" err="1"/>
              <a:t>ajustements</a:t>
            </a:r>
            <a:r>
              <a:rPr lang="en-US" sz="5100" dirty="0"/>
              <a:t>.</a:t>
            </a:r>
            <a:endParaRPr lang="en-US" sz="5100" kern="1200" dirty="0">
              <a:solidFill>
                <a:schemeClr val="tx1"/>
              </a:solidFill>
              <a:latin typeface="+mj-lt"/>
              <a:ea typeface="+mj-ea"/>
              <a:cs typeface="+mj-cs"/>
            </a:endParaRPr>
          </a:p>
        </p:txBody>
      </p:sp>
      <p:pic>
        <p:nvPicPr>
          <p:cNvPr id="5" name="Google Shape;872;p70">
            <a:extLst>
              <a:ext uri="{FF2B5EF4-FFF2-40B4-BE49-F238E27FC236}">
                <a16:creationId xmlns:a16="http://schemas.microsoft.com/office/drawing/2014/main" id="{BE0E31C7-2F66-B002-D055-21BDACBDCC35}"/>
              </a:ext>
            </a:extLst>
          </p:cNvPr>
          <p:cNvPicPr preferRelativeResize="0"/>
          <p:nvPr>
            <p:custDataLst>
              <p:tags r:id="rId3"/>
            </p:custDataLst>
          </p:nvPr>
        </p:nvPicPr>
        <p:blipFill rotWithShape="1">
          <a:blip r:embed="rId7"/>
          <a:stretch/>
        </p:blipFill>
        <p:spPr>
          <a:xfrm>
            <a:off x="320923" y="320040"/>
            <a:ext cx="4085601" cy="5899785"/>
          </a:xfrm>
          <a:prstGeom prst="rect">
            <a:avLst/>
          </a:prstGeom>
          <a:noFill/>
        </p:spPr>
      </p:pic>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BA00E5C2-1E50-B268-FCFC-2479AE84F5AE}"/>
              </a:ext>
            </a:extLst>
          </p:cNvPr>
          <p:cNvSpPr txBox="1">
            <a:spLocks/>
          </p:cNvSpPr>
          <p:nvPr>
            <p:custDataLst>
              <p:tags r:id="rId5"/>
            </p:custDataLst>
          </p:nvPr>
        </p:nvSpPr>
        <p:spPr>
          <a:xfrm>
            <a:off x="4862353" y="4739985"/>
            <a:ext cx="6707084" cy="1078174"/>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Votre</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formateur</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reviendra</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vers</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vous</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pour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recueillir</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votre</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retour.</a:t>
            </a:r>
            <a:endParaRPr kumimoji="0" lang="en-US" sz="3200" b="0"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4509775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7"/>
        <p:cNvGrpSpPr/>
        <p:nvPr/>
      </p:nvGrpSpPr>
      <p:grpSpPr>
        <a:xfrm>
          <a:off x="0" y="0"/>
          <a:ext cx="0" cy="0"/>
          <a:chOff x="0" y="0"/>
          <a:chExt cx="0" cy="0"/>
        </a:xfrm>
      </p:grpSpPr>
      <p:sp>
        <p:nvSpPr>
          <p:cNvPr id="1728" name="Google Shape;1728;p13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29" name="Google Shape;1729;p138"/>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Calibri"/>
              <a:buNone/>
            </a:pPr>
            <a:r>
              <a:rPr lang="fr-FR" sz="3600">
                <a:solidFill>
                  <a:schemeClr val="dk1"/>
                </a:solidFill>
                <a:latin typeface="Calibri"/>
                <a:ea typeface="Calibri"/>
                <a:cs typeface="Calibri"/>
                <a:sym typeface="Calibri"/>
              </a:rPr>
              <a:t>Le codéveloppement </a:t>
            </a:r>
            <a:endParaRPr/>
          </a:p>
        </p:txBody>
      </p:sp>
      <p:sp>
        <p:nvSpPr>
          <p:cNvPr id="1730" name="Google Shape;1730;p138"/>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31" name="Google Shape;1731;p138" descr="Une image contenant texte&#10;&#10;Description générée automatiquement"/>
          <p:cNvPicPr preferRelativeResize="0"/>
          <p:nvPr>
            <p:custDataLst>
              <p:tags r:id="rId4"/>
            </p:custDataLst>
          </p:nvPr>
        </p:nvPicPr>
        <p:blipFill rotWithShape="1">
          <a:blip r:embed="rId7" cstate="email">
            <a:alphaModFix/>
            <a:extLst>
              <a:ext uri="{28A0092B-C50C-407E-A947-70E740481C1C}">
                <a14:useLocalDpi xmlns:a14="http://schemas.microsoft.com/office/drawing/2010/main"/>
              </a:ext>
            </a:extLst>
          </a:blip>
          <a:srcRect/>
          <a:stretch/>
        </p:blipFill>
        <p:spPr>
          <a:xfrm>
            <a:off x="5486400" y="640080"/>
            <a:ext cx="5550408" cy="5550408"/>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13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Process Co-Développement</a:t>
            </a:r>
            <a:endParaRPr/>
          </a:p>
        </p:txBody>
      </p:sp>
      <p:pic>
        <p:nvPicPr>
          <p:cNvPr id="1737" name="Google Shape;1737;p139"/>
          <p:cNvPicPr preferRelativeResize="0"/>
          <p:nvPr>
            <p:custDataLst>
              <p:tags r:id="rId2"/>
            </p:custDataLst>
          </p:nvPr>
        </p:nvPicPr>
        <p:blipFill rotWithShape="1">
          <a:blip r:embed="rId5">
            <a:alphaModFix/>
          </a:blip>
          <a:srcRect/>
          <a:stretch/>
        </p:blipFill>
        <p:spPr>
          <a:xfrm>
            <a:off x="1415143" y="1352551"/>
            <a:ext cx="9361714" cy="5265964"/>
          </a:xfrm>
          <a:prstGeom prst="flowChartAlternateProcess">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741"/>
        <p:cNvGrpSpPr/>
        <p:nvPr/>
      </p:nvGrpSpPr>
      <p:grpSpPr>
        <a:xfrm>
          <a:off x="0" y="0"/>
          <a:ext cx="0" cy="0"/>
          <a:chOff x="0" y="0"/>
          <a:chExt cx="0" cy="0"/>
        </a:xfrm>
      </p:grpSpPr>
      <p:sp>
        <p:nvSpPr>
          <p:cNvPr id="1742" name="Google Shape;1742;p140"/>
          <p:cNvSpPr/>
          <p:nvPr>
            <p:custDataLst>
              <p:tags r:id="rId1"/>
            </p:custDataLst>
          </p:nvPr>
        </p:nvSpPr>
        <p:spPr>
          <a:xfrm rot="5400000">
            <a:off x="2936839" y="3803377"/>
            <a:ext cx="5442705" cy="409343"/>
          </a:xfrm>
          <a:prstGeom prst="notchedRightArrow">
            <a:avLst>
              <a:gd name="adj1" fmla="val 50000"/>
              <a:gd name="adj2" fmla="val 50000"/>
            </a:avLst>
          </a:prstGeom>
          <a:solidFill>
            <a:srgbClr val="00D0B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43" name="Google Shape;1743;p140"/>
          <p:cNvSpPr txBox="1">
            <a:spLocks noGrp="1"/>
          </p:cNvSpPr>
          <p:nvPr>
            <p:ph type="title"/>
            <p:custDataLst>
              <p:tags r:id="rId2"/>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Process Co-Développement</a:t>
            </a:r>
            <a:endParaRPr/>
          </a:p>
        </p:txBody>
      </p:sp>
      <p:sp>
        <p:nvSpPr>
          <p:cNvPr id="1744" name="Google Shape;1744;p140"/>
          <p:cNvSpPr txBox="1"/>
          <p:nvPr>
            <p:custDataLst>
              <p:tags r:id="rId3"/>
            </p:custDataLst>
          </p:nvPr>
        </p:nvSpPr>
        <p:spPr>
          <a:xfrm>
            <a:off x="3275240" y="1481213"/>
            <a:ext cx="4680000" cy="523220"/>
          </a:xfrm>
          <a:prstGeom prst="rect">
            <a:avLst/>
          </a:prstGeom>
          <a:solidFill>
            <a:srgbClr val="EF9A09"/>
          </a:solidFill>
          <a:ln w="952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rgbClr val="000000"/>
                </a:solidFill>
                <a:latin typeface="Arial"/>
                <a:ea typeface="Arial"/>
                <a:cs typeface="Arial"/>
                <a:sym typeface="Arial"/>
              </a:rPr>
              <a:t>Exposé de la situation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Un porteur de cas expose une situation (faits concrets).</a:t>
            </a:r>
            <a:endParaRPr sz="1400" b="0" i="0" u="none" strike="noStrike" cap="none" dirty="0">
              <a:solidFill>
                <a:srgbClr val="000000"/>
              </a:solidFill>
              <a:latin typeface="Arial"/>
              <a:ea typeface="Arial"/>
              <a:cs typeface="Arial"/>
              <a:sym typeface="Arial"/>
            </a:endParaRPr>
          </a:p>
        </p:txBody>
      </p:sp>
      <p:sp>
        <p:nvSpPr>
          <p:cNvPr id="1745" name="Google Shape;1745;p140"/>
          <p:cNvSpPr txBox="1"/>
          <p:nvPr>
            <p:custDataLst>
              <p:tags r:id="rId4"/>
            </p:custDataLst>
          </p:nvPr>
        </p:nvSpPr>
        <p:spPr>
          <a:xfrm>
            <a:off x="3275240" y="3619639"/>
            <a:ext cx="4680000" cy="612948"/>
          </a:xfrm>
          <a:prstGeom prst="rect">
            <a:avLst/>
          </a:prstGeom>
          <a:solidFill>
            <a:srgbClr val="F04567"/>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36"/>
              <a:buFont typeface="Arial"/>
              <a:buNone/>
            </a:pPr>
            <a:r>
              <a:rPr lang="fr-FR" b="1" i="0" u="none" strike="noStrike" cap="none" dirty="0">
                <a:solidFill>
                  <a:schemeClr val="tx1"/>
                </a:solidFill>
                <a:latin typeface="Arial"/>
                <a:ea typeface="Arial"/>
                <a:cs typeface="Arial"/>
                <a:sym typeface="Arial"/>
              </a:rPr>
              <a:t>Quel est ton objectif ? </a:t>
            </a:r>
            <a:endParaRPr b="0" i="0" u="none" strike="noStrike" cap="none" dirty="0">
              <a:solidFill>
                <a:schemeClr val="tx1"/>
              </a:solidFill>
              <a:latin typeface="Arial"/>
              <a:ea typeface="Arial"/>
              <a:cs typeface="Arial"/>
              <a:sym typeface="Arial"/>
            </a:endParaRPr>
          </a:p>
          <a:p>
            <a:pPr marL="0" marR="0" lvl="0" indent="0" algn="ctr" rtl="0">
              <a:lnSpc>
                <a:spcPct val="100000"/>
              </a:lnSpc>
              <a:spcBef>
                <a:spcPts val="675"/>
              </a:spcBef>
              <a:spcAft>
                <a:spcPts val="0"/>
              </a:spcAft>
              <a:buClr>
                <a:srgbClr val="000000"/>
              </a:buClr>
              <a:buSzPts val="1350"/>
              <a:buFont typeface="Arial"/>
              <a:buNone/>
            </a:pPr>
            <a:r>
              <a:rPr lang="fr-FR" b="0" i="0" u="none" strike="noStrike" cap="none" dirty="0">
                <a:solidFill>
                  <a:schemeClr val="tx1"/>
                </a:solidFill>
                <a:latin typeface="Arial"/>
                <a:ea typeface="Arial"/>
                <a:cs typeface="Arial"/>
                <a:sym typeface="Arial"/>
              </a:rPr>
              <a:t>Définition d’un objectif opérationnel.</a:t>
            </a:r>
            <a:endParaRPr b="0" i="0" u="none" strike="noStrike" cap="none" dirty="0">
              <a:solidFill>
                <a:schemeClr val="tx1"/>
              </a:solidFill>
              <a:latin typeface="Arial"/>
              <a:ea typeface="Arial"/>
              <a:cs typeface="Arial"/>
              <a:sym typeface="Arial"/>
            </a:endParaRPr>
          </a:p>
        </p:txBody>
      </p:sp>
      <p:sp>
        <p:nvSpPr>
          <p:cNvPr id="1746" name="Google Shape;1746;p140"/>
          <p:cNvSpPr txBox="1"/>
          <p:nvPr>
            <p:custDataLst>
              <p:tags r:id="rId5"/>
            </p:custDataLst>
          </p:nvPr>
        </p:nvSpPr>
        <p:spPr>
          <a:xfrm>
            <a:off x="3157534" y="4509043"/>
            <a:ext cx="5001319"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47" name="Google Shape;1747;p140"/>
          <p:cNvSpPr txBox="1"/>
          <p:nvPr>
            <p:custDataLst>
              <p:tags r:id="rId6"/>
            </p:custDataLst>
          </p:nvPr>
        </p:nvSpPr>
        <p:spPr>
          <a:xfrm>
            <a:off x="3275241" y="5843703"/>
            <a:ext cx="4679998" cy="523220"/>
          </a:xfrm>
          <a:prstGeom prst="rect">
            <a:avLst/>
          </a:prstGeom>
          <a:solidFill>
            <a:srgbClr val="B76AFF"/>
          </a:solidFill>
          <a:ln w="952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rgbClr val="000000"/>
                </a:solidFill>
                <a:latin typeface="Arial"/>
                <a:ea typeface="Arial"/>
                <a:cs typeface="Arial"/>
                <a:sym typeface="Arial"/>
              </a:rPr>
              <a:t>Présentation des pistes </a:t>
            </a:r>
            <a:br>
              <a:rPr lang="fr-FR" sz="1400" b="1" i="0" u="none" strike="noStrike" cap="none" dirty="0">
                <a:solidFill>
                  <a:srgbClr val="000000"/>
                </a:solidFill>
                <a:latin typeface="Arial"/>
                <a:ea typeface="Arial"/>
                <a:cs typeface="Arial"/>
                <a:sym typeface="Arial"/>
              </a:rPr>
            </a:br>
            <a:r>
              <a:rPr lang="fr-FR" dirty="0"/>
              <a:t>L</a:t>
            </a:r>
            <a:r>
              <a:rPr lang="fr-FR" sz="1400" i="0" u="none" strike="noStrike" cap="none" dirty="0">
                <a:solidFill>
                  <a:srgbClr val="000000"/>
                </a:solidFill>
                <a:sym typeface="Arial"/>
              </a:rPr>
              <a:t>’apporteur de cas construit son plan d’action.</a:t>
            </a:r>
            <a:endParaRPr sz="1400" i="0" u="none" strike="noStrike" cap="none" dirty="0">
              <a:solidFill>
                <a:srgbClr val="000000"/>
              </a:solidFill>
              <a:sym typeface="Arial"/>
            </a:endParaRPr>
          </a:p>
        </p:txBody>
      </p:sp>
      <p:sp>
        <p:nvSpPr>
          <p:cNvPr id="1748" name="Google Shape;1748;p140"/>
          <p:cNvSpPr txBox="1"/>
          <p:nvPr>
            <p:custDataLst>
              <p:tags r:id="rId7"/>
            </p:custDataLst>
          </p:nvPr>
        </p:nvSpPr>
        <p:spPr>
          <a:xfrm>
            <a:off x="8510954" y="4742122"/>
            <a:ext cx="184034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Groupe sans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apporteur de cas </a:t>
            </a:r>
            <a:endParaRPr sz="1400" b="0" i="0" u="none" strike="noStrike" cap="none" dirty="0">
              <a:solidFill>
                <a:srgbClr val="000000"/>
              </a:solidFill>
              <a:latin typeface="Arial"/>
              <a:ea typeface="Arial"/>
              <a:cs typeface="Arial"/>
              <a:sym typeface="Arial"/>
            </a:endParaRPr>
          </a:p>
        </p:txBody>
      </p:sp>
      <p:sp>
        <p:nvSpPr>
          <p:cNvPr id="1749" name="Google Shape;1749;p140"/>
          <p:cNvSpPr txBox="1"/>
          <p:nvPr>
            <p:custDataLst>
              <p:tags r:id="rId8"/>
            </p:custDataLst>
          </p:nvPr>
        </p:nvSpPr>
        <p:spPr>
          <a:xfrm>
            <a:off x="8510954" y="5617254"/>
            <a:ext cx="2047509"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dirty="0"/>
              <a:t>L’a</a:t>
            </a:r>
            <a:r>
              <a:rPr lang="fr-FR" sz="1400" b="0" i="0" u="none" strike="noStrike" cap="none" dirty="0">
                <a:solidFill>
                  <a:srgbClr val="000000"/>
                </a:solidFill>
                <a:latin typeface="Arial"/>
                <a:ea typeface="Arial"/>
                <a:cs typeface="Arial"/>
                <a:sym typeface="Arial"/>
              </a:rPr>
              <a:t>pporteur de cas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prend connaissance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des propositions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sans réagir.</a:t>
            </a:r>
            <a:endParaRPr sz="1400" b="0" i="0" u="none" strike="noStrike" cap="none" dirty="0">
              <a:solidFill>
                <a:srgbClr val="000000"/>
              </a:solidFill>
              <a:latin typeface="Arial"/>
              <a:ea typeface="Arial"/>
              <a:cs typeface="Arial"/>
              <a:sym typeface="Arial"/>
            </a:endParaRPr>
          </a:p>
        </p:txBody>
      </p:sp>
      <p:sp>
        <p:nvSpPr>
          <p:cNvPr id="1750" name="Google Shape;1750;p140"/>
          <p:cNvSpPr txBox="1"/>
          <p:nvPr>
            <p:custDataLst>
              <p:tags r:id="rId9"/>
            </p:custDataLst>
          </p:nvPr>
        </p:nvSpPr>
        <p:spPr>
          <a:xfrm>
            <a:off x="8510954" y="2525694"/>
            <a:ext cx="151553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Apporteur de cas + groupe</a:t>
            </a:r>
            <a:endParaRPr sz="1400" b="0" i="0" u="none" strike="noStrike" cap="none" dirty="0">
              <a:solidFill>
                <a:srgbClr val="000000"/>
              </a:solidFill>
              <a:latin typeface="Arial"/>
              <a:ea typeface="Arial"/>
              <a:cs typeface="Arial"/>
              <a:sym typeface="Arial"/>
            </a:endParaRPr>
          </a:p>
        </p:txBody>
      </p:sp>
      <p:sp>
        <p:nvSpPr>
          <p:cNvPr id="1751" name="Google Shape;1751;p140"/>
          <p:cNvSpPr/>
          <p:nvPr>
            <p:custDataLst>
              <p:tags r:id="rId10"/>
            </p:custDataLst>
          </p:nvPr>
        </p:nvSpPr>
        <p:spPr>
          <a:xfrm>
            <a:off x="3052706" y="2276833"/>
            <a:ext cx="5181481" cy="1070406"/>
          </a:xfrm>
          <a:prstGeom prst="roundRect">
            <a:avLst>
              <a:gd name="adj" fmla="val 16667"/>
            </a:avLst>
          </a:prstGeom>
          <a:solidFill>
            <a:srgbClr val="7B92F8"/>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dk1"/>
              </a:buClr>
              <a:buSzPts val="1400"/>
              <a:buFont typeface="Arial"/>
              <a:buNone/>
            </a:pPr>
            <a:r>
              <a:rPr lang="fr-FR" sz="1400" b="1" i="0" u="none" strike="noStrike" cap="none" dirty="0">
                <a:solidFill>
                  <a:schemeClr val="dk1"/>
                </a:solidFill>
                <a:latin typeface="Arial"/>
                <a:ea typeface="Arial"/>
                <a:cs typeface="Arial"/>
                <a:sym typeface="Arial"/>
              </a:rPr>
              <a:t>Questionnement</a:t>
            </a:r>
            <a:endParaRPr sz="1400" b="0" i="0" u="none" strike="noStrike" cap="none" dirty="0">
              <a:solidFill>
                <a:srgbClr val="000000"/>
              </a:solidFill>
              <a:latin typeface="Arial"/>
              <a:ea typeface="Arial"/>
              <a:cs typeface="Arial"/>
              <a:sym typeface="Arial"/>
            </a:endParaRPr>
          </a:p>
          <a:p>
            <a:pPr marL="0" marR="0" lvl="0" indent="0" algn="ctr" rtl="0">
              <a:lnSpc>
                <a:spcPct val="80000"/>
              </a:lnSpc>
              <a:spcBef>
                <a:spcPts val="700"/>
              </a:spcBef>
              <a:spcAft>
                <a:spcPts val="0"/>
              </a:spcAft>
              <a:buClr>
                <a:schemeClr val="dk1"/>
              </a:buClr>
              <a:buSzPts val="1400"/>
              <a:buFont typeface="Arial"/>
              <a:buNone/>
            </a:pPr>
            <a:r>
              <a:rPr lang="fr-FR" sz="1400" b="0" i="0" u="none" strike="noStrike" cap="none" dirty="0">
                <a:solidFill>
                  <a:schemeClr val="dk1"/>
                </a:solidFill>
                <a:latin typeface="Arial"/>
                <a:ea typeface="Arial"/>
                <a:cs typeface="Arial"/>
                <a:sym typeface="Arial"/>
              </a:rPr>
              <a:t>Le groupe pose des questions (QQOQCP).</a:t>
            </a:r>
            <a:endParaRPr sz="1400" b="0" i="0" u="none" strike="noStrike" cap="none" dirty="0">
              <a:solidFill>
                <a:srgbClr val="000000"/>
              </a:solidFill>
              <a:latin typeface="Arial"/>
              <a:ea typeface="Arial"/>
              <a:cs typeface="Arial"/>
              <a:sym typeface="Arial"/>
            </a:endParaRPr>
          </a:p>
          <a:p>
            <a:pPr marL="0" marR="0" lvl="0" indent="0" algn="ctr" rtl="0">
              <a:lnSpc>
                <a:spcPct val="80000"/>
              </a:lnSpc>
              <a:spcBef>
                <a:spcPts val="700"/>
              </a:spcBef>
              <a:spcAft>
                <a:spcPts val="0"/>
              </a:spcAft>
              <a:buClr>
                <a:schemeClr val="dk1"/>
              </a:buClr>
              <a:buSzPts val="1400"/>
              <a:buFont typeface="Arial"/>
              <a:buNone/>
            </a:pPr>
            <a:r>
              <a:rPr lang="fr-FR" sz="1400" b="0" i="0" u="none" strike="noStrike" cap="none" dirty="0">
                <a:solidFill>
                  <a:schemeClr val="dk1"/>
                </a:solidFill>
                <a:latin typeface="Arial"/>
                <a:ea typeface="Arial"/>
                <a:cs typeface="Arial"/>
                <a:sym typeface="Arial"/>
              </a:rPr>
              <a:t>Qui ? Quoi ? Quand ? Où ? Comment ? Pourquoi ? </a:t>
            </a:r>
            <a:endParaRPr sz="1400" b="0" i="0" u="none" strike="noStrike" cap="none" dirty="0">
              <a:solidFill>
                <a:srgbClr val="000000"/>
              </a:solidFill>
              <a:latin typeface="Arial"/>
              <a:ea typeface="Arial"/>
              <a:cs typeface="Arial"/>
              <a:sym typeface="Arial"/>
            </a:endParaRPr>
          </a:p>
          <a:p>
            <a:pPr marL="0" marR="0" lvl="0" indent="0" algn="ctr" rtl="0">
              <a:lnSpc>
                <a:spcPct val="80000"/>
              </a:lnSpc>
              <a:spcBef>
                <a:spcPts val="700"/>
              </a:spcBef>
              <a:spcAft>
                <a:spcPts val="0"/>
              </a:spcAft>
              <a:buClr>
                <a:schemeClr val="dk1"/>
              </a:buClr>
              <a:buSzPts val="1400"/>
              <a:buFont typeface="Arial"/>
              <a:buNone/>
            </a:pPr>
            <a:r>
              <a:rPr lang="fr-FR" sz="1400" i="0" u="none" strike="noStrike" cap="none" dirty="0">
                <a:solidFill>
                  <a:schemeClr val="dk1"/>
                </a:solidFill>
                <a:latin typeface="Arial"/>
                <a:ea typeface="Arial"/>
                <a:cs typeface="Arial"/>
                <a:sym typeface="Arial"/>
              </a:rPr>
              <a:t>Solutions déjà tentées.</a:t>
            </a:r>
            <a:endParaRPr sz="1400" i="0" u="none" strike="noStrike" cap="none" dirty="0">
              <a:solidFill>
                <a:schemeClr val="dk1"/>
              </a:solidFill>
              <a:latin typeface="Calibri"/>
              <a:ea typeface="Calibri"/>
              <a:cs typeface="Calibri"/>
              <a:sym typeface="Calibri"/>
            </a:endParaRPr>
          </a:p>
        </p:txBody>
      </p:sp>
      <p:sp>
        <p:nvSpPr>
          <p:cNvPr id="1752" name="Google Shape;1752;p140"/>
          <p:cNvSpPr/>
          <p:nvPr>
            <p:custDataLst>
              <p:tags r:id="rId11"/>
            </p:custDataLst>
          </p:nvPr>
        </p:nvSpPr>
        <p:spPr>
          <a:xfrm>
            <a:off x="2942316" y="4563120"/>
            <a:ext cx="5353420" cy="1008184"/>
          </a:xfrm>
          <a:prstGeom prst="flowChartAlternateProcess">
            <a:avLst/>
          </a:prstGeom>
          <a:solidFill>
            <a:srgbClr val="FFDF89"/>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000000"/>
              </a:buClr>
              <a:buSzPts val="1400"/>
              <a:buFont typeface="Arial"/>
              <a:buNone/>
            </a:pPr>
            <a:r>
              <a:rPr lang="fr-FR" sz="1400" b="1" i="0" u="none" strike="noStrike" cap="none" dirty="0">
                <a:solidFill>
                  <a:schemeClr val="dk1"/>
                </a:solidFill>
                <a:latin typeface="Arial"/>
                <a:ea typeface="Arial"/>
                <a:cs typeface="Arial"/>
                <a:sym typeface="Arial"/>
              </a:rPr>
              <a:t>Exploration (Brainstorming)</a:t>
            </a:r>
            <a:br>
              <a:rPr lang="fr-FR" sz="1400" b="1" i="0" u="none" strike="noStrike" cap="none" dirty="0">
                <a:solidFill>
                  <a:schemeClr val="dk1"/>
                </a:solidFill>
                <a:latin typeface="Arial"/>
                <a:ea typeface="Arial"/>
                <a:cs typeface="Arial"/>
                <a:sym typeface="Arial"/>
              </a:rPr>
            </a:br>
            <a:r>
              <a:rPr lang="fr-FR" sz="1400" i="0" u="none" strike="noStrike" cap="none" dirty="0">
                <a:solidFill>
                  <a:schemeClr val="dk1"/>
                </a:solidFill>
                <a:latin typeface="Arial"/>
                <a:ea typeface="Arial"/>
                <a:cs typeface="Arial"/>
                <a:sym typeface="Arial"/>
              </a:rPr>
              <a:t>Le groupe recherche des solutions au problème posé, </a:t>
            </a:r>
            <a:br>
              <a:rPr lang="fr-FR" sz="1400" i="0" u="none" strike="noStrike" cap="none" dirty="0">
                <a:solidFill>
                  <a:schemeClr val="dk1"/>
                </a:solidFill>
                <a:latin typeface="Arial"/>
                <a:ea typeface="Arial"/>
                <a:cs typeface="Arial"/>
                <a:sym typeface="Arial"/>
              </a:rPr>
            </a:br>
            <a:r>
              <a:rPr lang="fr-FR" sz="1400" i="0" u="none" strike="noStrike" cap="none" dirty="0">
                <a:solidFill>
                  <a:schemeClr val="dk1"/>
                </a:solidFill>
                <a:latin typeface="Arial"/>
                <a:ea typeface="Arial"/>
                <a:cs typeface="Arial"/>
                <a:sym typeface="Arial"/>
              </a:rPr>
              <a:t>en capitalisant sur les expériences acquises.</a:t>
            </a:r>
            <a:endParaRPr sz="1400" i="0" u="none" strike="noStrike" cap="none" dirty="0">
              <a:solidFill>
                <a:srgbClr val="000000"/>
              </a:solidFill>
              <a:latin typeface="Arial"/>
              <a:ea typeface="Arial"/>
              <a:cs typeface="Arial"/>
              <a:sym typeface="Arial"/>
            </a:endParaRPr>
          </a:p>
        </p:txBody>
      </p:sp>
      <p:sp>
        <p:nvSpPr>
          <p:cNvPr id="1753" name="Google Shape;1753;p140"/>
          <p:cNvSpPr txBox="1"/>
          <p:nvPr>
            <p:custDataLst>
              <p:tags r:id="rId12"/>
            </p:custDataLst>
          </p:nvPr>
        </p:nvSpPr>
        <p:spPr>
          <a:xfrm>
            <a:off x="8510954" y="3773085"/>
            <a:ext cx="170460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Apporteur de cas</a:t>
            </a:r>
            <a:endParaRPr sz="1400" b="0" i="0" u="none" strike="noStrike" cap="none" dirty="0">
              <a:solidFill>
                <a:srgbClr val="000000"/>
              </a:solidFill>
              <a:latin typeface="Arial"/>
              <a:ea typeface="Arial"/>
              <a:cs typeface="Arial"/>
              <a:sym typeface="Arial"/>
            </a:endParaRPr>
          </a:p>
        </p:txBody>
      </p:sp>
      <p:sp>
        <p:nvSpPr>
          <p:cNvPr id="1754" name="Google Shape;1754;p140"/>
          <p:cNvSpPr txBox="1"/>
          <p:nvPr>
            <p:custDataLst>
              <p:tags r:id="rId13"/>
            </p:custDataLst>
          </p:nvPr>
        </p:nvSpPr>
        <p:spPr>
          <a:xfrm>
            <a:off x="8510954" y="1592658"/>
            <a:ext cx="170460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rgbClr val="000000"/>
                </a:solidFill>
                <a:latin typeface="Arial"/>
                <a:ea typeface="Arial"/>
                <a:cs typeface="Arial"/>
                <a:sym typeface="Arial"/>
              </a:rPr>
              <a:t>Apporteur de cas</a:t>
            </a:r>
            <a:endParaRPr sz="1400" b="0" i="0" u="none" strike="noStrike" cap="none">
              <a:solidFill>
                <a:srgbClr val="000000"/>
              </a:solidFill>
              <a:latin typeface="Arial"/>
              <a:ea typeface="Arial"/>
              <a:cs typeface="Arial"/>
              <a:sym typeface="Arial"/>
            </a:endParaRPr>
          </a:p>
        </p:txBody>
      </p:sp>
      <p:sp>
        <p:nvSpPr>
          <p:cNvPr id="1755" name="Google Shape;1755;p140"/>
          <p:cNvSpPr/>
          <p:nvPr>
            <p:custDataLst>
              <p:tags r:id="rId14"/>
            </p:custDataLst>
          </p:nvPr>
        </p:nvSpPr>
        <p:spPr>
          <a:xfrm>
            <a:off x="1798916" y="3586037"/>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1756" name="Google Shape;1756;p140"/>
          <p:cNvSpPr/>
          <p:nvPr>
            <p:custDataLst>
              <p:tags r:id="rId15"/>
            </p:custDataLst>
          </p:nvPr>
        </p:nvSpPr>
        <p:spPr>
          <a:xfrm>
            <a:off x="1797408" y="2374314"/>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15’</a:t>
            </a:r>
            <a:endParaRPr sz="1400" b="0" i="0" u="none" strike="noStrike" cap="none">
              <a:solidFill>
                <a:srgbClr val="000000"/>
              </a:solidFill>
              <a:latin typeface="Arial"/>
              <a:ea typeface="Arial"/>
              <a:cs typeface="Arial"/>
              <a:sym typeface="Arial"/>
            </a:endParaRPr>
          </a:p>
        </p:txBody>
      </p:sp>
      <p:sp>
        <p:nvSpPr>
          <p:cNvPr id="1757" name="Google Shape;1757;p140"/>
          <p:cNvSpPr/>
          <p:nvPr>
            <p:custDataLst>
              <p:tags r:id="rId16"/>
            </p:custDataLst>
          </p:nvPr>
        </p:nvSpPr>
        <p:spPr>
          <a:xfrm>
            <a:off x="1797408" y="1382233"/>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1758" name="Google Shape;1758;p140"/>
          <p:cNvSpPr/>
          <p:nvPr>
            <p:custDataLst>
              <p:tags r:id="rId17"/>
            </p:custDataLst>
          </p:nvPr>
        </p:nvSpPr>
        <p:spPr>
          <a:xfrm>
            <a:off x="1797408" y="5683482"/>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1759" name="Google Shape;1759;p140"/>
          <p:cNvSpPr/>
          <p:nvPr>
            <p:custDataLst>
              <p:tags r:id="rId18"/>
            </p:custDataLst>
          </p:nvPr>
        </p:nvSpPr>
        <p:spPr>
          <a:xfrm>
            <a:off x="1797408" y="4628391"/>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15’</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4"/>
                                        </p:tgtEl>
                                        <p:attrNameLst>
                                          <p:attrName>style.visibility</p:attrName>
                                        </p:attrNameLst>
                                      </p:cBhvr>
                                      <p:to>
                                        <p:strVal val="visible"/>
                                      </p:to>
                                    </p:set>
                                    <p:animEffect transition="in" filter="fade">
                                      <p:cBhvr>
                                        <p:cTn id="7" dur="500"/>
                                        <p:tgtEl>
                                          <p:spTgt spid="17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57"/>
                                        </p:tgtEl>
                                        <p:attrNameLst>
                                          <p:attrName>style.visibility</p:attrName>
                                        </p:attrNameLst>
                                      </p:cBhvr>
                                      <p:to>
                                        <p:strVal val="visible"/>
                                      </p:to>
                                    </p:set>
                                    <p:animEffect transition="in" filter="fade">
                                      <p:cBhvr>
                                        <p:cTn id="10" dur="500"/>
                                        <p:tgtEl>
                                          <p:spTgt spid="175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54"/>
                                        </p:tgtEl>
                                        <p:attrNameLst>
                                          <p:attrName>style.visibility</p:attrName>
                                        </p:attrNameLst>
                                      </p:cBhvr>
                                      <p:to>
                                        <p:strVal val="visible"/>
                                      </p:to>
                                    </p:set>
                                    <p:animEffect transition="in" filter="fade">
                                      <p:cBhvr>
                                        <p:cTn id="13" dur="500"/>
                                        <p:tgtEl>
                                          <p:spTgt spid="17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50"/>
                                        </p:tgtEl>
                                        <p:attrNameLst>
                                          <p:attrName>style.visibility</p:attrName>
                                        </p:attrNameLst>
                                      </p:cBhvr>
                                      <p:to>
                                        <p:strVal val="visible"/>
                                      </p:to>
                                    </p:set>
                                    <p:animEffect transition="in" filter="fade">
                                      <p:cBhvr>
                                        <p:cTn id="18" dur="500"/>
                                        <p:tgtEl>
                                          <p:spTgt spid="175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51"/>
                                        </p:tgtEl>
                                        <p:attrNameLst>
                                          <p:attrName>style.visibility</p:attrName>
                                        </p:attrNameLst>
                                      </p:cBhvr>
                                      <p:to>
                                        <p:strVal val="visible"/>
                                      </p:to>
                                    </p:set>
                                    <p:animEffect transition="in" filter="fade">
                                      <p:cBhvr>
                                        <p:cTn id="21" dur="500"/>
                                        <p:tgtEl>
                                          <p:spTgt spid="175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56"/>
                                        </p:tgtEl>
                                        <p:attrNameLst>
                                          <p:attrName>style.visibility</p:attrName>
                                        </p:attrNameLst>
                                      </p:cBhvr>
                                      <p:to>
                                        <p:strVal val="visible"/>
                                      </p:to>
                                    </p:set>
                                    <p:animEffect transition="in" filter="fade">
                                      <p:cBhvr>
                                        <p:cTn id="24" dur="500"/>
                                        <p:tgtEl>
                                          <p:spTgt spid="175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53"/>
                                        </p:tgtEl>
                                        <p:attrNameLst>
                                          <p:attrName>style.visibility</p:attrName>
                                        </p:attrNameLst>
                                      </p:cBhvr>
                                      <p:to>
                                        <p:strVal val="visible"/>
                                      </p:to>
                                    </p:set>
                                    <p:animEffect transition="in" filter="fade">
                                      <p:cBhvr>
                                        <p:cTn id="29" dur="500"/>
                                        <p:tgtEl>
                                          <p:spTgt spid="175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45"/>
                                        </p:tgtEl>
                                        <p:attrNameLst>
                                          <p:attrName>style.visibility</p:attrName>
                                        </p:attrNameLst>
                                      </p:cBhvr>
                                      <p:to>
                                        <p:strVal val="visible"/>
                                      </p:to>
                                    </p:set>
                                    <p:animEffect transition="in" filter="fade">
                                      <p:cBhvr>
                                        <p:cTn id="32" dur="500"/>
                                        <p:tgtEl>
                                          <p:spTgt spid="174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55"/>
                                        </p:tgtEl>
                                        <p:attrNameLst>
                                          <p:attrName>style.visibility</p:attrName>
                                        </p:attrNameLst>
                                      </p:cBhvr>
                                      <p:to>
                                        <p:strVal val="visible"/>
                                      </p:to>
                                    </p:set>
                                    <p:animEffect transition="in" filter="fade">
                                      <p:cBhvr>
                                        <p:cTn id="35" dur="500"/>
                                        <p:tgtEl>
                                          <p:spTgt spid="175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48"/>
                                        </p:tgtEl>
                                        <p:attrNameLst>
                                          <p:attrName>style.visibility</p:attrName>
                                        </p:attrNameLst>
                                      </p:cBhvr>
                                      <p:to>
                                        <p:strVal val="visible"/>
                                      </p:to>
                                    </p:set>
                                    <p:animEffect transition="in" filter="fade">
                                      <p:cBhvr>
                                        <p:cTn id="40" dur="500"/>
                                        <p:tgtEl>
                                          <p:spTgt spid="174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52"/>
                                        </p:tgtEl>
                                        <p:attrNameLst>
                                          <p:attrName>style.visibility</p:attrName>
                                        </p:attrNameLst>
                                      </p:cBhvr>
                                      <p:to>
                                        <p:strVal val="visible"/>
                                      </p:to>
                                    </p:set>
                                    <p:animEffect transition="in" filter="fade">
                                      <p:cBhvr>
                                        <p:cTn id="43" dur="500"/>
                                        <p:tgtEl>
                                          <p:spTgt spid="175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59"/>
                                        </p:tgtEl>
                                        <p:attrNameLst>
                                          <p:attrName>style.visibility</p:attrName>
                                        </p:attrNameLst>
                                      </p:cBhvr>
                                      <p:to>
                                        <p:strVal val="visible"/>
                                      </p:to>
                                    </p:set>
                                    <p:animEffect transition="in" filter="fade">
                                      <p:cBhvr>
                                        <p:cTn id="46" dur="500"/>
                                        <p:tgtEl>
                                          <p:spTgt spid="175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749"/>
                                        </p:tgtEl>
                                        <p:attrNameLst>
                                          <p:attrName>style.visibility</p:attrName>
                                        </p:attrNameLst>
                                      </p:cBhvr>
                                      <p:to>
                                        <p:strVal val="visible"/>
                                      </p:to>
                                    </p:set>
                                    <p:animEffect transition="in" filter="fade">
                                      <p:cBhvr>
                                        <p:cTn id="51" dur="500"/>
                                        <p:tgtEl>
                                          <p:spTgt spid="174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47"/>
                                        </p:tgtEl>
                                        <p:attrNameLst>
                                          <p:attrName>style.visibility</p:attrName>
                                        </p:attrNameLst>
                                      </p:cBhvr>
                                      <p:to>
                                        <p:strVal val="visible"/>
                                      </p:to>
                                    </p:set>
                                    <p:animEffect transition="in" filter="fade">
                                      <p:cBhvr>
                                        <p:cTn id="54" dur="500"/>
                                        <p:tgtEl>
                                          <p:spTgt spid="174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758"/>
                                        </p:tgtEl>
                                        <p:attrNameLst>
                                          <p:attrName>style.visibility</p:attrName>
                                        </p:attrNameLst>
                                      </p:cBhvr>
                                      <p:to>
                                        <p:strVal val="visible"/>
                                      </p:to>
                                    </p:set>
                                    <p:animEffect transition="in" filter="fade">
                                      <p:cBhvr>
                                        <p:cTn id="57" dur="500"/>
                                        <p:tgtEl>
                                          <p:spTgt spid="1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 grpId="0" animBg="1"/>
      <p:bldP spid="1745" grpId="0" animBg="1"/>
      <p:bldP spid="1747" grpId="0" animBg="1"/>
      <p:bldP spid="1748" grpId="0"/>
      <p:bldP spid="1749" grpId="0"/>
      <p:bldP spid="1750" grpId="0"/>
      <p:bldP spid="1751" grpId="0" animBg="1"/>
      <p:bldP spid="1752" grpId="0" animBg="1"/>
      <p:bldP spid="1753" grpId="0"/>
      <p:bldP spid="1754" grpId="0"/>
      <p:bldP spid="1755" grpId="0" animBg="1"/>
      <p:bldP spid="1756" grpId="0" animBg="1"/>
      <p:bldP spid="1757" grpId="0" animBg="1"/>
      <p:bldP spid="1758" grpId="0" animBg="1"/>
      <p:bldP spid="175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8"/>
        <p:cNvGrpSpPr/>
        <p:nvPr/>
      </p:nvGrpSpPr>
      <p:grpSpPr>
        <a:xfrm>
          <a:off x="0" y="0"/>
          <a:ext cx="0" cy="0"/>
          <a:chOff x="0" y="0"/>
          <a:chExt cx="0" cy="0"/>
        </a:xfrm>
      </p:grpSpPr>
      <p:sp>
        <p:nvSpPr>
          <p:cNvPr id="1149" name="Google Shape;1149;p94"/>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0" name="Google Shape;1150;p94"/>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b="1"/>
              <a:t>Exercice</a:t>
            </a:r>
            <a:r>
              <a:rPr lang="fr-FR" sz="5400"/>
              <a:t> : Plan d’action</a:t>
            </a:r>
            <a:endParaRPr/>
          </a:p>
        </p:txBody>
      </p:sp>
      <p:sp>
        <p:nvSpPr>
          <p:cNvPr id="1151" name="Google Shape;1151;p94"/>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2" name="Google Shape;1152;p94"/>
          <p:cNvSpPr txBox="1">
            <a:spLocks noGrp="1"/>
          </p:cNvSpPr>
          <p:nvPr>
            <p:ph type="body" idx="1"/>
            <p:custDataLst>
              <p:tags r:id="rId4"/>
            </p:custDataLst>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fr-FR" sz="2200"/>
              <a:t>Dans la mesure du possible, regroupez-vous par dépôt et discutez des problématiques managériales que vous rencontrez. Utilisez les connaissances acquises pour mieux comprendre la personne et la situation. </a:t>
            </a:r>
            <a:endParaRPr/>
          </a:p>
          <a:p>
            <a:pPr marL="685800" lvl="1" indent="-228600" algn="l" rtl="0">
              <a:lnSpc>
                <a:spcPct val="90000"/>
              </a:lnSpc>
              <a:spcBef>
                <a:spcPts val="500"/>
              </a:spcBef>
              <a:spcAft>
                <a:spcPts val="0"/>
              </a:spcAft>
              <a:buClr>
                <a:schemeClr val="dk1"/>
              </a:buClr>
              <a:buSzPts val="2200"/>
              <a:buChar char="•"/>
            </a:pPr>
            <a:r>
              <a:rPr lang="fr-FR" sz="2200"/>
              <a:t>Identifiez son profil</a:t>
            </a:r>
            <a:endParaRPr/>
          </a:p>
          <a:p>
            <a:pPr marL="685800" lvl="1" indent="-228600" algn="l" rtl="0">
              <a:lnSpc>
                <a:spcPct val="90000"/>
              </a:lnSpc>
              <a:spcBef>
                <a:spcPts val="500"/>
              </a:spcBef>
              <a:spcAft>
                <a:spcPts val="0"/>
              </a:spcAft>
              <a:buClr>
                <a:schemeClr val="dk1"/>
              </a:buClr>
              <a:buSzPts val="2200"/>
              <a:buChar char="•"/>
            </a:pPr>
            <a:r>
              <a:rPr lang="fr-FR" sz="2200"/>
              <a:t>Discutez des options</a:t>
            </a:r>
            <a:endParaRPr/>
          </a:p>
          <a:p>
            <a:pPr marL="685800" lvl="1" indent="-228600" algn="l" rtl="0">
              <a:lnSpc>
                <a:spcPct val="90000"/>
              </a:lnSpc>
              <a:spcBef>
                <a:spcPts val="500"/>
              </a:spcBef>
              <a:spcAft>
                <a:spcPts val="0"/>
              </a:spcAft>
              <a:buClr>
                <a:schemeClr val="dk1"/>
              </a:buClr>
              <a:buSzPts val="2200"/>
              <a:buChar char="•"/>
            </a:pPr>
            <a:r>
              <a:rPr lang="fr-FR" sz="2200"/>
              <a:t>Établissez un plan d’action</a:t>
            </a:r>
            <a:endParaRPr/>
          </a:p>
        </p:txBody>
      </p:sp>
      <p:pic>
        <p:nvPicPr>
          <p:cNvPr id="1153" name="Google Shape;1153;p94"/>
          <p:cNvPicPr preferRelativeResize="0"/>
          <p:nvPr>
            <p:custDataLst>
              <p:tags r:id="rId5"/>
            </p:custDataLst>
          </p:nvPr>
        </p:nvPicPr>
        <p:blipFill rotWithShape="1">
          <a:blip r:embed="rId8">
            <a:alphaModFix/>
          </a:blip>
          <a:srcRect l="19042" r="24537"/>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7"/>
        <p:cNvGrpSpPr/>
        <p:nvPr/>
      </p:nvGrpSpPr>
      <p:grpSpPr>
        <a:xfrm>
          <a:off x="0" y="0"/>
          <a:ext cx="0" cy="0"/>
          <a:chOff x="0" y="0"/>
          <a:chExt cx="0" cy="0"/>
        </a:xfrm>
      </p:grpSpPr>
      <p:sp>
        <p:nvSpPr>
          <p:cNvPr id="1158" name="Google Shape;1158;p95"/>
          <p:cNvSpPr/>
          <p:nvPr>
            <p:custDataLst>
              <p:tags r:id="rId1"/>
            </p:custDataLst>
          </p:nvPr>
        </p:nvSpPr>
        <p:spPr>
          <a:xfrm>
            <a:off x="0" y="5443"/>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9" name="Google Shape;1159;p95"/>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J3</a:t>
            </a:r>
            <a:endParaRPr/>
          </a:p>
        </p:txBody>
      </p:sp>
      <p:sp>
        <p:nvSpPr>
          <p:cNvPr id="1160" name="Google Shape;1160;p95"/>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61" name="Google Shape;1161;p95"/>
          <p:cNvPicPr preferRelativeResize="0"/>
          <p:nvPr>
            <p:custDataLst>
              <p:tags r:id="rId4"/>
            </p:custDataLst>
          </p:nvPr>
        </p:nvPicPr>
        <p:blipFill rotWithShape="1">
          <a:blip r:embed="rId7">
            <a:alphaModFix/>
            <a:extLst>
              <a:ext uri="{28A0092B-C50C-407E-A947-70E740481C1C}">
                <a14:useLocalDpi xmlns:a14="http://schemas.microsoft.com/office/drawing/2010/main"/>
              </a:ext>
            </a:extLst>
          </a:blip>
          <a:srcRect/>
          <a:stretch/>
        </p:blipFill>
        <p:spPr>
          <a:xfrm>
            <a:off x="4777019" y="224237"/>
            <a:ext cx="6408582" cy="64095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9"/>
          <p:cNvSpPr/>
          <p:nvPr>
            <p:custDataLst>
              <p:tags r:id="rId1"/>
            </p:custDataLst>
          </p:nvPr>
        </p:nvSpPr>
        <p:spPr>
          <a:xfrm>
            <a:off x="0" y="0"/>
            <a:ext cx="1578279" cy="2279737"/>
          </a:xfrm>
          <a:prstGeom prst="halfFrame">
            <a:avLst>
              <a:gd name="adj1" fmla="val 14285"/>
              <a:gd name="adj2" fmla="val 12698"/>
            </a:avLst>
          </a:prstGeom>
          <a:solidFill>
            <a:srgbClr val="F4B0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9"/>
          <p:cNvSpPr/>
          <p:nvPr>
            <p:custDataLst>
              <p:tags r:id="rId2"/>
            </p:custDataLst>
          </p:nvPr>
        </p:nvSpPr>
        <p:spPr>
          <a:xfrm>
            <a:off x="148313" y="963037"/>
            <a:ext cx="3949430" cy="447473"/>
          </a:xfrm>
          <a:prstGeom prst="mathMinus">
            <a:avLst>
              <a:gd name="adj1" fmla="val 23520"/>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5" name="Google Shape;165;p19"/>
          <p:cNvSpPr txBox="1">
            <a:spLocks noGrp="1"/>
          </p:cNvSpPr>
          <p:nvPr>
            <p:ph type="title"/>
            <p:custDataLst>
              <p:tags r:id="rId3"/>
            </p:custDataLst>
          </p:nvPr>
        </p:nvSpPr>
        <p:spPr>
          <a:xfrm>
            <a:off x="789139" y="385740"/>
            <a:ext cx="2532321"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Important </a:t>
            </a:r>
            <a:endParaRPr/>
          </a:p>
        </p:txBody>
      </p:sp>
      <p:sp>
        <p:nvSpPr>
          <p:cNvPr id="166" name="Google Shape;166;p19"/>
          <p:cNvSpPr txBox="1"/>
          <p:nvPr>
            <p:custDataLst>
              <p:tags r:id="rId4"/>
            </p:custDataLst>
          </p:nvPr>
        </p:nvSpPr>
        <p:spPr>
          <a:xfrm>
            <a:off x="7458894" y="770816"/>
            <a:ext cx="1923580"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F04567"/>
                </a:solidFill>
                <a:latin typeface="Arial"/>
                <a:ea typeface="Arial"/>
                <a:cs typeface="Arial"/>
                <a:sym typeface="Arial"/>
              </a:rPr>
              <a:t>Perception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00D0B1"/>
                </a:solidFill>
                <a:latin typeface="Arial"/>
                <a:ea typeface="Arial"/>
                <a:cs typeface="Arial"/>
                <a:sym typeface="Arial"/>
              </a:rPr>
              <a:t>Motivation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B76AFF"/>
                </a:solidFill>
                <a:latin typeface="Arial"/>
                <a:ea typeface="Arial"/>
                <a:cs typeface="Arial"/>
                <a:sym typeface="Arial"/>
              </a:rPr>
              <a:t>Comportement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7B92F8"/>
                </a:solidFill>
                <a:latin typeface="Arial"/>
                <a:ea typeface="Arial"/>
                <a:cs typeface="Arial"/>
                <a:sym typeface="Arial"/>
              </a:rPr>
              <a:t>Communication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EF9A09"/>
                </a:solidFill>
                <a:latin typeface="Arial"/>
                <a:ea typeface="Arial"/>
                <a:cs typeface="Arial"/>
                <a:sym typeface="Arial"/>
              </a:rPr>
              <a:t>Conflits</a:t>
            </a:r>
            <a:endParaRPr sz="1400" b="0" i="0" u="none" strike="noStrike" cap="none">
              <a:solidFill>
                <a:srgbClr val="000000"/>
              </a:solidFill>
              <a:latin typeface="Arial"/>
              <a:ea typeface="Arial"/>
              <a:cs typeface="Arial"/>
              <a:sym typeface="Arial"/>
            </a:endParaRPr>
          </a:p>
        </p:txBody>
      </p:sp>
      <p:sp>
        <p:nvSpPr>
          <p:cNvPr id="167" name="Google Shape;167;p19"/>
          <p:cNvSpPr txBox="1"/>
          <p:nvPr>
            <p:custDataLst>
              <p:tags r:id="rId5"/>
            </p:custDataLst>
          </p:nvPr>
        </p:nvSpPr>
        <p:spPr>
          <a:xfrm>
            <a:off x="2703719" y="2986647"/>
            <a:ext cx="1915800" cy="1754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Rêves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Croyances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Connaissances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Références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Culture</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a:t>
            </a:r>
            <a:endParaRPr sz="1800" b="0" i="0" u="none" strike="noStrike" cap="none">
              <a:solidFill>
                <a:srgbClr val="000000"/>
              </a:solidFill>
              <a:latin typeface="Arial"/>
              <a:ea typeface="Arial"/>
              <a:cs typeface="Arial"/>
              <a:sym typeface="Arial"/>
            </a:endParaRPr>
          </a:p>
        </p:txBody>
      </p:sp>
      <p:pic>
        <p:nvPicPr>
          <p:cNvPr id="168" name="Google Shape;168;p19"/>
          <p:cNvPicPr preferRelativeResize="0"/>
          <p:nvPr>
            <p:custDataLst>
              <p:tags r:id="rId6"/>
            </p:custDataLst>
          </p:nvPr>
        </p:nvPicPr>
        <p:blipFill rotWithShape="1">
          <a:blip r:embed="rId16">
            <a:alphaModFix amt="72000"/>
          </a:blip>
          <a:srcRect/>
          <a:stretch/>
        </p:blipFill>
        <p:spPr>
          <a:xfrm>
            <a:off x="5370369" y="2113522"/>
            <a:ext cx="1704320" cy="3500577"/>
          </a:xfrm>
          <a:prstGeom prst="rect">
            <a:avLst/>
          </a:prstGeom>
          <a:noFill/>
          <a:ln>
            <a:noFill/>
          </a:ln>
        </p:spPr>
      </p:pic>
      <p:pic>
        <p:nvPicPr>
          <p:cNvPr id="169" name="Google Shape;169;p19" descr="Homme contour"/>
          <p:cNvPicPr preferRelativeResize="0"/>
          <p:nvPr>
            <p:custDataLst>
              <p:tags r:id="rId7"/>
            </p:custDataLst>
          </p:nvPr>
        </p:nvPicPr>
        <p:blipFill rotWithShape="1">
          <a:blip r:embed="rId17" cstate="email">
            <a:alphaModFix/>
            <a:extLst>
              <a:ext uri="{28A0092B-C50C-407E-A947-70E740481C1C}">
                <a14:useLocalDpi xmlns:a14="http://schemas.microsoft.com/office/drawing/2010/main"/>
              </a:ext>
            </a:extLst>
          </a:blip>
          <a:srcRect/>
          <a:stretch/>
        </p:blipFill>
        <p:spPr>
          <a:xfrm>
            <a:off x="5111644" y="953426"/>
            <a:ext cx="2200940" cy="4996987"/>
          </a:xfrm>
          <a:prstGeom prst="rect">
            <a:avLst/>
          </a:prstGeom>
          <a:noFill/>
          <a:ln>
            <a:noFill/>
          </a:ln>
        </p:spPr>
      </p:pic>
      <p:pic>
        <p:nvPicPr>
          <p:cNvPr id="170" name="Google Shape;170;p19"/>
          <p:cNvPicPr preferRelativeResize="0"/>
          <p:nvPr>
            <p:custDataLst>
              <p:tags r:id="rId8"/>
            </p:custDataLst>
          </p:nvPr>
        </p:nvPicPr>
        <p:blipFill rotWithShape="1">
          <a:blip r:embed="rId18">
            <a:alphaModFix/>
          </a:blip>
          <a:srcRect/>
          <a:stretch/>
        </p:blipFill>
        <p:spPr>
          <a:xfrm>
            <a:off x="6010585" y="1314039"/>
            <a:ext cx="432086" cy="430324"/>
          </a:xfrm>
          <a:prstGeom prst="rect">
            <a:avLst/>
          </a:prstGeom>
          <a:noFill/>
          <a:ln>
            <a:noFill/>
          </a:ln>
        </p:spPr>
      </p:pic>
      <p:sp>
        <p:nvSpPr>
          <p:cNvPr id="171" name="Google Shape;171;p19"/>
          <p:cNvSpPr txBox="1"/>
          <p:nvPr>
            <p:custDataLst>
              <p:tags r:id="rId9"/>
            </p:custDataLst>
          </p:nvPr>
        </p:nvSpPr>
        <p:spPr>
          <a:xfrm>
            <a:off x="4445968" y="6123417"/>
            <a:ext cx="35532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fr-FR" sz="3200" b="0" i="0" u="none" strike="noStrike" cap="none">
                <a:solidFill>
                  <a:schemeClr val="dk1"/>
                </a:solidFill>
                <a:latin typeface="Calibri"/>
                <a:ea typeface="Calibri"/>
                <a:cs typeface="Calibri"/>
                <a:sym typeface="Calibri"/>
              </a:rPr>
              <a:t>Tous uniques</a:t>
            </a:r>
            <a:endParaRPr sz="1400" b="0" i="0" u="none" strike="noStrike" cap="none">
              <a:solidFill>
                <a:srgbClr val="000000"/>
              </a:solidFill>
              <a:latin typeface="Arial"/>
              <a:ea typeface="Arial"/>
              <a:cs typeface="Arial"/>
              <a:sym typeface="Arial"/>
            </a:endParaRPr>
          </a:p>
        </p:txBody>
      </p:sp>
      <p:sp>
        <p:nvSpPr>
          <p:cNvPr id="172" name="Google Shape;172;p19"/>
          <p:cNvSpPr/>
          <p:nvPr>
            <p:custDataLst>
              <p:tags r:id="rId10"/>
            </p:custDataLst>
          </p:nvPr>
        </p:nvSpPr>
        <p:spPr>
          <a:xfrm>
            <a:off x="6966855" y="914395"/>
            <a:ext cx="354575" cy="1190171"/>
          </a:xfrm>
          <a:prstGeom prst="rightBracket">
            <a:avLst>
              <a:gd name="adj" fmla="val 82015"/>
            </a:avLst>
          </a:prstGeom>
          <a:noFill/>
          <a:ln w="41275" cap="flat" cmpd="sng">
            <a:solidFill>
              <a:srgbClr val="757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 name="Google Shape;173;p19"/>
          <p:cNvSpPr/>
          <p:nvPr>
            <p:custDataLst>
              <p:tags r:id="rId11"/>
            </p:custDataLst>
          </p:nvPr>
        </p:nvSpPr>
        <p:spPr>
          <a:xfrm rot="10800000">
            <a:off x="4857501" y="2015920"/>
            <a:ext cx="354575" cy="3934492"/>
          </a:xfrm>
          <a:prstGeom prst="rightBracket">
            <a:avLst>
              <a:gd name="adj" fmla="val 82015"/>
            </a:avLst>
          </a:prstGeom>
          <a:noFill/>
          <a:ln w="41275" cap="flat" cmpd="sng">
            <a:solidFill>
              <a:srgbClr val="757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74" name="Google Shape;174;p19"/>
          <p:cNvPicPr preferRelativeResize="0"/>
          <p:nvPr>
            <p:custDataLst>
              <p:tags r:id="rId12"/>
            </p:custDataLst>
          </p:nvPr>
        </p:nvPicPr>
        <p:blipFill rotWithShape="1">
          <a:blip r:embed="rId19">
            <a:alphaModFix/>
          </a:blip>
          <a:srcRect/>
          <a:stretch/>
        </p:blipFill>
        <p:spPr>
          <a:xfrm>
            <a:off x="9382474" y="1045147"/>
            <a:ext cx="997322" cy="928666"/>
          </a:xfrm>
          <a:prstGeom prst="rect">
            <a:avLst/>
          </a:prstGeom>
          <a:noFill/>
          <a:ln>
            <a:noFill/>
          </a:ln>
        </p:spPr>
      </p:pic>
      <p:pic>
        <p:nvPicPr>
          <p:cNvPr id="175" name="Google Shape;175;p19"/>
          <p:cNvPicPr preferRelativeResize="0"/>
          <p:nvPr>
            <p:custDataLst>
              <p:tags r:id="rId13"/>
            </p:custDataLst>
          </p:nvPr>
        </p:nvPicPr>
        <p:blipFill rotWithShape="1">
          <a:blip r:embed="rId20">
            <a:alphaModFix/>
          </a:blip>
          <a:srcRect/>
          <a:stretch/>
        </p:blipFill>
        <p:spPr>
          <a:xfrm>
            <a:off x="10526361" y="1014239"/>
            <a:ext cx="880927" cy="1029923"/>
          </a:xfrm>
          <a:prstGeom prst="rect">
            <a:avLst/>
          </a:prstGeom>
          <a:noFill/>
          <a:ln>
            <a:noFill/>
          </a:ln>
        </p:spPr>
      </p:pic>
    </p:spTree>
    <p:extLst>
      <p:ext uri="{BB962C8B-B14F-4D97-AF65-F5344CB8AC3E}">
        <p14:creationId xmlns:p14="http://schemas.microsoft.com/office/powerpoint/2010/main" val="4844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500"/>
                                        <p:tgtEl>
                                          <p:spTgt spid="166"/>
                                        </p:tgtEl>
                                      </p:cBhvr>
                                    </p:animEffect>
                                  </p:childTnLst>
                                </p:cTn>
                              </p:par>
                              <p:par>
                                <p:cTn id="8" presetID="10" presetClass="entr" presetSubtype="0" fill="hold" nodeType="withEffect">
                                  <p:stCondLst>
                                    <p:cond delay="0"/>
                                  </p:stCondLst>
                                  <p:childTnLst>
                                    <p:set>
                                      <p:cBhvr>
                                        <p:cTn id="9" dur="1" fill="hold">
                                          <p:stCondLst>
                                            <p:cond delay="0"/>
                                          </p:stCondLst>
                                        </p:cTn>
                                        <p:tgtEl>
                                          <p:spTgt spid="170"/>
                                        </p:tgtEl>
                                        <p:attrNameLst>
                                          <p:attrName>style.visibility</p:attrName>
                                        </p:attrNameLst>
                                      </p:cBhvr>
                                      <p:to>
                                        <p:strVal val="visible"/>
                                      </p:to>
                                    </p:set>
                                    <p:animEffect transition="in" filter="fade">
                                      <p:cBhvr>
                                        <p:cTn id="10" dur="500"/>
                                        <p:tgtEl>
                                          <p:spTgt spid="170"/>
                                        </p:tgtEl>
                                      </p:cBhvr>
                                    </p:animEffect>
                                  </p:childTnLst>
                                </p:cTn>
                              </p:par>
                              <p:par>
                                <p:cTn id="11" presetID="10" presetClass="entr" presetSubtype="0" fill="hold" nodeType="withEffect">
                                  <p:stCondLst>
                                    <p:cond delay="0"/>
                                  </p:stCondLst>
                                  <p:childTnLst>
                                    <p:set>
                                      <p:cBhvr>
                                        <p:cTn id="12" dur="1" fill="hold">
                                          <p:stCondLst>
                                            <p:cond delay="0"/>
                                          </p:stCondLst>
                                        </p:cTn>
                                        <p:tgtEl>
                                          <p:spTgt spid="172"/>
                                        </p:tgtEl>
                                        <p:attrNameLst>
                                          <p:attrName>style.visibility</p:attrName>
                                        </p:attrNameLst>
                                      </p:cBhvr>
                                      <p:to>
                                        <p:strVal val="visible"/>
                                      </p:to>
                                    </p:set>
                                    <p:animEffect transition="in" filter="fade">
                                      <p:cBhvr>
                                        <p:cTn id="13" dur="500"/>
                                        <p:tgtEl>
                                          <p:spTgt spid="17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2000"/>
                                        <p:tgtEl>
                                          <p:spTgt spid="174"/>
                                        </p:tgtEl>
                                      </p:cBhvr>
                                    </p:animEffect>
                                  </p:childTnLst>
                                </p:cTn>
                              </p:par>
                              <p:par>
                                <p:cTn id="18" presetID="10" presetClass="entr" presetSubtype="0" fill="hold" nodeType="withEffect">
                                  <p:stCondLst>
                                    <p:cond delay="0"/>
                                  </p:stCondLst>
                                  <p:childTnLst>
                                    <p:set>
                                      <p:cBhvr>
                                        <p:cTn id="19" dur="1" fill="hold">
                                          <p:stCondLst>
                                            <p:cond delay="0"/>
                                          </p:stCondLst>
                                        </p:cTn>
                                        <p:tgtEl>
                                          <p:spTgt spid="175"/>
                                        </p:tgtEl>
                                        <p:attrNameLst>
                                          <p:attrName>style.visibility</p:attrName>
                                        </p:attrNameLst>
                                      </p:cBhvr>
                                      <p:to>
                                        <p:strVal val="visible"/>
                                      </p:to>
                                    </p:set>
                                    <p:animEffect transition="in" filter="fade">
                                      <p:cBhvr>
                                        <p:cTn id="20" dur="500"/>
                                        <p:tgtEl>
                                          <p:spTgt spid="17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8"/>
                                        </p:tgtEl>
                                        <p:attrNameLst>
                                          <p:attrName>style.visibility</p:attrName>
                                        </p:attrNameLst>
                                      </p:cBhvr>
                                      <p:to>
                                        <p:strVal val="visible"/>
                                      </p:to>
                                    </p:set>
                                    <p:animEffect transition="in" filter="fade">
                                      <p:cBhvr>
                                        <p:cTn id="25" dur="500"/>
                                        <p:tgtEl>
                                          <p:spTgt spid="168"/>
                                        </p:tgtEl>
                                      </p:cBhvr>
                                    </p:animEffect>
                                  </p:childTnLst>
                                </p:cTn>
                              </p:par>
                              <p:par>
                                <p:cTn id="26" presetID="10" presetClass="entr" presetSubtype="0" fill="hold" nodeType="with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500"/>
                                        <p:tgtEl>
                                          <p:spTgt spid="173"/>
                                        </p:tgtEl>
                                      </p:cBhvr>
                                    </p:animEffect>
                                  </p:childTnLst>
                                </p:cTn>
                              </p:par>
                              <p:par>
                                <p:cTn id="29" presetID="10" presetClass="entr" presetSubtype="0" fill="hold" nodeType="withEffect">
                                  <p:stCondLst>
                                    <p:cond delay="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DB2A43-8A30-4148-D138-9F46E6ACEFA2}"/>
              </a:ext>
            </a:extLst>
          </p:cNvPr>
          <p:cNvSpPr>
            <a:spLocks noGrp="1"/>
          </p:cNvSpPr>
          <p:nvPr>
            <p:ph type="title"/>
            <p:custDataLst>
              <p:tags r:id="rId1"/>
            </p:custDataLst>
          </p:nvPr>
        </p:nvSpPr>
        <p:spPr/>
        <p:txBody>
          <a:bodyPr/>
          <a:lstStyle/>
          <a:p>
            <a:endParaRPr lang="fr-FR"/>
          </a:p>
        </p:txBody>
      </p:sp>
      <p:pic>
        <p:nvPicPr>
          <p:cNvPr id="3" name="Image 2">
            <a:extLst>
              <a:ext uri="{FF2B5EF4-FFF2-40B4-BE49-F238E27FC236}">
                <a16:creationId xmlns:a16="http://schemas.microsoft.com/office/drawing/2014/main" id="{68C2A502-1460-6795-E485-710614E01A49}"/>
              </a:ext>
            </a:extLst>
          </p:cNvPr>
          <p:cNvPicPr>
            <a:picLocks noChangeAspect="1"/>
          </p:cNvPicPr>
          <p:nvPr>
            <p:custDataLst>
              <p:tags r:id="rId2"/>
            </p:custDataLst>
          </p:nvPr>
        </p:nvPicPr>
        <p:blipFill>
          <a:blip r:embed="rId4"/>
          <a:stretch>
            <a:fillRect/>
          </a:stretch>
        </p:blipFill>
        <p:spPr>
          <a:xfrm>
            <a:off x="235675" y="365125"/>
            <a:ext cx="11749496" cy="6168210"/>
          </a:xfrm>
          <a:prstGeom prst="rect">
            <a:avLst/>
          </a:prstGeom>
        </p:spPr>
      </p:pic>
    </p:spTree>
    <p:extLst>
      <p:ext uri="{BB962C8B-B14F-4D97-AF65-F5344CB8AC3E}">
        <p14:creationId xmlns:p14="http://schemas.microsoft.com/office/powerpoint/2010/main" val="15626616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nvPr>
        </p:nvGraphicFramePr>
        <p:xfrm>
          <a:off x="1369646" y="1446496"/>
          <a:ext cx="9321825"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gridCol w="3107275">
                  <a:extLst>
                    <a:ext uri="{9D8B030D-6E8A-4147-A177-3AD203B41FA5}">
                      <a16:colId xmlns:a16="http://schemas.microsoft.com/office/drawing/2014/main" val="20002"/>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J1</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J2</a:t>
                      </a:r>
                      <a:endParaRPr sz="1400" u="none" strike="noStrike" cap="none"/>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J3</a:t>
                      </a:r>
                      <a:endParaRPr sz="1400" u="none" strike="noStrike" cap="none"/>
                    </a:p>
                  </a:txBody>
                  <a:tcPr marL="91450" marR="91450" marT="45725" marB="45725" anchor="ct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Découverte du </a:t>
                      </a:r>
                      <a:br>
                        <a:rPr lang="fr-FR" sz="1800" u="none" strike="noStrike" cap="none" dirty="0"/>
                      </a:br>
                      <a:r>
                        <a:rPr lang="fr-FR" sz="1800" u="none" strike="noStrike" cap="none" dirty="0"/>
                        <a:t>Modèle AGILIS Com</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Optimiser sa communication en fonction du profil de son interlocuteur</a:t>
                      </a:r>
                      <a:endParaRPr sz="1400" u="none" strike="noStrike" cap="none"/>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mécanismes sous pression et adapter son style de management au quotidien</a:t>
                      </a:r>
                      <a:endParaRPr sz="1400" u="none" strike="noStrike" cap="none" dirty="0"/>
                    </a:p>
                  </a:txBody>
                  <a:tcPr marL="91450" marR="91450" marT="45725" marB="45725" anchor="ct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400" u="none" strike="noStrike" cap="none"/>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800" u="none" strike="noStrike" cap="none"/>
                    </a:p>
                  </a:txBody>
                  <a:tcPr marL="91450" marR="91450" marT="45725" marB="45725" anchor="ct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Savoir identifier les Eléments de Personnalité</a:t>
                      </a:r>
                      <a:endParaRPr sz="1400" u="none" strike="noStrike" cap="none"/>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motivations individuelles et savoir stimuler la motivation de son collaborateur</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Développer son leadership lors d’actes de management clés :</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Délégation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Félicitation</a:t>
                      </a:r>
                    </a:p>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Recadrage</a:t>
                      </a:r>
                      <a:endParaRPr sz="1400" u="none" strike="noStrike" cap="none" dirty="0"/>
                    </a:p>
                  </a:txBody>
                  <a:tcPr marL="91450" marR="91450" marT="45725" marB="45725"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702075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Les 6 Éléments de personnalité</a:t>
            </a:r>
            <a:endParaRPr dirty="0"/>
          </a:p>
        </p:txBody>
      </p:sp>
      <p:sp>
        <p:nvSpPr>
          <p:cNvPr id="283" name="Google Shape;283;p26"/>
          <p:cNvSpPr/>
          <p:nvPr>
            <p:custDataLst>
              <p:tags r:id="rId2"/>
            </p:custDataLst>
          </p:nvPr>
        </p:nvSpPr>
        <p:spPr>
          <a:xfrm>
            <a:off x="7773855"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D7DEFD"/>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Rigoureux, Sérieux, </a:t>
            </a:r>
            <a:r>
              <a:rPr lang="fr-FR" sz="1200" b="1" i="0" u="none" strike="noStrike" cap="none" dirty="0">
                <a:solidFill>
                  <a:schemeClr val="dk2"/>
                </a:solidFill>
                <a:highlight>
                  <a:srgbClr val="FFFF00"/>
                </a:highlight>
                <a:latin typeface="Calibri"/>
                <a:ea typeface="Calibri"/>
                <a:cs typeface="Calibri"/>
                <a:sym typeface="Calibri"/>
              </a:rPr>
              <a:t>Détaillé</a:t>
            </a:r>
            <a:endParaRPr sz="1400" b="0" i="0" u="none" strike="noStrike" cap="none" dirty="0">
              <a:solidFill>
                <a:srgbClr val="000000"/>
              </a:solidFill>
              <a:highlight>
                <a:srgbClr val="FFFF00"/>
              </a:highlight>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à penser logiquement, à analyser </a:t>
            </a:r>
            <a:br>
              <a:rPr lang="fr-FR" sz="1200" b="0" i="0" u="none" strike="noStrike" cap="none" dirty="0">
                <a:solidFill>
                  <a:schemeClr val="dk2"/>
                </a:solidFill>
                <a:latin typeface="Calibri"/>
                <a:ea typeface="Calibri"/>
                <a:cs typeface="Calibri"/>
                <a:sym typeface="Calibri"/>
              </a:rPr>
            </a:br>
            <a:r>
              <a:rPr lang="fr-FR" sz="1200" b="0" i="0" u="none" strike="noStrike" cap="none" dirty="0">
                <a:solidFill>
                  <a:schemeClr val="dk2"/>
                </a:solidFill>
                <a:latin typeface="Calibri"/>
                <a:ea typeface="Calibri"/>
                <a:cs typeface="Calibri"/>
                <a:sym typeface="Calibri"/>
              </a:rPr>
              <a:t>et intégrer des idées.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d’être reconnu pour son travail, son organisation. </a:t>
            </a:r>
            <a:br>
              <a:rPr lang="fr-FR" sz="1200" b="0" i="0" u="none" strike="noStrike" cap="none" dirty="0">
                <a:solidFill>
                  <a:schemeClr val="dk2"/>
                </a:solidFill>
                <a:latin typeface="Calibri"/>
                <a:ea typeface="Calibri"/>
                <a:cs typeface="Calibri"/>
                <a:sym typeface="Calibri"/>
              </a:rPr>
            </a:br>
            <a:endParaRPr sz="1200" b="0" i="0" u="none" strike="noStrike" cap="none" dirty="0">
              <a:solidFill>
                <a:schemeClr val="dk2"/>
              </a:solidFill>
              <a:latin typeface="Calibri"/>
              <a:ea typeface="Calibri"/>
              <a:cs typeface="Calibri"/>
              <a:sym typeface="Calibri"/>
            </a:endParaRPr>
          </a:p>
        </p:txBody>
      </p:sp>
      <p:sp>
        <p:nvSpPr>
          <p:cNvPr id="284" name="Google Shape;284;p26"/>
          <p:cNvSpPr/>
          <p:nvPr>
            <p:custDataLst>
              <p:tags r:id="rId3"/>
            </p:custDataLst>
          </p:nvPr>
        </p:nvSpPr>
        <p:spPr>
          <a:xfrm>
            <a:off x="1440019" y="2330685"/>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FF2CC"/>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Aimable, Sensible, Attentionné</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s’occuper des autres et à donner.</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sa bienveillance et  de nourrir positivement ses 5 sens.</a:t>
            </a:r>
            <a:endParaRPr sz="1400" b="0" i="0" u="none" strike="noStrike" cap="none">
              <a:solidFill>
                <a:srgbClr val="000000"/>
              </a:solidFill>
              <a:latin typeface="Arial"/>
              <a:ea typeface="Arial"/>
              <a:cs typeface="Arial"/>
              <a:sym typeface="Arial"/>
            </a:endParaRPr>
          </a:p>
        </p:txBody>
      </p:sp>
      <p:sp>
        <p:nvSpPr>
          <p:cNvPr id="285" name="Google Shape;285;p26"/>
          <p:cNvSpPr/>
          <p:nvPr>
            <p:custDataLst>
              <p:tags r:id="rId4"/>
            </p:custDataLst>
          </p:nvPr>
        </p:nvSpPr>
        <p:spPr>
          <a:xfrm>
            <a:off x="4611541" y="2330684"/>
            <a:ext cx="1441450" cy="3672840"/>
          </a:xfrm>
          <a:custGeom>
            <a:avLst/>
            <a:gdLst/>
            <a:ahLst/>
            <a:cxnLst/>
            <a:rect l="l" t="t" r="r" b="b"/>
            <a:pathLst>
              <a:path w="21600" h="21600" extrusionOk="0">
                <a:moveTo>
                  <a:pt x="21600" y="0"/>
                </a:moveTo>
                <a:lnTo>
                  <a:pt x="0" y="0"/>
                </a:lnTo>
                <a:lnTo>
                  <a:pt x="0" y="21600"/>
                </a:lnTo>
                <a:lnTo>
                  <a:pt x="16709" y="21600"/>
                </a:lnTo>
                <a:cubicBezTo>
                  <a:pt x="19392" y="21600"/>
                  <a:pt x="21581" y="20741"/>
                  <a:pt x="21581" y="19688"/>
                </a:cubicBezTo>
                <a:lnTo>
                  <a:pt x="21581" y="0"/>
                </a:lnTo>
              </a:path>
            </a:pathLst>
          </a:custGeom>
          <a:solidFill>
            <a:srgbClr val="F04567">
              <a:alpha val="14509"/>
            </a:srgbClr>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Adaptable, Charmeur, Audacieux</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agir et à se montrer ferme et direct. Attiré par les opportunités.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important, d’action et d’excitation.</a:t>
            </a:r>
            <a:endParaRPr sz="1400" b="0" i="0" u="none" strike="noStrike" cap="none">
              <a:solidFill>
                <a:srgbClr val="000000"/>
              </a:solidFill>
              <a:latin typeface="Arial"/>
              <a:ea typeface="Arial"/>
              <a:cs typeface="Arial"/>
              <a:sym typeface="Arial"/>
            </a:endParaRPr>
          </a:p>
        </p:txBody>
      </p:sp>
      <p:sp>
        <p:nvSpPr>
          <p:cNvPr id="286" name="Google Shape;286;p26"/>
          <p:cNvSpPr/>
          <p:nvPr>
            <p:custDataLst>
              <p:tags r:id="rId5"/>
            </p:custDataLst>
          </p:nvPr>
        </p:nvSpPr>
        <p:spPr>
          <a:xfrm>
            <a:off x="6200845" y="2330684"/>
            <a:ext cx="1441450" cy="3672840"/>
          </a:xfrm>
          <a:custGeom>
            <a:avLst/>
            <a:gdLst/>
            <a:ahLst/>
            <a:cxnLst/>
            <a:rect l="l" t="t" r="r" b="b"/>
            <a:pathLst>
              <a:path w="21600" h="21600" extrusionOk="0">
                <a:moveTo>
                  <a:pt x="21600" y="0"/>
                </a:moveTo>
                <a:lnTo>
                  <a:pt x="0" y="0"/>
                </a:lnTo>
                <a:lnTo>
                  <a:pt x="0" y="21600"/>
                </a:lnTo>
                <a:lnTo>
                  <a:pt x="16709" y="21600"/>
                </a:lnTo>
                <a:cubicBezTo>
                  <a:pt x="19392" y="21600"/>
                  <a:pt x="21581" y="20741"/>
                  <a:pt x="21581" y="19688"/>
                </a:cubicBezTo>
                <a:lnTo>
                  <a:pt x="21581" y="0"/>
                </a:lnTo>
              </a:path>
            </a:pathLst>
          </a:custGeom>
          <a:solidFill>
            <a:srgbClr val="CDFFF8"/>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Calme, Réfléchi, Stable </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d’aller au fond des choses, capacité d’introspection.</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de solitude et de temps pour lui.</a:t>
            </a:r>
            <a:endParaRPr sz="1400" b="0" i="0" u="none" strike="noStrike" cap="none" dirty="0">
              <a:solidFill>
                <a:srgbClr val="000000"/>
              </a:solidFill>
              <a:latin typeface="Arial"/>
              <a:ea typeface="Arial"/>
              <a:cs typeface="Arial"/>
              <a:sym typeface="Arial"/>
            </a:endParaRPr>
          </a:p>
        </p:txBody>
      </p:sp>
      <p:sp>
        <p:nvSpPr>
          <p:cNvPr id="287" name="Google Shape;287;p26"/>
          <p:cNvSpPr/>
          <p:nvPr>
            <p:custDataLst>
              <p:tags r:id="rId6"/>
            </p:custDataLst>
          </p:nvPr>
        </p:nvSpPr>
        <p:spPr>
          <a:xfrm>
            <a:off x="3034936"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5EBFF"/>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Engagé, Fiable, Exemplaire</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juger rapidement.</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son engagement dans le travail et pour ses opinions.</a:t>
            </a:r>
            <a:endParaRPr sz="1400" b="0" i="0" u="none" strike="noStrike" cap="none">
              <a:solidFill>
                <a:srgbClr val="000000"/>
              </a:solidFill>
              <a:latin typeface="Arial"/>
              <a:ea typeface="Arial"/>
              <a:cs typeface="Arial"/>
              <a:sym typeface="Arial"/>
            </a:endParaRPr>
          </a:p>
        </p:txBody>
      </p:sp>
      <p:sp>
        <p:nvSpPr>
          <p:cNvPr id="288" name="Google Shape;288;p26"/>
          <p:cNvSpPr/>
          <p:nvPr>
            <p:custDataLst>
              <p:tags r:id="rId7"/>
            </p:custDataLst>
          </p:nvPr>
        </p:nvSpPr>
        <p:spPr>
          <a:xfrm>
            <a:off x="9357387"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FF9E7"/>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Ludique, Enthousiaste, Spontané </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à jouer, à aller vers les autres et à profiter du présent.</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de contact et d’amusement, </a:t>
            </a:r>
            <a:br>
              <a:rPr lang="fr-FR" sz="1200" b="0" i="0" u="none" strike="noStrike" cap="none" dirty="0">
                <a:solidFill>
                  <a:schemeClr val="dk2"/>
                </a:solidFill>
                <a:latin typeface="Calibri"/>
                <a:ea typeface="Calibri"/>
                <a:cs typeface="Calibri"/>
                <a:sym typeface="Calibri"/>
              </a:rPr>
            </a:br>
            <a:r>
              <a:rPr lang="fr-FR" sz="1200" b="0" i="0" u="none" strike="noStrike" cap="none" dirty="0">
                <a:solidFill>
                  <a:schemeClr val="dk2"/>
                </a:solidFill>
                <a:latin typeface="Calibri"/>
                <a:ea typeface="Calibri"/>
                <a:cs typeface="Calibri"/>
                <a:sym typeface="Calibri"/>
              </a:rPr>
              <a:t>besoin de variété.</a:t>
            </a:r>
            <a:endParaRPr sz="1400" b="0" i="0" u="none" strike="noStrike" cap="none" dirty="0">
              <a:solidFill>
                <a:srgbClr val="000000"/>
              </a:solidFill>
              <a:latin typeface="Arial"/>
              <a:ea typeface="Arial"/>
              <a:cs typeface="Arial"/>
              <a:sym typeface="Arial"/>
            </a:endParaRPr>
          </a:p>
        </p:txBody>
      </p:sp>
      <p:sp>
        <p:nvSpPr>
          <p:cNvPr id="289" name="Google Shape;289;p26"/>
          <p:cNvSpPr/>
          <p:nvPr>
            <p:custDataLst>
              <p:tags r:id="rId8"/>
            </p:custDataLst>
          </p:nvPr>
        </p:nvSpPr>
        <p:spPr>
          <a:xfrm>
            <a:off x="7723055"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7B92F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0" name="Google Shape;290;p26"/>
          <p:cNvSpPr/>
          <p:nvPr>
            <p:custDataLst>
              <p:tags r:id="rId9"/>
            </p:custDataLst>
          </p:nvPr>
        </p:nvSpPr>
        <p:spPr>
          <a:xfrm>
            <a:off x="1376519" y="1873485"/>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EF9A09"/>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1" name="Google Shape;291;p26"/>
          <p:cNvSpPr/>
          <p:nvPr>
            <p:custDataLst>
              <p:tags r:id="rId10"/>
            </p:custDataLst>
          </p:nvPr>
        </p:nvSpPr>
        <p:spPr>
          <a:xfrm>
            <a:off x="4560740"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F04567"/>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2" name="Google Shape;292;p26"/>
          <p:cNvSpPr/>
          <p:nvPr>
            <p:custDataLst>
              <p:tags r:id="rId11"/>
            </p:custDataLst>
          </p:nvPr>
        </p:nvSpPr>
        <p:spPr>
          <a:xfrm>
            <a:off x="6137344"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00D0B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3" name="Google Shape;293;p26"/>
          <p:cNvSpPr/>
          <p:nvPr>
            <p:custDataLst>
              <p:tags r:id="rId12"/>
            </p:custDataLst>
          </p:nvPr>
        </p:nvSpPr>
        <p:spPr>
          <a:xfrm>
            <a:off x="2984136"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B76AF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4" name="Google Shape;294;p26"/>
          <p:cNvSpPr/>
          <p:nvPr>
            <p:custDataLst>
              <p:tags r:id="rId13"/>
            </p:custDataLst>
          </p:nvPr>
        </p:nvSpPr>
        <p:spPr>
          <a:xfrm>
            <a:off x="9293887"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FFDF89"/>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5" name="Google Shape;295;p26"/>
          <p:cNvSpPr txBox="1"/>
          <p:nvPr>
            <p:custDataLst>
              <p:tags r:id="rId14"/>
            </p:custDataLst>
          </p:nvPr>
        </p:nvSpPr>
        <p:spPr>
          <a:xfrm>
            <a:off x="8378337"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M</a:t>
            </a:r>
            <a:endParaRPr sz="1400" b="0" i="0" u="none" strike="noStrike" cap="none">
              <a:solidFill>
                <a:srgbClr val="000000"/>
              </a:solidFill>
              <a:latin typeface="Arial"/>
              <a:ea typeface="Arial"/>
              <a:cs typeface="Arial"/>
              <a:sym typeface="Arial"/>
            </a:endParaRPr>
          </a:p>
        </p:txBody>
      </p:sp>
      <p:sp>
        <p:nvSpPr>
          <p:cNvPr id="296" name="Google Shape;296;p26"/>
          <p:cNvSpPr txBox="1"/>
          <p:nvPr>
            <p:custDataLst>
              <p:tags r:id="rId15"/>
            </p:custDataLst>
          </p:nvPr>
        </p:nvSpPr>
        <p:spPr>
          <a:xfrm>
            <a:off x="2068262" y="1730519"/>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C</a:t>
            </a:r>
            <a:endParaRPr sz="1400" b="0" i="0" u="none" strike="noStrike" cap="none">
              <a:solidFill>
                <a:srgbClr val="000000"/>
              </a:solidFill>
              <a:latin typeface="Arial"/>
              <a:ea typeface="Arial"/>
              <a:cs typeface="Arial"/>
              <a:sym typeface="Arial"/>
            </a:endParaRPr>
          </a:p>
        </p:txBody>
      </p:sp>
      <p:sp>
        <p:nvSpPr>
          <p:cNvPr id="297" name="Google Shape;297;p26"/>
          <p:cNvSpPr txBox="1"/>
          <p:nvPr>
            <p:custDataLst>
              <p:tags r:id="rId16"/>
            </p:custDataLst>
          </p:nvPr>
        </p:nvSpPr>
        <p:spPr>
          <a:xfrm>
            <a:off x="5232186"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F</a:t>
            </a:r>
            <a:endParaRPr sz="1400" b="0" i="0" u="none" strike="noStrike" cap="none">
              <a:solidFill>
                <a:srgbClr val="000000"/>
              </a:solidFill>
              <a:latin typeface="Arial"/>
              <a:ea typeface="Arial"/>
              <a:cs typeface="Arial"/>
              <a:sym typeface="Arial"/>
            </a:endParaRPr>
          </a:p>
        </p:txBody>
      </p:sp>
      <p:sp>
        <p:nvSpPr>
          <p:cNvPr id="298" name="Google Shape;298;p26"/>
          <p:cNvSpPr txBox="1"/>
          <p:nvPr>
            <p:custDataLst>
              <p:tags r:id="rId17"/>
            </p:custDataLst>
          </p:nvPr>
        </p:nvSpPr>
        <p:spPr>
          <a:xfrm>
            <a:off x="7072916" y="1730520"/>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299" name="Google Shape;299;p26"/>
          <p:cNvSpPr txBox="1"/>
          <p:nvPr>
            <p:custDataLst>
              <p:tags r:id="rId18"/>
            </p:custDataLst>
          </p:nvPr>
        </p:nvSpPr>
        <p:spPr>
          <a:xfrm>
            <a:off x="3640573"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O</a:t>
            </a:r>
            <a:endParaRPr sz="1400" b="0" i="0" u="none" strike="noStrike" cap="none">
              <a:solidFill>
                <a:srgbClr val="000000"/>
              </a:solidFill>
              <a:latin typeface="Arial"/>
              <a:ea typeface="Arial"/>
              <a:cs typeface="Arial"/>
              <a:sym typeface="Arial"/>
            </a:endParaRPr>
          </a:p>
        </p:txBody>
      </p:sp>
      <p:sp>
        <p:nvSpPr>
          <p:cNvPr id="300" name="Google Shape;300;p26"/>
          <p:cNvSpPr txBox="1"/>
          <p:nvPr>
            <p:custDataLst>
              <p:tags r:id="rId19"/>
            </p:custDataLst>
          </p:nvPr>
        </p:nvSpPr>
        <p:spPr>
          <a:xfrm>
            <a:off x="9949170"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301" name="Google Shape;301;p26"/>
          <p:cNvSpPr txBox="1"/>
          <p:nvPr>
            <p:custDataLst>
              <p:tags r:id="rId20"/>
            </p:custDataLst>
          </p:nvPr>
        </p:nvSpPr>
        <p:spPr>
          <a:xfrm>
            <a:off x="7896603"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MÉTHODIQUE</a:t>
            </a:r>
            <a:endParaRPr sz="1400" b="0" i="0" u="none" strike="noStrike" cap="none" dirty="0">
              <a:solidFill>
                <a:srgbClr val="000000"/>
              </a:solidFill>
              <a:latin typeface="Arial"/>
              <a:ea typeface="Arial"/>
              <a:cs typeface="Arial"/>
              <a:sym typeface="Arial"/>
            </a:endParaRPr>
          </a:p>
        </p:txBody>
      </p:sp>
      <p:sp>
        <p:nvSpPr>
          <p:cNvPr id="302" name="Google Shape;302;p26"/>
          <p:cNvSpPr txBox="1"/>
          <p:nvPr>
            <p:custDataLst>
              <p:tags r:id="rId21"/>
            </p:custDataLst>
          </p:nvPr>
        </p:nvSpPr>
        <p:spPr>
          <a:xfrm>
            <a:off x="1548912" y="2922275"/>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CONCILIANT</a:t>
            </a:r>
            <a:endParaRPr sz="1400" b="0" i="0" u="none" strike="noStrike" cap="none">
              <a:solidFill>
                <a:srgbClr val="000000"/>
              </a:solidFill>
              <a:latin typeface="Arial"/>
              <a:ea typeface="Arial"/>
              <a:cs typeface="Arial"/>
              <a:sym typeface="Arial"/>
            </a:endParaRPr>
          </a:p>
        </p:txBody>
      </p:sp>
      <p:sp>
        <p:nvSpPr>
          <p:cNvPr id="303" name="Google Shape;303;p26"/>
          <p:cNvSpPr txBox="1"/>
          <p:nvPr>
            <p:custDataLst>
              <p:tags r:id="rId22"/>
            </p:custDataLst>
          </p:nvPr>
        </p:nvSpPr>
        <p:spPr>
          <a:xfrm>
            <a:off x="4750452"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FONCEUR</a:t>
            </a:r>
            <a:endParaRPr sz="1400" b="0" i="0" u="none" strike="noStrike" cap="none">
              <a:solidFill>
                <a:srgbClr val="000000"/>
              </a:solidFill>
              <a:latin typeface="Arial"/>
              <a:ea typeface="Arial"/>
              <a:cs typeface="Arial"/>
              <a:sym typeface="Arial"/>
            </a:endParaRPr>
          </a:p>
        </p:txBody>
      </p:sp>
      <p:sp>
        <p:nvSpPr>
          <p:cNvPr id="304" name="Google Shape;304;p26"/>
          <p:cNvSpPr txBox="1"/>
          <p:nvPr>
            <p:custDataLst>
              <p:tags r:id="rId23"/>
            </p:custDataLst>
          </p:nvPr>
        </p:nvSpPr>
        <p:spPr>
          <a:xfrm>
            <a:off x="6325901"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IMAGINATIF</a:t>
            </a:r>
            <a:endParaRPr sz="1400" b="0" i="0" u="none" strike="noStrike" cap="none">
              <a:solidFill>
                <a:srgbClr val="000000"/>
              </a:solidFill>
              <a:latin typeface="Arial"/>
              <a:ea typeface="Arial"/>
              <a:cs typeface="Arial"/>
              <a:sym typeface="Arial"/>
            </a:endParaRPr>
          </a:p>
        </p:txBody>
      </p:sp>
      <p:sp>
        <p:nvSpPr>
          <p:cNvPr id="305" name="Google Shape;305;p26"/>
          <p:cNvSpPr txBox="1"/>
          <p:nvPr>
            <p:custDataLst>
              <p:tags r:id="rId24"/>
            </p:custDataLst>
          </p:nvPr>
        </p:nvSpPr>
        <p:spPr>
          <a:xfrm>
            <a:off x="3148448"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OPINIÂTRE</a:t>
            </a:r>
            <a:endParaRPr sz="1400" b="0" i="0" u="none" strike="noStrike" cap="none" dirty="0">
              <a:solidFill>
                <a:srgbClr val="000000"/>
              </a:solidFill>
              <a:latin typeface="Arial"/>
              <a:ea typeface="Arial"/>
              <a:cs typeface="Arial"/>
              <a:sym typeface="Arial"/>
            </a:endParaRPr>
          </a:p>
        </p:txBody>
      </p:sp>
      <p:sp>
        <p:nvSpPr>
          <p:cNvPr id="306" name="Google Shape;306;p26"/>
          <p:cNvSpPr txBox="1"/>
          <p:nvPr>
            <p:custDataLst>
              <p:tags r:id="rId25"/>
            </p:custDataLst>
          </p:nvPr>
        </p:nvSpPr>
        <p:spPr>
          <a:xfrm>
            <a:off x="9457044"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ESPIÈGLE</a:t>
            </a:r>
            <a:endParaRPr sz="1400" b="0" i="0" u="none" strike="noStrike" cap="none" dirty="0">
              <a:solidFill>
                <a:srgbClr val="000000"/>
              </a:solidFill>
              <a:latin typeface="Arial"/>
              <a:ea typeface="Arial"/>
              <a:cs typeface="Arial"/>
              <a:sym typeface="Arial"/>
            </a:endParaRPr>
          </a:p>
        </p:txBody>
      </p:sp>
      <p:pic>
        <p:nvPicPr>
          <p:cNvPr id="307" name="Google Shape;307;p26" descr="Une image contenant texte&#10;&#10;Description générée automatiquement"/>
          <p:cNvPicPr preferRelativeResize="0"/>
          <p:nvPr>
            <p:custDataLst>
              <p:tags r:id="rId26"/>
            </p:custDataLst>
          </p:nvPr>
        </p:nvPicPr>
        <p:blipFill rotWithShape="1">
          <a:blip r:embed="rId34" cstate="screen">
            <a:alphaModFix/>
            <a:extLst>
              <a:ext uri="{28A0092B-C50C-407E-A947-70E740481C1C}">
                <a14:useLocalDpi xmlns:a14="http://schemas.microsoft.com/office/drawing/2010/main"/>
              </a:ext>
            </a:extLst>
          </a:blip>
          <a:srcRect/>
          <a:stretch/>
        </p:blipFill>
        <p:spPr>
          <a:xfrm>
            <a:off x="1689743" y="1923022"/>
            <a:ext cx="238590" cy="815320"/>
          </a:xfrm>
          <a:prstGeom prst="rect">
            <a:avLst/>
          </a:prstGeom>
          <a:noFill/>
          <a:ln>
            <a:noFill/>
          </a:ln>
        </p:spPr>
      </p:pic>
      <p:pic>
        <p:nvPicPr>
          <p:cNvPr id="308" name="Google Shape;308;p26" descr="Une image contenant texte&#10;&#10;Description générée automatiquement"/>
          <p:cNvPicPr preferRelativeResize="0"/>
          <p:nvPr>
            <p:custDataLst>
              <p:tags r:id="rId27"/>
            </p:custDataLst>
          </p:nvPr>
        </p:nvPicPr>
        <p:blipFill rotWithShape="1">
          <a:blip r:embed="rId35" cstate="screen">
            <a:alphaModFix/>
            <a:extLst>
              <a:ext uri="{28A0092B-C50C-407E-A947-70E740481C1C}">
                <a14:useLocalDpi xmlns:a14="http://schemas.microsoft.com/office/drawing/2010/main"/>
              </a:ext>
            </a:extLst>
          </a:blip>
          <a:srcRect/>
          <a:stretch/>
        </p:blipFill>
        <p:spPr>
          <a:xfrm>
            <a:off x="7987717" y="1923022"/>
            <a:ext cx="164880" cy="759600"/>
          </a:xfrm>
          <a:prstGeom prst="rect">
            <a:avLst/>
          </a:prstGeom>
          <a:noFill/>
          <a:ln>
            <a:noFill/>
          </a:ln>
        </p:spPr>
      </p:pic>
      <p:pic>
        <p:nvPicPr>
          <p:cNvPr id="309" name="Google Shape;309;p26" descr="Une image contenant texte&#10;&#10;Description générée automatiquement"/>
          <p:cNvPicPr preferRelativeResize="0"/>
          <p:nvPr>
            <p:custDataLst>
              <p:tags r:id="rId28"/>
            </p:custDataLst>
          </p:nvPr>
        </p:nvPicPr>
        <p:blipFill rotWithShape="1">
          <a:blip r:embed="rId36" cstate="screen">
            <a:alphaModFix/>
            <a:extLst>
              <a:ext uri="{28A0092B-C50C-407E-A947-70E740481C1C}">
                <a14:useLocalDpi xmlns:a14="http://schemas.microsoft.com/office/drawing/2010/main"/>
              </a:ext>
            </a:extLst>
          </a:blip>
          <a:srcRect/>
          <a:stretch/>
        </p:blipFill>
        <p:spPr>
          <a:xfrm>
            <a:off x="3288316" y="1923022"/>
            <a:ext cx="199895" cy="759600"/>
          </a:xfrm>
          <a:prstGeom prst="rect">
            <a:avLst/>
          </a:prstGeom>
          <a:noFill/>
          <a:ln>
            <a:noFill/>
          </a:ln>
        </p:spPr>
      </p:pic>
      <p:pic>
        <p:nvPicPr>
          <p:cNvPr id="310" name="Google Shape;310;p26" descr="Une image contenant texte&#10;&#10;Description générée automatiquement"/>
          <p:cNvPicPr preferRelativeResize="0"/>
          <p:nvPr>
            <p:custDataLst>
              <p:tags r:id="rId29"/>
            </p:custDataLst>
          </p:nvPr>
        </p:nvPicPr>
        <p:blipFill rotWithShape="1">
          <a:blip r:embed="rId37" cstate="screen">
            <a:alphaModFix/>
            <a:extLst>
              <a:ext uri="{28A0092B-C50C-407E-A947-70E740481C1C}">
                <a14:useLocalDpi xmlns:a14="http://schemas.microsoft.com/office/drawing/2010/main"/>
              </a:ext>
            </a:extLst>
          </a:blip>
          <a:srcRect/>
          <a:stretch/>
        </p:blipFill>
        <p:spPr>
          <a:xfrm>
            <a:off x="4904790" y="1923022"/>
            <a:ext cx="186276" cy="759600"/>
          </a:xfrm>
          <a:prstGeom prst="rect">
            <a:avLst/>
          </a:prstGeom>
          <a:noFill/>
          <a:ln>
            <a:noFill/>
          </a:ln>
        </p:spPr>
      </p:pic>
      <p:pic>
        <p:nvPicPr>
          <p:cNvPr id="311" name="Google Shape;311;p26"/>
          <p:cNvPicPr preferRelativeResize="0"/>
          <p:nvPr>
            <p:custDataLst>
              <p:tags r:id="rId30"/>
            </p:custDataLst>
          </p:nvPr>
        </p:nvPicPr>
        <p:blipFill rotWithShape="1">
          <a:blip r:embed="rId38" cstate="screen">
            <a:alphaModFix/>
            <a:extLst>
              <a:ext uri="{28A0092B-C50C-407E-A947-70E740481C1C}">
                <a14:useLocalDpi xmlns:a14="http://schemas.microsoft.com/office/drawing/2010/main"/>
              </a:ext>
            </a:extLst>
          </a:blip>
          <a:srcRect/>
          <a:stretch/>
        </p:blipFill>
        <p:spPr>
          <a:xfrm>
            <a:off x="6423003" y="1923022"/>
            <a:ext cx="203007" cy="759600"/>
          </a:xfrm>
          <a:prstGeom prst="rect">
            <a:avLst/>
          </a:prstGeom>
          <a:noFill/>
          <a:ln>
            <a:noFill/>
          </a:ln>
        </p:spPr>
      </p:pic>
      <p:pic>
        <p:nvPicPr>
          <p:cNvPr id="312" name="Google Shape;312;p26"/>
          <p:cNvPicPr preferRelativeResize="0"/>
          <p:nvPr>
            <p:custDataLst>
              <p:tags r:id="rId31"/>
            </p:custDataLst>
          </p:nvPr>
        </p:nvPicPr>
        <p:blipFill rotWithShape="1">
          <a:blip r:embed="rId39" cstate="screen">
            <a:alphaModFix/>
            <a:extLst>
              <a:ext uri="{28A0092B-C50C-407E-A947-70E740481C1C}">
                <a14:useLocalDpi xmlns:a14="http://schemas.microsoft.com/office/drawing/2010/main"/>
              </a:ext>
            </a:extLst>
          </a:blip>
          <a:srcRect/>
          <a:stretch/>
        </p:blipFill>
        <p:spPr>
          <a:xfrm>
            <a:off x="9545734" y="1923022"/>
            <a:ext cx="270717" cy="759600"/>
          </a:xfrm>
          <a:prstGeom prst="rect">
            <a:avLst/>
          </a:prstGeom>
          <a:noFill/>
          <a:ln>
            <a:noFill/>
          </a:ln>
        </p:spPr>
      </p:pic>
    </p:spTree>
    <p:extLst>
      <p:ext uri="{BB962C8B-B14F-4D97-AF65-F5344CB8AC3E}">
        <p14:creationId xmlns:p14="http://schemas.microsoft.com/office/powerpoint/2010/main" val="43998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90"/>
                                        </p:tgtEl>
                                        <p:attrNameLst>
                                          <p:attrName>style.visibility</p:attrName>
                                        </p:attrNameLst>
                                      </p:cBhvr>
                                      <p:to>
                                        <p:strVal val="visible"/>
                                      </p:to>
                                    </p:set>
                                    <p:animEffect transition="in" filter="fade">
                                      <p:cBhvr>
                                        <p:cTn id="10" dur="500"/>
                                        <p:tgtEl>
                                          <p:spTgt spid="290"/>
                                        </p:tgtEl>
                                      </p:cBhvr>
                                    </p:animEffect>
                                  </p:childTnLst>
                                </p:cTn>
                              </p:par>
                              <p:par>
                                <p:cTn id="11" presetID="10" presetClass="entr" presetSubtype="0" fill="hold" nodeType="withEffect">
                                  <p:stCondLst>
                                    <p:cond delay="0"/>
                                  </p:stCondLst>
                                  <p:childTnLst>
                                    <p:set>
                                      <p:cBhvr>
                                        <p:cTn id="12" dur="1" fill="hold">
                                          <p:stCondLst>
                                            <p:cond delay="0"/>
                                          </p:stCondLst>
                                        </p:cTn>
                                        <p:tgtEl>
                                          <p:spTgt spid="296"/>
                                        </p:tgtEl>
                                        <p:attrNameLst>
                                          <p:attrName>style.visibility</p:attrName>
                                        </p:attrNameLst>
                                      </p:cBhvr>
                                      <p:to>
                                        <p:strVal val="visible"/>
                                      </p:to>
                                    </p:set>
                                    <p:animEffect transition="in" filter="fade">
                                      <p:cBhvr>
                                        <p:cTn id="13" dur="500"/>
                                        <p:tgtEl>
                                          <p:spTgt spid="296"/>
                                        </p:tgtEl>
                                      </p:cBhvr>
                                    </p:animEffect>
                                  </p:childTnLst>
                                </p:cTn>
                              </p:par>
                              <p:par>
                                <p:cTn id="14" presetID="10" presetClass="entr" presetSubtype="0" fill="hold" nodeType="with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fade">
                                      <p:cBhvr>
                                        <p:cTn id="16" dur="500"/>
                                        <p:tgtEl>
                                          <p:spTgt spid="30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7"/>
                                        </p:tgtEl>
                                        <p:attrNameLst>
                                          <p:attrName>style.visibility</p:attrName>
                                        </p:attrNameLst>
                                      </p:cBhvr>
                                      <p:to>
                                        <p:strVal val="visible"/>
                                      </p:to>
                                    </p:set>
                                    <p:animEffect transition="in" filter="fade">
                                      <p:cBhvr>
                                        <p:cTn id="21" dur="500"/>
                                        <p:tgtEl>
                                          <p:spTgt spid="287"/>
                                        </p:tgtEl>
                                      </p:cBhvr>
                                    </p:animEffect>
                                  </p:childTnLst>
                                </p:cTn>
                              </p:par>
                              <p:par>
                                <p:cTn id="22" presetID="10" presetClass="entr" presetSubtype="0" fill="hold" nodeType="withEffect">
                                  <p:stCondLst>
                                    <p:cond delay="0"/>
                                  </p:stCondLst>
                                  <p:childTnLst>
                                    <p:set>
                                      <p:cBhvr>
                                        <p:cTn id="23" dur="1" fill="hold">
                                          <p:stCondLst>
                                            <p:cond delay="0"/>
                                          </p:stCondLst>
                                        </p:cTn>
                                        <p:tgtEl>
                                          <p:spTgt spid="293"/>
                                        </p:tgtEl>
                                        <p:attrNameLst>
                                          <p:attrName>style.visibility</p:attrName>
                                        </p:attrNameLst>
                                      </p:cBhvr>
                                      <p:to>
                                        <p:strVal val="visible"/>
                                      </p:to>
                                    </p:set>
                                    <p:animEffect transition="in" filter="fade">
                                      <p:cBhvr>
                                        <p:cTn id="24" dur="500"/>
                                        <p:tgtEl>
                                          <p:spTgt spid="293"/>
                                        </p:tgtEl>
                                      </p:cBhvr>
                                    </p:animEffect>
                                  </p:childTnLst>
                                </p:cTn>
                              </p:par>
                              <p:par>
                                <p:cTn id="25" presetID="10" presetClass="entr" presetSubtype="0" fill="hold" nodeType="withEffect">
                                  <p:stCondLst>
                                    <p:cond delay="0"/>
                                  </p:stCondLst>
                                  <p:childTnLst>
                                    <p:set>
                                      <p:cBhvr>
                                        <p:cTn id="26" dur="1" fill="hold">
                                          <p:stCondLst>
                                            <p:cond delay="0"/>
                                          </p:stCondLst>
                                        </p:cTn>
                                        <p:tgtEl>
                                          <p:spTgt spid="299"/>
                                        </p:tgtEl>
                                        <p:attrNameLst>
                                          <p:attrName>style.visibility</p:attrName>
                                        </p:attrNameLst>
                                      </p:cBhvr>
                                      <p:to>
                                        <p:strVal val="visible"/>
                                      </p:to>
                                    </p:set>
                                    <p:animEffect transition="in" filter="fade">
                                      <p:cBhvr>
                                        <p:cTn id="27" dur="500"/>
                                        <p:tgtEl>
                                          <p:spTgt spid="299"/>
                                        </p:tgtEl>
                                      </p:cBhvr>
                                    </p:animEffect>
                                  </p:childTnLst>
                                </p:cTn>
                              </p:par>
                              <p:par>
                                <p:cTn id="28" presetID="10" presetClass="entr" presetSubtype="0" fill="hold" nodeType="withEffect">
                                  <p:stCondLst>
                                    <p:cond delay="0"/>
                                  </p:stCondLst>
                                  <p:childTnLst>
                                    <p:set>
                                      <p:cBhvr>
                                        <p:cTn id="29" dur="1" fill="hold">
                                          <p:stCondLst>
                                            <p:cond delay="0"/>
                                          </p:stCondLst>
                                        </p:cTn>
                                        <p:tgtEl>
                                          <p:spTgt spid="305"/>
                                        </p:tgtEl>
                                        <p:attrNameLst>
                                          <p:attrName>style.visibility</p:attrName>
                                        </p:attrNameLst>
                                      </p:cBhvr>
                                      <p:to>
                                        <p:strVal val="visible"/>
                                      </p:to>
                                    </p:set>
                                    <p:animEffect transition="in" filter="fade">
                                      <p:cBhvr>
                                        <p:cTn id="30" dur="500"/>
                                        <p:tgtEl>
                                          <p:spTgt spid="30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85"/>
                                        </p:tgtEl>
                                        <p:attrNameLst>
                                          <p:attrName>style.visibility</p:attrName>
                                        </p:attrNameLst>
                                      </p:cBhvr>
                                      <p:to>
                                        <p:strVal val="visible"/>
                                      </p:to>
                                    </p:set>
                                    <p:animEffect transition="in" filter="fade">
                                      <p:cBhvr>
                                        <p:cTn id="35" dur="500"/>
                                        <p:tgtEl>
                                          <p:spTgt spid="285"/>
                                        </p:tgtEl>
                                      </p:cBhvr>
                                    </p:animEffect>
                                  </p:childTnLst>
                                </p:cTn>
                              </p:par>
                              <p:par>
                                <p:cTn id="36" presetID="10" presetClass="entr" presetSubtype="0" fill="hold" nodeType="withEffect">
                                  <p:stCondLst>
                                    <p:cond delay="0"/>
                                  </p:stCondLst>
                                  <p:childTnLst>
                                    <p:set>
                                      <p:cBhvr>
                                        <p:cTn id="37" dur="1" fill="hold">
                                          <p:stCondLst>
                                            <p:cond delay="0"/>
                                          </p:stCondLst>
                                        </p:cTn>
                                        <p:tgtEl>
                                          <p:spTgt spid="291"/>
                                        </p:tgtEl>
                                        <p:attrNameLst>
                                          <p:attrName>style.visibility</p:attrName>
                                        </p:attrNameLst>
                                      </p:cBhvr>
                                      <p:to>
                                        <p:strVal val="visible"/>
                                      </p:to>
                                    </p:set>
                                    <p:animEffect transition="in" filter="fade">
                                      <p:cBhvr>
                                        <p:cTn id="38" dur="500"/>
                                        <p:tgtEl>
                                          <p:spTgt spid="291"/>
                                        </p:tgtEl>
                                      </p:cBhvr>
                                    </p:animEffect>
                                  </p:childTnLst>
                                </p:cTn>
                              </p:par>
                              <p:par>
                                <p:cTn id="39" presetID="10" presetClass="entr" presetSubtype="0" fill="hold" nodeType="withEffect">
                                  <p:stCondLst>
                                    <p:cond delay="0"/>
                                  </p:stCondLst>
                                  <p:childTnLst>
                                    <p:set>
                                      <p:cBhvr>
                                        <p:cTn id="40" dur="1" fill="hold">
                                          <p:stCondLst>
                                            <p:cond delay="0"/>
                                          </p:stCondLst>
                                        </p:cTn>
                                        <p:tgtEl>
                                          <p:spTgt spid="297"/>
                                        </p:tgtEl>
                                        <p:attrNameLst>
                                          <p:attrName>style.visibility</p:attrName>
                                        </p:attrNameLst>
                                      </p:cBhvr>
                                      <p:to>
                                        <p:strVal val="visible"/>
                                      </p:to>
                                    </p:set>
                                    <p:animEffect transition="in" filter="fade">
                                      <p:cBhvr>
                                        <p:cTn id="41" dur="500"/>
                                        <p:tgtEl>
                                          <p:spTgt spid="297"/>
                                        </p:tgtEl>
                                      </p:cBhvr>
                                    </p:animEffect>
                                  </p:childTnLst>
                                </p:cTn>
                              </p:par>
                              <p:par>
                                <p:cTn id="42" presetID="10" presetClass="entr" presetSubtype="0" fill="hold" nodeType="withEffect">
                                  <p:stCondLst>
                                    <p:cond delay="0"/>
                                  </p:stCondLst>
                                  <p:childTnLst>
                                    <p:set>
                                      <p:cBhvr>
                                        <p:cTn id="43" dur="1" fill="hold">
                                          <p:stCondLst>
                                            <p:cond delay="0"/>
                                          </p:stCondLst>
                                        </p:cTn>
                                        <p:tgtEl>
                                          <p:spTgt spid="303"/>
                                        </p:tgtEl>
                                        <p:attrNameLst>
                                          <p:attrName>style.visibility</p:attrName>
                                        </p:attrNameLst>
                                      </p:cBhvr>
                                      <p:to>
                                        <p:strVal val="visible"/>
                                      </p:to>
                                    </p:set>
                                    <p:animEffect transition="in" filter="fade">
                                      <p:cBhvr>
                                        <p:cTn id="44" dur="500"/>
                                        <p:tgtEl>
                                          <p:spTgt spid="30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86"/>
                                        </p:tgtEl>
                                        <p:attrNameLst>
                                          <p:attrName>style.visibility</p:attrName>
                                        </p:attrNameLst>
                                      </p:cBhvr>
                                      <p:to>
                                        <p:strVal val="visible"/>
                                      </p:to>
                                    </p:set>
                                    <p:animEffect transition="in" filter="fade">
                                      <p:cBhvr>
                                        <p:cTn id="49" dur="500"/>
                                        <p:tgtEl>
                                          <p:spTgt spid="286"/>
                                        </p:tgtEl>
                                      </p:cBhvr>
                                    </p:animEffect>
                                  </p:childTnLst>
                                </p:cTn>
                              </p:par>
                              <p:par>
                                <p:cTn id="50" presetID="10" presetClass="entr" presetSubtype="0" fill="hold" nodeType="withEffect">
                                  <p:stCondLst>
                                    <p:cond delay="0"/>
                                  </p:stCondLst>
                                  <p:childTnLst>
                                    <p:set>
                                      <p:cBhvr>
                                        <p:cTn id="51" dur="1" fill="hold">
                                          <p:stCondLst>
                                            <p:cond delay="0"/>
                                          </p:stCondLst>
                                        </p:cTn>
                                        <p:tgtEl>
                                          <p:spTgt spid="292"/>
                                        </p:tgtEl>
                                        <p:attrNameLst>
                                          <p:attrName>style.visibility</p:attrName>
                                        </p:attrNameLst>
                                      </p:cBhvr>
                                      <p:to>
                                        <p:strVal val="visible"/>
                                      </p:to>
                                    </p:set>
                                    <p:animEffect transition="in" filter="fade">
                                      <p:cBhvr>
                                        <p:cTn id="52" dur="500"/>
                                        <p:tgtEl>
                                          <p:spTgt spid="292"/>
                                        </p:tgtEl>
                                      </p:cBhvr>
                                    </p:animEffect>
                                  </p:childTnLst>
                                </p:cTn>
                              </p:par>
                              <p:par>
                                <p:cTn id="53" presetID="10" presetClass="entr" presetSubtype="0" fill="hold" nodeType="withEffect">
                                  <p:stCondLst>
                                    <p:cond delay="0"/>
                                  </p:stCondLst>
                                  <p:childTnLst>
                                    <p:set>
                                      <p:cBhvr>
                                        <p:cTn id="54" dur="1" fill="hold">
                                          <p:stCondLst>
                                            <p:cond delay="0"/>
                                          </p:stCondLst>
                                        </p:cTn>
                                        <p:tgtEl>
                                          <p:spTgt spid="298"/>
                                        </p:tgtEl>
                                        <p:attrNameLst>
                                          <p:attrName>style.visibility</p:attrName>
                                        </p:attrNameLst>
                                      </p:cBhvr>
                                      <p:to>
                                        <p:strVal val="visible"/>
                                      </p:to>
                                    </p:set>
                                    <p:animEffect transition="in" filter="fade">
                                      <p:cBhvr>
                                        <p:cTn id="55" dur="500"/>
                                        <p:tgtEl>
                                          <p:spTgt spid="298"/>
                                        </p:tgtEl>
                                      </p:cBhvr>
                                    </p:animEffect>
                                  </p:childTnLst>
                                </p:cTn>
                              </p:par>
                              <p:par>
                                <p:cTn id="56" presetID="10" presetClass="entr" presetSubtype="0" fill="hold" nodeType="withEffect">
                                  <p:stCondLst>
                                    <p:cond delay="0"/>
                                  </p:stCondLst>
                                  <p:childTnLst>
                                    <p:set>
                                      <p:cBhvr>
                                        <p:cTn id="57" dur="1" fill="hold">
                                          <p:stCondLst>
                                            <p:cond delay="0"/>
                                          </p:stCondLst>
                                        </p:cTn>
                                        <p:tgtEl>
                                          <p:spTgt spid="304"/>
                                        </p:tgtEl>
                                        <p:attrNameLst>
                                          <p:attrName>style.visibility</p:attrName>
                                        </p:attrNameLst>
                                      </p:cBhvr>
                                      <p:to>
                                        <p:strVal val="visible"/>
                                      </p:to>
                                    </p:set>
                                    <p:animEffect transition="in" filter="fade">
                                      <p:cBhvr>
                                        <p:cTn id="58" dur="500"/>
                                        <p:tgtEl>
                                          <p:spTgt spid="30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83"/>
                                        </p:tgtEl>
                                        <p:attrNameLst>
                                          <p:attrName>style.visibility</p:attrName>
                                        </p:attrNameLst>
                                      </p:cBhvr>
                                      <p:to>
                                        <p:strVal val="visible"/>
                                      </p:to>
                                    </p:set>
                                    <p:animEffect transition="in" filter="fade">
                                      <p:cBhvr>
                                        <p:cTn id="63" dur="500"/>
                                        <p:tgtEl>
                                          <p:spTgt spid="283"/>
                                        </p:tgtEl>
                                      </p:cBhvr>
                                    </p:animEffect>
                                  </p:childTnLst>
                                </p:cTn>
                              </p:par>
                              <p:par>
                                <p:cTn id="64" presetID="10" presetClass="entr" presetSubtype="0" fill="hold" nodeType="withEffect">
                                  <p:stCondLst>
                                    <p:cond delay="0"/>
                                  </p:stCondLst>
                                  <p:childTnLst>
                                    <p:set>
                                      <p:cBhvr>
                                        <p:cTn id="65" dur="1" fill="hold">
                                          <p:stCondLst>
                                            <p:cond delay="0"/>
                                          </p:stCondLst>
                                        </p:cTn>
                                        <p:tgtEl>
                                          <p:spTgt spid="289"/>
                                        </p:tgtEl>
                                        <p:attrNameLst>
                                          <p:attrName>style.visibility</p:attrName>
                                        </p:attrNameLst>
                                      </p:cBhvr>
                                      <p:to>
                                        <p:strVal val="visible"/>
                                      </p:to>
                                    </p:set>
                                    <p:animEffect transition="in" filter="fade">
                                      <p:cBhvr>
                                        <p:cTn id="66" dur="500"/>
                                        <p:tgtEl>
                                          <p:spTgt spid="289"/>
                                        </p:tgtEl>
                                      </p:cBhvr>
                                    </p:animEffect>
                                  </p:childTnLst>
                                </p:cTn>
                              </p:par>
                              <p:par>
                                <p:cTn id="67" presetID="10" presetClass="entr" presetSubtype="0" fill="hold" nodeType="withEffect">
                                  <p:stCondLst>
                                    <p:cond delay="0"/>
                                  </p:stCondLst>
                                  <p:childTnLst>
                                    <p:set>
                                      <p:cBhvr>
                                        <p:cTn id="68" dur="1" fill="hold">
                                          <p:stCondLst>
                                            <p:cond delay="0"/>
                                          </p:stCondLst>
                                        </p:cTn>
                                        <p:tgtEl>
                                          <p:spTgt spid="295"/>
                                        </p:tgtEl>
                                        <p:attrNameLst>
                                          <p:attrName>style.visibility</p:attrName>
                                        </p:attrNameLst>
                                      </p:cBhvr>
                                      <p:to>
                                        <p:strVal val="visible"/>
                                      </p:to>
                                    </p:set>
                                    <p:animEffect transition="in" filter="fade">
                                      <p:cBhvr>
                                        <p:cTn id="69" dur="500"/>
                                        <p:tgtEl>
                                          <p:spTgt spid="295"/>
                                        </p:tgtEl>
                                      </p:cBhvr>
                                    </p:animEffect>
                                  </p:childTnLst>
                                </p:cTn>
                              </p:par>
                              <p:par>
                                <p:cTn id="70" presetID="10" presetClass="entr" presetSubtype="0" fill="hold" nodeType="withEffect">
                                  <p:stCondLst>
                                    <p:cond delay="0"/>
                                  </p:stCondLst>
                                  <p:childTnLst>
                                    <p:set>
                                      <p:cBhvr>
                                        <p:cTn id="71" dur="1" fill="hold">
                                          <p:stCondLst>
                                            <p:cond delay="0"/>
                                          </p:stCondLst>
                                        </p:cTn>
                                        <p:tgtEl>
                                          <p:spTgt spid="301"/>
                                        </p:tgtEl>
                                        <p:attrNameLst>
                                          <p:attrName>style.visibility</p:attrName>
                                        </p:attrNameLst>
                                      </p:cBhvr>
                                      <p:to>
                                        <p:strVal val="visible"/>
                                      </p:to>
                                    </p:set>
                                    <p:animEffect transition="in" filter="fade">
                                      <p:cBhvr>
                                        <p:cTn id="72" dur="500"/>
                                        <p:tgtEl>
                                          <p:spTgt spid="30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88"/>
                                        </p:tgtEl>
                                        <p:attrNameLst>
                                          <p:attrName>style.visibility</p:attrName>
                                        </p:attrNameLst>
                                      </p:cBhvr>
                                      <p:to>
                                        <p:strVal val="visible"/>
                                      </p:to>
                                    </p:set>
                                    <p:animEffect transition="in" filter="fade">
                                      <p:cBhvr>
                                        <p:cTn id="77" dur="500"/>
                                        <p:tgtEl>
                                          <p:spTgt spid="288"/>
                                        </p:tgtEl>
                                      </p:cBhvr>
                                    </p:animEffect>
                                  </p:childTnLst>
                                </p:cTn>
                              </p:par>
                              <p:par>
                                <p:cTn id="78" presetID="10" presetClass="entr" presetSubtype="0" fill="hold" nodeType="withEffect">
                                  <p:stCondLst>
                                    <p:cond delay="0"/>
                                  </p:stCondLst>
                                  <p:childTnLst>
                                    <p:set>
                                      <p:cBhvr>
                                        <p:cTn id="79" dur="1" fill="hold">
                                          <p:stCondLst>
                                            <p:cond delay="0"/>
                                          </p:stCondLst>
                                        </p:cTn>
                                        <p:tgtEl>
                                          <p:spTgt spid="294"/>
                                        </p:tgtEl>
                                        <p:attrNameLst>
                                          <p:attrName>style.visibility</p:attrName>
                                        </p:attrNameLst>
                                      </p:cBhvr>
                                      <p:to>
                                        <p:strVal val="visible"/>
                                      </p:to>
                                    </p:set>
                                    <p:animEffect transition="in" filter="fade">
                                      <p:cBhvr>
                                        <p:cTn id="80" dur="500"/>
                                        <p:tgtEl>
                                          <p:spTgt spid="294"/>
                                        </p:tgtEl>
                                      </p:cBhvr>
                                    </p:animEffect>
                                  </p:childTnLst>
                                </p:cTn>
                              </p:par>
                              <p:par>
                                <p:cTn id="81" presetID="10" presetClass="entr" presetSubtype="0" fill="hold" nodeType="withEffect">
                                  <p:stCondLst>
                                    <p:cond delay="0"/>
                                  </p:stCondLst>
                                  <p:childTnLst>
                                    <p:set>
                                      <p:cBhvr>
                                        <p:cTn id="82" dur="1" fill="hold">
                                          <p:stCondLst>
                                            <p:cond delay="0"/>
                                          </p:stCondLst>
                                        </p:cTn>
                                        <p:tgtEl>
                                          <p:spTgt spid="300"/>
                                        </p:tgtEl>
                                        <p:attrNameLst>
                                          <p:attrName>style.visibility</p:attrName>
                                        </p:attrNameLst>
                                      </p:cBhvr>
                                      <p:to>
                                        <p:strVal val="visible"/>
                                      </p:to>
                                    </p:set>
                                    <p:animEffect transition="in" filter="fade">
                                      <p:cBhvr>
                                        <p:cTn id="83" dur="500"/>
                                        <p:tgtEl>
                                          <p:spTgt spid="300"/>
                                        </p:tgtEl>
                                      </p:cBhvr>
                                    </p:animEffect>
                                  </p:childTnLst>
                                </p:cTn>
                              </p:par>
                              <p:par>
                                <p:cTn id="84" presetID="10" presetClass="entr" presetSubtype="0" fill="hold" nodeType="withEffect">
                                  <p:stCondLst>
                                    <p:cond delay="0"/>
                                  </p:stCondLst>
                                  <p:childTnLst>
                                    <p:set>
                                      <p:cBhvr>
                                        <p:cTn id="85" dur="1" fill="hold">
                                          <p:stCondLst>
                                            <p:cond delay="0"/>
                                          </p:stCondLst>
                                        </p:cTn>
                                        <p:tgtEl>
                                          <p:spTgt spid="306"/>
                                        </p:tgtEl>
                                        <p:attrNameLst>
                                          <p:attrName>style.visibility</p:attrName>
                                        </p:attrNameLst>
                                      </p:cBhvr>
                                      <p:to>
                                        <p:strVal val="visible"/>
                                      </p:to>
                                    </p:set>
                                    <p:animEffect transition="in" filter="fade">
                                      <p:cBhvr>
                                        <p:cTn id="86"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1201" name="Google Shape;1201;p97"/>
          <p:cNvSpPr txBox="1">
            <a:spLocks noGrp="1"/>
          </p:cNvSpPr>
          <p:nvPr>
            <p:ph type="title"/>
            <p:custDataLst>
              <p:tags r:id="rId1"/>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100"/>
              <a:buFont typeface="Calibri"/>
              <a:buNone/>
            </a:pPr>
            <a:r>
              <a:rPr lang="fr-FR" sz="5100" dirty="0">
                <a:solidFill>
                  <a:schemeClr val="dk1"/>
                </a:solidFill>
                <a:latin typeface="Calibri"/>
                <a:ea typeface="Calibri"/>
                <a:cs typeface="Calibri"/>
                <a:sym typeface="Calibri"/>
              </a:rPr>
              <a:t>Les 6 Éléments de </a:t>
            </a:r>
            <a:r>
              <a:rPr lang="fr-FR" sz="5100" dirty="0"/>
              <a:t>p</a:t>
            </a:r>
            <a:r>
              <a:rPr lang="fr-FR" sz="5100" dirty="0">
                <a:solidFill>
                  <a:schemeClr val="dk1"/>
                </a:solidFill>
                <a:latin typeface="Calibri"/>
                <a:ea typeface="Calibri"/>
                <a:cs typeface="Calibri"/>
                <a:sym typeface="Calibri"/>
              </a:rPr>
              <a:t>ersonnalité</a:t>
            </a:r>
            <a:endParaRPr dirty="0"/>
          </a:p>
        </p:txBody>
      </p:sp>
      <p:pic>
        <p:nvPicPr>
          <p:cNvPr id="2" name="Image 1">
            <a:extLst>
              <a:ext uri="{FF2B5EF4-FFF2-40B4-BE49-F238E27FC236}">
                <a16:creationId xmlns:a16="http://schemas.microsoft.com/office/drawing/2014/main" id="{5B6A78D5-7167-3722-7A20-430FE61CA5D2}"/>
              </a:ext>
            </a:extLst>
          </p:cNvPr>
          <p:cNvPicPr>
            <a:picLocks noChangeAspect="1"/>
          </p:cNvPicPr>
          <p:nvPr>
            <p:custDataLst>
              <p:tags r:id="rId2"/>
            </p:custDataLst>
          </p:nvPr>
        </p:nvPicPr>
        <p:blipFill>
          <a:blip r:embed="rId5"/>
          <a:stretch>
            <a:fillRect/>
          </a:stretch>
        </p:blipFill>
        <p:spPr>
          <a:xfrm>
            <a:off x="6260115" y="380736"/>
            <a:ext cx="5145470" cy="6096528"/>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15"/>
        <p:cNvGrpSpPr/>
        <p:nvPr/>
      </p:nvGrpSpPr>
      <p:grpSpPr>
        <a:xfrm>
          <a:off x="0" y="0"/>
          <a:ext cx="0" cy="0"/>
          <a:chOff x="0" y="0"/>
          <a:chExt cx="0" cy="0"/>
        </a:xfrm>
      </p:grpSpPr>
      <p:sp>
        <p:nvSpPr>
          <p:cNvPr id="1216" name="Google Shape;1216;p9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17" name="Google Shape;1217;p99"/>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dirty="0"/>
              <a:t>É</a:t>
            </a:r>
            <a:r>
              <a:rPr lang="fr-FR" sz="6600" dirty="0">
                <a:solidFill>
                  <a:schemeClr val="dk1"/>
                </a:solidFill>
                <a:latin typeface="Calibri"/>
                <a:ea typeface="Calibri"/>
                <a:cs typeface="Calibri"/>
                <a:sym typeface="Calibri"/>
              </a:rPr>
              <a:t>tats d’inconfort et Débordement émotionnel</a:t>
            </a:r>
            <a:endParaRPr dirty="0"/>
          </a:p>
        </p:txBody>
      </p:sp>
      <p:pic>
        <p:nvPicPr>
          <p:cNvPr id="1218" name="Google Shape;1218;p99" descr="Une image contenant texte&#10;&#10;Description générée automatiquement"/>
          <p:cNvPicPr preferRelativeResize="0">
            <a:picLocks noGrp="1"/>
          </p:cNvPicPr>
          <p:nvPr>
            <p:ph type="body" idx="2"/>
            <p:custDataLst>
              <p:tags r:id="rId3"/>
            </p:custDataLst>
          </p:nvPr>
        </p:nvPicPr>
        <p:blipFill rotWithShape="1">
          <a:blip r:embed="rId7">
            <a:alphaModFix/>
          </a:blip>
          <a:srcRect/>
          <a:stretch/>
        </p:blipFill>
        <p:spPr>
          <a:xfrm>
            <a:off x="320040" y="1226248"/>
            <a:ext cx="4087368" cy="4087368"/>
          </a:xfrm>
          <a:prstGeom prst="rect">
            <a:avLst/>
          </a:prstGeom>
          <a:noFill/>
          <a:ln>
            <a:noFill/>
          </a:ln>
        </p:spPr>
      </p:pic>
      <p:sp>
        <p:nvSpPr>
          <p:cNvPr id="1219" name="Google Shape;1219;p99"/>
          <p:cNvSpPr/>
          <p:nvPr>
            <p:custDataLst>
              <p:tags r:id="rId4"/>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9"/>
          <p:cNvSpPr txBox="1">
            <a:spLocks noGrp="1"/>
          </p:cNvSpPr>
          <p:nvPr>
            <p:ph type="title"/>
            <p:custDataLst>
              <p:tags r:id="rId1"/>
            </p:custDataLst>
          </p:nvPr>
        </p:nvSpPr>
        <p:spPr>
          <a:xfrm>
            <a:off x="890652" y="652130"/>
            <a:ext cx="7866000" cy="43656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a:t>Positions de vie</a:t>
            </a:r>
            <a:endParaRPr/>
          </a:p>
        </p:txBody>
      </p:sp>
      <p:sp>
        <p:nvSpPr>
          <p:cNvPr id="363" name="Google Shape;363;p29"/>
          <p:cNvSpPr/>
          <p:nvPr>
            <p:custDataLst>
              <p:tags r:id="rId2"/>
            </p:custDataLst>
          </p:nvPr>
        </p:nvSpPr>
        <p:spPr>
          <a:xfrm>
            <a:off x="6277460" y="5578610"/>
            <a:ext cx="1943100" cy="369887"/>
          </a:xfrm>
          <a:prstGeom prst="rect">
            <a:avLst/>
          </a:prstGeom>
          <a:solidFill>
            <a:srgbClr val="FFDF89"/>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a:t>
            </a:r>
            <a:r>
              <a:rPr lang="fr-FR" sz="1800" b="0" i="0" u="none" strike="noStrike" cap="none">
                <a:solidFill>
                  <a:schemeClr val="dk1"/>
                </a:solidFill>
                <a:latin typeface="Verdana"/>
                <a:ea typeface="Verdana"/>
                <a:cs typeface="Verdana"/>
                <a:sym typeface="Verdana"/>
              </a:rPr>
              <a:t> - +</a:t>
            </a:r>
            <a:endParaRPr sz="1400" b="0" i="0" u="none" strike="noStrike" cap="none">
              <a:solidFill>
                <a:srgbClr val="000000"/>
              </a:solidFill>
              <a:latin typeface="Arial"/>
              <a:ea typeface="Arial"/>
              <a:cs typeface="Arial"/>
              <a:sym typeface="Arial"/>
            </a:endParaRPr>
          </a:p>
        </p:txBody>
      </p:sp>
      <p:sp>
        <p:nvSpPr>
          <p:cNvPr id="364" name="Google Shape;364;p29"/>
          <p:cNvSpPr/>
          <p:nvPr>
            <p:custDataLst>
              <p:tags r:id="rId3"/>
            </p:custDataLst>
          </p:nvPr>
        </p:nvSpPr>
        <p:spPr>
          <a:xfrm>
            <a:off x="3998745" y="2658599"/>
            <a:ext cx="1943100" cy="369888"/>
          </a:xfrm>
          <a:prstGeom prst="rect">
            <a:avLst/>
          </a:prstGeom>
          <a:solidFill>
            <a:srgbClr val="FFDF89"/>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 + -</a:t>
            </a:r>
            <a:endParaRPr sz="1400" b="0" i="0" u="none" strike="noStrike" cap="none">
              <a:solidFill>
                <a:srgbClr val="000000"/>
              </a:solidFill>
              <a:latin typeface="Arial"/>
              <a:ea typeface="Arial"/>
              <a:cs typeface="Arial"/>
              <a:sym typeface="Arial"/>
            </a:endParaRPr>
          </a:p>
        </p:txBody>
      </p:sp>
      <p:sp>
        <p:nvSpPr>
          <p:cNvPr id="365" name="Google Shape;365;p29"/>
          <p:cNvSpPr/>
          <p:nvPr>
            <p:custDataLst>
              <p:tags r:id="rId4"/>
            </p:custDataLst>
          </p:nvPr>
        </p:nvSpPr>
        <p:spPr>
          <a:xfrm>
            <a:off x="3903067" y="5593185"/>
            <a:ext cx="1943100" cy="340735"/>
          </a:xfrm>
          <a:prstGeom prst="rect">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a:solidFill>
                  <a:srgbClr val="FFFFFF"/>
                </a:solidFill>
                <a:latin typeface="Verdana"/>
                <a:ea typeface="Verdana"/>
                <a:cs typeface="Verdana"/>
                <a:sym typeface="Verdana"/>
              </a:rPr>
              <a:t>POSITION - -</a:t>
            </a:r>
            <a:endParaRPr sz="1400" b="0" i="0" u="none" strike="noStrike" cap="none">
              <a:solidFill>
                <a:srgbClr val="000000"/>
              </a:solidFill>
              <a:latin typeface="Arial"/>
              <a:ea typeface="Arial"/>
              <a:cs typeface="Arial"/>
              <a:sym typeface="Arial"/>
            </a:endParaRPr>
          </a:p>
        </p:txBody>
      </p:sp>
      <p:sp>
        <p:nvSpPr>
          <p:cNvPr id="366" name="Google Shape;366;p29"/>
          <p:cNvSpPr/>
          <p:nvPr>
            <p:custDataLst>
              <p:tags r:id="rId5"/>
            </p:custDataLst>
          </p:nvPr>
        </p:nvSpPr>
        <p:spPr>
          <a:xfrm>
            <a:off x="6277460" y="2658600"/>
            <a:ext cx="1943100" cy="369887"/>
          </a:xfrm>
          <a:prstGeom prst="rect">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POSITION</a:t>
            </a:r>
            <a:r>
              <a:rPr lang="fr-FR" sz="1800" b="0" i="0" u="none" strike="noStrike" cap="none">
                <a:solidFill>
                  <a:schemeClr val="dk1"/>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p:txBody>
      </p:sp>
      <p:sp>
        <p:nvSpPr>
          <p:cNvPr id="367" name="Google Shape;367;p29"/>
          <p:cNvSpPr/>
          <p:nvPr>
            <p:custDataLst>
              <p:tags r:id="rId6"/>
            </p:custDataLst>
          </p:nvPr>
        </p:nvSpPr>
        <p:spPr>
          <a:xfrm>
            <a:off x="6289848" y="4397581"/>
            <a:ext cx="67028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AUTRE</a:t>
            </a:r>
            <a:endParaRPr sz="1400" b="0" i="0" u="none" strike="noStrike" cap="none">
              <a:solidFill>
                <a:srgbClr val="000000"/>
              </a:solidFill>
              <a:latin typeface="Arial"/>
              <a:ea typeface="Arial"/>
              <a:cs typeface="Arial"/>
              <a:sym typeface="Arial"/>
            </a:endParaRPr>
          </a:p>
        </p:txBody>
      </p:sp>
      <p:sp>
        <p:nvSpPr>
          <p:cNvPr id="368" name="Google Shape;368;p29"/>
          <p:cNvSpPr/>
          <p:nvPr>
            <p:custDataLst>
              <p:tags r:id="rId7"/>
            </p:custDataLst>
          </p:nvPr>
        </p:nvSpPr>
        <p:spPr>
          <a:xfrm>
            <a:off x="5864449" y="1867959"/>
            <a:ext cx="474663" cy="522418"/>
          </a:xfrm>
          <a:prstGeom prst="ellipse">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sp>
        <p:nvSpPr>
          <p:cNvPr id="369" name="Google Shape;369;p29"/>
          <p:cNvSpPr/>
          <p:nvPr>
            <p:custDataLst>
              <p:tags r:id="rId8"/>
            </p:custDataLst>
          </p:nvPr>
        </p:nvSpPr>
        <p:spPr>
          <a:xfrm>
            <a:off x="5872387" y="6084359"/>
            <a:ext cx="415925" cy="522418"/>
          </a:xfrm>
          <a:prstGeom prst="ellipse">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rgbClr val="FFFFFF"/>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cxnSp>
        <p:nvCxnSpPr>
          <p:cNvPr id="370" name="Google Shape;370;p29"/>
          <p:cNvCxnSpPr>
            <a:stCxn id="368" idx="4"/>
            <a:endCxn id="369" idx="0"/>
          </p:cNvCxnSpPr>
          <p:nvPr>
            <p:custDataLst>
              <p:tags r:id="rId9"/>
            </p:custDataLst>
          </p:nvPr>
        </p:nvCxnSpPr>
        <p:spPr>
          <a:xfrm flipH="1">
            <a:off x="6080481" y="2390377"/>
            <a:ext cx="21300" cy="3693900"/>
          </a:xfrm>
          <a:prstGeom prst="straightConnector1">
            <a:avLst/>
          </a:prstGeom>
          <a:noFill/>
          <a:ln w="9525" cap="flat" cmpd="sng">
            <a:solidFill>
              <a:srgbClr val="7B7B7D"/>
            </a:solidFill>
            <a:prstDash val="solid"/>
            <a:round/>
            <a:headEnd type="none" w="sm" len="sm"/>
            <a:tailEnd type="none" w="sm" len="sm"/>
          </a:ln>
        </p:spPr>
      </p:cxnSp>
      <p:sp>
        <p:nvSpPr>
          <p:cNvPr id="371" name="Google Shape;371;p29"/>
          <p:cNvSpPr/>
          <p:nvPr>
            <p:custDataLst>
              <p:tags r:id="rId10"/>
            </p:custDataLst>
          </p:nvPr>
        </p:nvSpPr>
        <p:spPr>
          <a:xfrm rot="-5400000">
            <a:off x="5706755" y="3824162"/>
            <a:ext cx="49754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MOI</a:t>
            </a:r>
            <a:endParaRPr sz="1600" b="0" i="1" u="none" strike="noStrike" cap="none">
              <a:solidFill>
                <a:schemeClr val="dk2"/>
              </a:solidFill>
              <a:latin typeface="Calibri"/>
              <a:ea typeface="Calibri"/>
              <a:cs typeface="Calibri"/>
              <a:sym typeface="Calibri"/>
            </a:endParaRPr>
          </a:p>
        </p:txBody>
      </p:sp>
      <p:sp>
        <p:nvSpPr>
          <p:cNvPr id="372" name="Google Shape;372;p29"/>
          <p:cNvSpPr/>
          <p:nvPr>
            <p:custDataLst>
              <p:tags r:id="rId11"/>
            </p:custDataLst>
          </p:nvPr>
        </p:nvSpPr>
        <p:spPr>
          <a:xfrm>
            <a:off x="8061550" y="4087284"/>
            <a:ext cx="474663" cy="522418"/>
          </a:xfrm>
          <a:prstGeom prst="ellipse">
            <a:avLst/>
          </a:prstGeom>
          <a:solidFill>
            <a:srgbClr val="C4E0B2"/>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373" name="Google Shape;373;p29"/>
          <p:cNvSpPr/>
          <p:nvPr>
            <p:custDataLst>
              <p:tags r:id="rId12"/>
            </p:custDataLst>
          </p:nvPr>
        </p:nvSpPr>
        <p:spPr>
          <a:xfrm>
            <a:off x="3719737" y="4101573"/>
            <a:ext cx="415925" cy="522418"/>
          </a:xfrm>
          <a:prstGeom prst="ellipse">
            <a:avLst/>
          </a:prstGeom>
          <a:solidFill>
            <a:srgbClr val="F04567"/>
          </a:solid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rgbClr val="FFFFFF"/>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p:txBody>
      </p:sp>
      <p:cxnSp>
        <p:nvCxnSpPr>
          <p:cNvPr id="374" name="Google Shape;374;p29"/>
          <p:cNvCxnSpPr>
            <a:stCxn id="373" idx="6"/>
            <a:endCxn id="372" idx="2"/>
          </p:cNvCxnSpPr>
          <p:nvPr>
            <p:custDataLst>
              <p:tags r:id="rId13"/>
            </p:custDataLst>
          </p:nvPr>
        </p:nvCxnSpPr>
        <p:spPr>
          <a:xfrm rot="10800000" flipH="1">
            <a:off x="4135662" y="4348382"/>
            <a:ext cx="3925800" cy="14400"/>
          </a:xfrm>
          <a:prstGeom prst="straightConnector1">
            <a:avLst/>
          </a:prstGeom>
          <a:noFill/>
          <a:ln w="9525" cap="flat" cmpd="sng">
            <a:solidFill>
              <a:srgbClr val="7B7B7D"/>
            </a:solidFill>
            <a:prstDash val="solid"/>
            <a:round/>
            <a:headEnd type="none" w="sm" len="sm"/>
            <a:tailEnd type="none" w="sm" len="sm"/>
          </a:ln>
        </p:spPr>
      </p:cxnSp>
      <p:grpSp>
        <p:nvGrpSpPr>
          <p:cNvPr id="375" name="Google Shape;375;p29"/>
          <p:cNvGrpSpPr/>
          <p:nvPr>
            <p:custDataLst>
              <p:tags r:id="rId14"/>
            </p:custDataLst>
          </p:nvPr>
        </p:nvGrpSpPr>
        <p:grpSpPr>
          <a:xfrm>
            <a:off x="1624013" y="4758870"/>
            <a:ext cx="4311650" cy="463551"/>
            <a:chOff x="63" y="2642"/>
            <a:chExt cx="2716" cy="292"/>
          </a:xfrm>
        </p:grpSpPr>
        <p:sp>
          <p:nvSpPr>
            <p:cNvPr id="376" name="Google Shape;376;p29"/>
            <p:cNvSpPr txBox="1"/>
            <p:nvPr/>
          </p:nvSpPr>
          <p:spPr>
            <a:xfrm>
              <a:off x="1380" y="2642"/>
              <a:ext cx="1399"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Démission</a:t>
              </a:r>
              <a:endParaRPr sz="2000" b="0" i="0" u="none" strike="noStrike" cap="none" dirty="0">
                <a:solidFill>
                  <a:schemeClr val="dk2"/>
                </a:solidFill>
                <a:latin typeface="Calibri"/>
                <a:ea typeface="Calibri"/>
                <a:cs typeface="Calibri"/>
                <a:sym typeface="Calibri"/>
              </a:endParaRPr>
            </a:p>
          </p:txBody>
        </p:sp>
        <p:sp>
          <p:nvSpPr>
            <p:cNvPr id="377" name="Google Shape;377;p29"/>
            <p:cNvSpPr txBox="1"/>
            <p:nvPr/>
          </p:nvSpPr>
          <p:spPr>
            <a:xfrm>
              <a:off x="63" y="2693"/>
              <a:ext cx="832" cy="215"/>
            </a:xfrm>
            <a:prstGeom prst="rect">
              <a:avLst/>
            </a:prstGeom>
            <a:noFill/>
            <a:ln>
              <a:noFill/>
            </a:ln>
          </p:spPr>
          <p:txBody>
            <a:bodyPr spcFirstLastPara="1" wrap="square" lIns="90000" tIns="46800" rIns="90000" bIns="468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Dépression</a:t>
              </a:r>
              <a:endParaRPr sz="1400" b="0" i="0" u="none" strike="noStrike" cap="none">
                <a:solidFill>
                  <a:srgbClr val="000000"/>
                </a:solidFill>
                <a:latin typeface="Arial"/>
                <a:ea typeface="Arial"/>
                <a:cs typeface="Arial"/>
                <a:sym typeface="Arial"/>
              </a:endParaRPr>
            </a:p>
          </p:txBody>
        </p:sp>
      </p:grpSp>
      <p:grpSp>
        <p:nvGrpSpPr>
          <p:cNvPr id="378" name="Google Shape;378;p29"/>
          <p:cNvGrpSpPr/>
          <p:nvPr>
            <p:custDataLst>
              <p:tags r:id="rId15"/>
            </p:custDataLst>
          </p:nvPr>
        </p:nvGrpSpPr>
        <p:grpSpPr>
          <a:xfrm>
            <a:off x="1360489" y="3415836"/>
            <a:ext cx="4452938" cy="463550"/>
            <a:chOff x="-103" y="1796"/>
            <a:chExt cx="2805" cy="292"/>
          </a:xfrm>
        </p:grpSpPr>
        <p:sp>
          <p:nvSpPr>
            <p:cNvPr id="379" name="Google Shape;379;p29"/>
            <p:cNvSpPr txBox="1"/>
            <p:nvPr/>
          </p:nvSpPr>
          <p:spPr>
            <a:xfrm>
              <a:off x="1464" y="1796"/>
              <a:ext cx="123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Supériorité</a:t>
              </a:r>
              <a:endParaRPr sz="2000" b="0" i="0" u="none" strike="noStrike" cap="none" dirty="0">
                <a:solidFill>
                  <a:schemeClr val="dk2"/>
                </a:solidFill>
                <a:latin typeface="Calibri"/>
                <a:ea typeface="Calibri"/>
                <a:cs typeface="Calibri"/>
                <a:sym typeface="Calibri"/>
              </a:endParaRPr>
            </a:p>
          </p:txBody>
        </p:sp>
        <p:sp>
          <p:nvSpPr>
            <p:cNvPr id="380" name="Google Shape;380;p29"/>
            <p:cNvSpPr txBox="1"/>
            <p:nvPr/>
          </p:nvSpPr>
          <p:spPr>
            <a:xfrm>
              <a:off x="-103" y="1834"/>
              <a:ext cx="1163"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Pression </a:t>
              </a:r>
              <a:r>
                <a:rPr lang="fr-FR" sz="1600" i="1" dirty="0">
                  <a:solidFill>
                    <a:schemeClr val="dk2"/>
                  </a:solidFill>
                  <a:latin typeface="Calibri"/>
                  <a:ea typeface="Calibri"/>
                  <a:cs typeface="Calibri"/>
                  <a:sym typeface="Calibri"/>
                </a:rPr>
                <a:t>r</a:t>
              </a:r>
              <a:r>
                <a:rPr lang="fr-FR" sz="1600" b="0" i="1" u="none" strike="noStrike" cap="none" dirty="0">
                  <a:solidFill>
                    <a:schemeClr val="dk2"/>
                  </a:solidFill>
                  <a:latin typeface="Calibri"/>
                  <a:ea typeface="Calibri"/>
                  <a:cs typeface="Calibri"/>
                  <a:sym typeface="Calibri"/>
                </a:rPr>
                <a:t>elationnel</a:t>
              </a:r>
              <a:endParaRPr sz="1400" b="0" i="0" u="none" strike="noStrike" cap="none" dirty="0">
                <a:solidFill>
                  <a:srgbClr val="000000"/>
                </a:solidFill>
                <a:latin typeface="Arial"/>
                <a:ea typeface="Arial"/>
                <a:cs typeface="Arial"/>
                <a:sym typeface="Arial"/>
              </a:endParaRPr>
            </a:p>
          </p:txBody>
        </p:sp>
      </p:grpSp>
      <p:grpSp>
        <p:nvGrpSpPr>
          <p:cNvPr id="381" name="Google Shape;381;p29"/>
          <p:cNvGrpSpPr/>
          <p:nvPr>
            <p:custDataLst>
              <p:tags r:id="rId16"/>
            </p:custDataLst>
          </p:nvPr>
        </p:nvGrpSpPr>
        <p:grpSpPr>
          <a:xfrm>
            <a:off x="6062663" y="4752514"/>
            <a:ext cx="4560888" cy="463550"/>
            <a:chOff x="2859" y="2638"/>
            <a:chExt cx="2873" cy="292"/>
          </a:xfrm>
        </p:grpSpPr>
        <p:sp>
          <p:nvSpPr>
            <p:cNvPr id="382" name="Google Shape;382;p29"/>
            <p:cNvSpPr txBox="1"/>
            <p:nvPr/>
          </p:nvSpPr>
          <p:spPr>
            <a:xfrm>
              <a:off x="2859" y="2638"/>
              <a:ext cx="1197"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Infériorité</a:t>
              </a:r>
              <a:endParaRPr sz="2000" b="0" i="0" u="none" strike="noStrike" cap="none" dirty="0">
                <a:solidFill>
                  <a:schemeClr val="dk2"/>
                </a:solidFill>
                <a:latin typeface="Calibri"/>
                <a:ea typeface="Calibri"/>
                <a:cs typeface="Calibri"/>
                <a:sym typeface="Calibri"/>
              </a:endParaRPr>
            </a:p>
          </p:txBody>
        </p:sp>
        <p:sp>
          <p:nvSpPr>
            <p:cNvPr id="383" name="Google Shape;383;p29"/>
            <p:cNvSpPr txBox="1"/>
            <p:nvPr/>
          </p:nvSpPr>
          <p:spPr>
            <a:xfrm>
              <a:off x="4592" y="2693"/>
              <a:ext cx="1140"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i="1" dirty="0">
                  <a:solidFill>
                    <a:schemeClr val="dk2"/>
                  </a:solidFill>
                  <a:latin typeface="Calibri"/>
                  <a:ea typeface="Calibri"/>
                  <a:cs typeface="Calibri"/>
                  <a:sym typeface="Calibri"/>
                </a:rPr>
                <a:t>Pression</a:t>
              </a:r>
              <a:r>
                <a:rPr lang="fr-FR" sz="1600" b="0" i="1" u="none" strike="noStrike" cap="none" dirty="0">
                  <a:solidFill>
                    <a:schemeClr val="dk2"/>
                  </a:solidFill>
                  <a:latin typeface="Calibri"/>
                  <a:ea typeface="Calibri"/>
                  <a:cs typeface="Calibri"/>
                  <a:sym typeface="Calibri"/>
                </a:rPr>
                <a:t> relationnel</a:t>
              </a:r>
              <a:endParaRPr sz="1400" b="0" i="0" u="none" strike="noStrike" cap="none" dirty="0">
                <a:solidFill>
                  <a:srgbClr val="000000"/>
                </a:solidFill>
                <a:latin typeface="Arial"/>
                <a:ea typeface="Arial"/>
                <a:cs typeface="Arial"/>
                <a:sym typeface="Arial"/>
              </a:endParaRPr>
            </a:p>
          </p:txBody>
        </p:sp>
      </p:grpSp>
      <p:grpSp>
        <p:nvGrpSpPr>
          <p:cNvPr id="384" name="Google Shape;384;p29"/>
          <p:cNvGrpSpPr/>
          <p:nvPr>
            <p:custDataLst>
              <p:tags r:id="rId17"/>
            </p:custDataLst>
          </p:nvPr>
        </p:nvGrpSpPr>
        <p:grpSpPr>
          <a:xfrm>
            <a:off x="5992814" y="3415845"/>
            <a:ext cx="4611688" cy="463551"/>
            <a:chOff x="2815" y="1796"/>
            <a:chExt cx="2905" cy="292"/>
          </a:xfrm>
        </p:grpSpPr>
        <p:sp>
          <p:nvSpPr>
            <p:cNvPr id="385" name="Google Shape;385;p29"/>
            <p:cNvSpPr txBox="1"/>
            <p:nvPr/>
          </p:nvSpPr>
          <p:spPr>
            <a:xfrm>
              <a:off x="2815" y="1796"/>
              <a:ext cx="129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Coopération</a:t>
              </a:r>
              <a:endParaRPr sz="2000" b="0" i="0" u="none" strike="noStrike" cap="none">
                <a:solidFill>
                  <a:schemeClr val="dk2"/>
                </a:solidFill>
                <a:latin typeface="Calibri"/>
                <a:ea typeface="Calibri"/>
                <a:cs typeface="Calibri"/>
                <a:sym typeface="Calibri"/>
              </a:endParaRPr>
            </a:p>
          </p:txBody>
        </p:sp>
        <p:sp>
          <p:nvSpPr>
            <p:cNvPr id="386" name="Google Shape;386;p29"/>
            <p:cNvSpPr txBox="1"/>
            <p:nvPr/>
          </p:nvSpPr>
          <p:spPr>
            <a:xfrm>
              <a:off x="4535" y="1834"/>
              <a:ext cx="1185"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Affirmation de soi</a:t>
              </a:r>
              <a:endParaRPr sz="1400" b="0" i="0" u="none" strike="noStrike" cap="none">
                <a:solidFill>
                  <a:srgbClr val="000000"/>
                </a:solidFill>
                <a:latin typeface="Arial"/>
                <a:ea typeface="Arial"/>
                <a:cs typeface="Arial"/>
                <a:sym typeface="Arial"/>
              </a:endParaRPr>
            </a:p>
          </p:txBody>
        </p:sp>
      </p:grpSp>
      <p:sp>
        <p:nvSpPr>
          <p:cNvPr id="387" name="Google Shape;387;p29"/>
          <p:cNvSpPr/>
          <p:nvPr>
            <p:custDataLst>
              <p:tags r:id="rId18"/>
            </p:custDataLst>
          </p:nvPr>
        </p:nvSpPr>
        <p:spPr>
          <a:xfrm>
            <a:off x="2042057" y="1256043"/>
            <a:ext cx="8136904" cy="7143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2"/>
                </a:solidFill>
                <a:latin typeface="Calibri"/>
                <a:ea typeface="Calibri"/>
                <a:cs typeface="Calibri"/>
                <a:sym typeface="Calibri"/>
              </a:rPr>
              <a:t>Seule la position ++ permet la communication</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5993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3"/>
                                        </p:tgtEl>
                                        <p:attrNameLst>
                                          <p:attrName>style.visibility</p:attrName>
                                        </p:attrNameLst>
                                      </p:cBhvr>
                                      <p:to>
                                        <p:strVal val="visible"/>
                                      </p:to>
                                    </p:set>
                                    <p:animEffect transition="in" filter="fade">
                                      <p:cBhvr>
                                        <p:cTn id="7" dur="500"/>
                                        <p:tgtEl>
                                          <p:spTgt spid="3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1"/>
                                        </p:tgtEl>
                                        <p:attrNameLst>
                                          <p:attrName>style.visibility</p:attrName>
                                        </p:attrNameLst>
                                      </p:cBhvr>
                                      <p:to>
                                        <p:strVal val="visible"/>
                                      </p:to>
                                    </p:set>
                                    <p:animEffect transition="in" filter="fade">
                                      <p:cBhvr>
                                        <p:cTn id="12" dur="500"/>
                                        <p:tgtEl>
                                          <p:spTgt spid="3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4"/>
                                        </p:tgtEl>
                                        <p:attrNameLst>
                                          <p:attrName>style.visibility</p:attrName>
                                        </p:attrNameLst>
                                      </p:cBhvr>
                                      <p:to>
                                        <p:strVal val="visible"/>
                                      </p:to>
                                    </p:set>
                                    <p:animEffect transition="in" filter="fade">
                                      <p:cBhvr>
                                        <p:cTn id="17" dur="500"/>
                                        <p:tgtEl>
                                          <p:spTgt spid="3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8"/>
                                        </p:tgtEl>
                                        <p:attrNameLst>
                                          <p:attrName>style.visibility</p:attrName>
                                        </p:attrNameLst>
                                      </p:cBhvr>
                                      <p:to>
                                        <p:strVal val="visible"/>
                                      </p:to>
                                    </p:set>
                                    <p:animEffect transition="in" filter="fade">
                                      <p:cBhvr>
                                        <p:cTn id="22" dur="2000"/>
                                        <p:tgtEl>
                                          <p:spTgt spid="3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5"/>
                                        </p:tgtEl>
                                        <p:attrNameLst>
                                          <p:attrName>style.visibility</p:attrName>
                                        </p:attrNameLst>
                                      </p:cBhvr>
                                      <p:to>
                                        <p:strVal val="visible"/>
                                      </p:to>
                                    </p:set>
                                    <p:animEffect transition="in" filter="fade">
                                      <p:cBhvr>
                                        <p:cTn id="27" dur="500"/>
                                        <p:tgtEl>
                                          <p:spTgt spid="36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5"/>
                                        </p:tgtEl>
                                        <p:attrNameLst>
                                          <p:attrName>style.visibility</p:attrName>
                                        </p:attrNameLst>
                                      </p:cBhvr>
                                      <p:to>
                                        <p:strVal val="visible"/>
                                      </p:to>
                                    </p:set>
                                    <p:animEffect transition="in" filter="fade">
                                      <p:cBhvr>
                                        <p:cTn id="32" dur="500"/>
                                        <p:tgtEl>
                                          <p:spTgt spid="3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6"/>
                                        </p:tgtEl>
                                        <p:attrNameLst>
                                          <p:attrName>style.visibility</p:attrName>
                                        </p:attrNameLst>
                                      </p:cBhvr>
                                      <p:to>
                                        <p:strVal val="visible"/>
                                      </p:to>
                                    </p:set>
                                    <p:animEffect transition="in" filter="fade">
                                      <p:cBhvr>
                                        <p:cTn id="37" dur="2000"/>
                                        <p:tgtEl>
                                          <p:spTgt spid="36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84"/>
                                        </p:tgtEl>
                                        <p:attrNameLst>
                                          <p:attrName>style.visibility</p:attrName>
                                        </p:attrNameLst>
                                      </p:cBhvr>
                                      <p:to>
                                        <p:strVal val="visible"/>
                                      </p:to>
                                    </p:set>
                                    <p:animEffect transition="in" filter="fade">
                                      <p:cBhvr>
                                        <p:cTn id="42" dur="2000"/>
                                        <p:tgtEl>
                                          <p:spTgt spid="38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87">
                                            <p:txEl>
                                              <p:pRg st="0" end="0"/>
                                            </p:txEl>
                                          </p:spTgt>
                                        </p:tgtEl>
                                        <p:attrNameLst>
                                          <p:attrName>style.visibility</p:attrName>
                                        </p:attrNameLst>
                                      </p:cBhvr>
                                      <p:to>
                                        <p:strVal val="visible"/>
                                      </p:to>
                                    </p:set>
                                    <p:animEffect transition="in" filter="fade">
                                      <p:cBhvr>
                                        <p:cTn id="47" dur="2000"/>
                                        <p:tgtEl>
                                          <p:spTgt spid="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97D1A-B36C-E2D3-CA03-DF9604345487}"/>
              </a:ext>
            </a:extLst>
          </p:cNvPr>
          <p:cNvSpPr>
            <a:spLocks noGrp="1"/>
          </p:cNvSpPr>
          <p:nvPr>
            <p:ph type="title"/>
          </p:nvPr>
        </p:nvSpPr>
        <p:spPr/>
        <p:txBody>
          <a:bodyPr/>
          <a:lstStyle/>
          <a:p>
            <a:r>
              <a:rPr lang="fr-FR" dirty="0"/>
              <a:t>La rhétorique du conflit</a:t>
            </a:r>
          </a:p>
        </p:txBody>
      </p:sp>
      <p:graphicFrame>
        <p:nvGraphicFramePr>
          <p:cNvPr id="4" name="Espace réservé du contenu 4">
            <a:extLst>
              <a:ext uri="{FF2B5EF4-FFF2-40B4-BE49-F238E27FC236}">
                <a16:creationId xmlns:a16="http://schemas.microsoft.com/office/drawing/2014/main" id="{AD84E351-8537-A16D-8191-2E2D5B53821F}"/>
              </a:ext>
            </a:extLst>
          </p:cNvPr>
          <p:cNvGraphicFramePr>
            <a:graphicFrameLocks/>
          </p:cNvGraphicFramePr>
          <p:nvPr/>
        </p:nvGraphicFramePr>
        <p:xfrm>
          <a:off x="3964412" y="1283835"/>
          <a:ext cx="8542548" cy="5422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 5">
            <a:extLst>
              <a:ext uri="{FF2B5EF4-FFF2-40B4-BE49-F238E27FC236}">
                <a16:creationId xmlns:a16="http://schemas.microsoft.com/office/drawing/2014/main" id="{2EC23750-5782-B9D5-CECA-C98DCD0360F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27562" r="26052"/>
          <a:stretch/>
        </p:blipFill>
        <p:spPr>
          <a:xfrm>
            <a:off x="838200" y="725117"/>
            <a:ext cx="4267200" cy="6132883"/>
          </a:xfrm>
          <a:prstGeom prst="rect">
            <a:avLst/>
          </a:prstGeom>
        </p:spPr>
      </p:pic>
    </p:spTree>
    <p:extLst>
      <p:ext uri="{BB962C8B-B14F-4D97-AF65-F5344CB8AC3E}">
        <p14:creationId xmlns:p14="http://schemas.microsoft.com/office/powerpoint/2010/main" val="7464055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7">
            <a:extLst>
              <a:ext uri="{FF2B5EF4-FFF2-40B4-BE49-F238E27FC236}">
                <a16:creationId xmlns:a16="http://schemas.microsoft.com/office/drawing/2014/main" id="{5DFC38DC-63CB-A550-47CF-1A6F4CDAB824}"/>
              </a:ext>
            </a:extLst>
          </p:cNvPr>
          <p:cNvGraphicFramePr>
            <a:graphicFrameLocks/>
          </p:cNvGraphicFramePr>
          <p:nvPr/>
        </p:nvGraphicFramePr>
        <p:xfrm>
          <a:off x="1408693" y="1862651"/>
          <a:ext cx="9374613" cy="7015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re 1">
            <a:extLst>
              <a:ext uri="{FF2B5EF4-FFF2-40B4-BE49-F238E27FC236}">
                <a16:creationId xmlns:a16="http://schemas.microsoft.com/office/drawing/2014/main" id="{FDE45564-379C-DF45-96B4-79DDFCBA5FC2}"/>
              </a:ext>
            </a:extLst>
          </p:cNvPr>
          <p:cNvSpPr>
            <a:spLocks noGrp="1"/>
          </p:cNvSpPr>
          <p:nvPr>
            <p:ph type="title"/>
          </p:nvPr>
        </p:nvSpPr>
        <p:spPr/>
        <p:txBody>
          <a:bodyPr/>
          <a:lstStyle/>
          <a:p>
            <a:r>
              <a:rPr lang="fr-FR" dirty="0"/>
              <a:t>Comprendre le mécanisme du conflit</a:t>
            </a:r>
          </a:p>
        </p:txBody>
      </p:sp>
      <p:pic>
        <p:nvPicPr>
          <p:cNvPr id="6" name="Image 5">
            <a:extLst>
              <a:ext uri="{FF2B5EF4-FFF2-40B4-BE49-F238E27FC236}">
                <a16:creationId xmlns:a16="http://schemas.microsoft.com/office/drawing/2014/main" id="{955F30A9-2A8B-BFFA-CA8C-4AE36F57B0A1}"/>
              </a:ext>
            </a:extLst>
          </p:cNvPr>
          <p:cNvPicPr>
            <a:picLocks noChangeAspect="1"/>
          </p:cNvPicPr>
          <p:nvPr/>
        </p:nvPicPr>
        <p:blipFill>
          <a:blip r:embed="rId7"/>
          <a:stretch>
            <a:fillRect/>
          </a:stretch>
        </p:blipFill>
        <p:spPr>
          <a:xfrm>
            <a:off x="9630854" y="1860103"/>
            <a:ext cx="1472685" cy="2109265"/>
          </a:xfrm>
          <a:prstGeom prst="rect">
            <a:avLst/>
          </a:prstGeom>
        </p:spPr>
      </p:pic>
      <p:sp>
        <p:nvSpPr>
          <p:cNvPr id="9" name="Flèche : droite à entaille 8">
            <a:extLst>
              <a:ext uri="{FF2B5EF4-FFF2-40B4-BE49-F238E27FC236}">
                <a16:creationId xmlns:a16="http://schemas.microsoft.com/office/drawing/2014/main" id="{D9A8D27F-D640-F64A-2A25-24F61450674A}"/>
              </a:ext>
            </a:extLst>
          </p:cNvPr>
          <p:cNvSpPr/>
          <p:nvPr/>
        </p:nvSpPr>
        <p:spPr>
          <a:xfrm rot="20816708">
            <a:off x="1412244" y="2270001"/>
            <a:ext cx="9137208" cy="363128"/>
          </a:xfrm>
          <a:prstGeom prst="notched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10" name="ZoneTexte 9">
            <a:extLst>
              <a:ext uri="{FF2B5EF4-FFF2-40B4-BE49-F238E27FC236}">
                <a16:creationId xmlns:a16="http://schemas.microsoft.com/office/drawing/2014/main" id="{FAB70EC2-FFAC-4F71-5324-A7980357FA94}"/>
              </a:ext>
            </a:extLst>
          </p:cNvPr>
          <p:cNvSpPr txBox="1"/>
          <p:nvPr/>
        </p:nvSpPr>
        <p:spPr>
          <a:xfrm rot="20804271">
            <a:off x="3696870" y="1969518"/>
            <a:ext cx="3726425" cy="461665"/>
          </a:xfrm>
          <a:prstGeom prst="rect">
            <a:avLst/>
          </a:prstGeom>
          <a:noFill/>
        </p:spPr>
        <p:txBody>
          <a:bodyPr wrap="square" rtlCol="0">
            <a:spAutoFit/>
          </a:bodyPr>
          <a:lstStyle/>
          <a:p>
            <a:pPr algn="ctr"/>
            <a:r>
              <a:rPr lang="fr-FR" sz="2400" dirty="0"/>
              <a:t>Escalade conflictuelle</a:t>
            </a:r>
          </a:p>
        </p:txBody>
      </p:sp>
      <p:pic>
        <p:nvPicPr>
          <p:cNvPr id="5" name="Picture 2" descr="Anakin Skywalker MMS677 | Hot Toys | Star Wars episode 2 : l'attaque des  clones">
            <a:extLst>
              <a:ext uri="{FF2B5EF4-FFF2-40B4-BE49-F238E27FC236}">
                <a16:creationId xmlns:a16="http://schemas.microsoft.com/office/drawing/2014/main" id="{F24C0A11-4D24-1E3A-B270-7BF49448962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9068" r="28925"/>
          <a:stretch/>
        </p:blipFill>
        <p:spPr bwMode="auto">
          <a:xfrm>
            <a:off x="1544623" y="3687806"/>
            <a:ext cx="801684" cy="190844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8EAC348B-D33E-34C7-EDAA-F6CDAD505952}"/>
              </a:ext>
            </a:extLst>
          </p:cNvPr>
          <p:cNvPicPr>
            <a:picLocks noChangeAspect="1"/>
          </p:cNvPicPr>
          <p:nvPr/>
        </p:nvPicPr>
        <p:blipFill rotWithShape="1">
          <a:blip r:embed="rId9"/>
          <a:srcRect r="12515"/>
          <a:stretch/>
        </p:blipFill>
        <p:spPr>
          <a:xfrm>
            <a:off x="5220026" y="2909644"/>
            <a:ext cx="1669604" cy="1908444"/>
          </a:xfrm>
          <a:prstGeom prst="rect">
            <a:avLst/>
          </a:prstGeom>
        </p:spPr>
      </p:pic>
    </p:spTree>
    <p:extLst>
      <p:ext uri="{BB962C8B-B14F-4D97-AF65-F5344CB8AC3E}">
        <p14:creationId xmlns:p14="http://schemas.microsoft.com/office/powerpoint/2010/main" val="41736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01A66A-B696-B512-9F9F-B66582181BE9}"/>
              </a:ext>
            </a:extLst>
          </p:cNvPr>
          <p:cNvSpPr>
            <a:spLocks noGrp="1"/>
          </p:cNvSpPr>
          <p:nvPr>
            <p:ph type="title"/>
            <p:custDataLst>
              <p:tags r:id="rId1"/>
            </p:custDataLst>
          </p:nvPr>
        </p:nvSpPr>
        <p:spPr/>
        <p:txBody>
          <a:bodyPr/>
          <a:lstStyle/>
          <a:p>
            <a:r>
              <a:rPr lang="fr-FR" dirty="0"/>
              <a:t>Sous pression</a:t>
            </a:r>
          </a:p>
        </p:txBody>
      </p:sp>
      <p:sp>
        <p:nvSpPr>
          <p:cNvPr id="5" name="Organigramme : Alternative 4">
            <a:extLst>
              <a:ext uri="{FF2B5EF4-FFF2-40B4-BE49-F238E27FC236}">
                <a16:creationId xmlns:a16="http://schemas.microsoft.com/office/drawing/2014/main" id="{BDC5F5FB-6080-AC46-7459-8EEE6385A5B4}"/>
              </a:ext>
            </a:extLst>
          </p:cNvPr>
          <p:cNvSpPr/>
          <p:nvPr>
            <p:custDataLst>
              <p:tags r:id="rId2"/>
            </p:custDataLst>
          </p:nvPr>
        </p:nvSpPr>
        <p:spPr>
          <a:xfrm>
            <a:off x="5047567" y="1537040"/>
            <a:ext cx="5698293" cy="5107136"/>
          </a:xfrm>
          <a:prstGeom prst="flowChartAlternateProcess">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fr-FR" dirty="0"/>
          </a:p>
        </p:txBody>
      </p:sp>
      <p:cxnSp>
        <p:nvCxnSpPr>
          <p:cNvPr id="6" name="Connecteur droit 5">
            <a:extLst>
              <a:ext uri="{FF2B5EF4-FFF2-40B4-BE49-F238E27FC236}">
                <a16:creationId xmlns:a16="http://schemas.microsoft.com/office/drawing/2014/main" id="{8BB8A5C3-1829-61EF-4F76-8D3452D63928}"/>
              </a:ext>
            </a:extLst>
          </p:cNvPr>
          <p:cNvCxnSpPr>
            <a:cxnSpLocks/>
            <a:stCxn id="5" idx="0"/>
          </p:cNvCxnSpPr>
          <p:nvPr>
            <p:custDataLst>
              <p:tags r:id="rId3"/>
            </p:custDataLst>
          </p:nvPr>
        </p:nvCxnSpPr>
        <p:spPr>
          <a:xfrm flipH="1">
            <a:off x="7894462" y="1537040"/>
            <a:ext cx="2252" cy="255356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Connecteur droit 6">
            <a:extLst>
              <a:ext uri="{FF2B5EF4-FFF2-40B4-BE49-F238E27FC236}">
                <a16:creationId xmlns:a16="http://schemas.microsoft.com/office/drawing/2014/main" id="{2AB97E46-E16E-F5C8-A225-02FBE908C741}"/>
              </a:ext>
            </a:extLst>
          </p:cNvPr>
          <p:cNvCxnSpPr>
            <a:cxnSpLocks/>
            <a:stCxn id="5" idx="3"/>
          </p:cNvCxnSpPr>
          <p:nvPr>
            <p:custDataLst>
              <p:tags r:id="rId4"/>
            </p:custDataLst>
          </p:nvPr>
        </p:nvCxnSpPr>
        <p:spPr>
          <a:xfrm flipH="1">
            <a:off x="7894462" y="4090608"/>
            <a:ext cx="2851398" cy="109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Connecteur droit 7">
            <a:extLst>
              <a:ext uri="{FF2B5EF4-FFF2-40B4-BE49-F238E27FC236}">
                <a16:creationId xmlns:a16="http://schemas.microsoft.com/office/drawing/2014/main" id="{25F25C64-0295-0472-0DCF-54B289542E67}"/>
              </a:ext>
            </a:extLst>
          </p:cNvPr>
          <p:cNvCxnSpPr>
            <a:cxnSpLocks/>
            <a:stCxn id="5" idx="2"/>
          </p:cNvCxnSpPr>
          <p:nvPr>
            <p:custDataLst>
              <p:tags r:id="rId5"/>
            </p:custDataLst>
          </p:nvPr>
        </p:nvCxnSpPr>
        <p:spPr>
          <a:xfrm flipH="1" flipV="1">
            <a:off x="7885035" y="4091705"/>
            <a:ext cx="11679" cy="2552471"/>
          </a:xfrm>
          <a:prstGeom prst="line">
            <a:avLst/>
          </a:prstGeom>
        </p:spPr>
        <p:style>
          <a:lnRef idx="1">
            <a:schemeClr val="dk1"/>
          </a:lnRef>
          <a:fillRef idx="0">
            <a:schemeClr val="dk1"/>
          </a:fillRef>
          <a:effectRef idx="0">
            <a:schemeClr val="dk1"/>
          </a:effectRef>
          <a:fontRef idx="minor">
            <a:schemeClr val="tx1"/>
          </a:fontRef>
        </p:style>
      </p:cxnSp>
      <p:cxnSp>
        <p:nvCxnSpPr>
          <p:cNvPr id="9" name="Connecteur droit 8">
            <a:extLst>
              <a:ext uri="{FF2B5EF4-FFF2-40B4-BE49-F238E27FC236}">
                <a16:creationId xmlns:a16="http://schemas.microsoft.com/office/drawing/2014/main" id="{7274EDB2-B8D6-F7C4-1516-F6E02A5C72F2}"/>
              </a:ext>
            </a:extLst>
          </p:cNvPr>
          <p:cNvCxnSpPr>
            <a:cxnSpLocks/>
            <a:stCxn id="5" idx="1"/>
          </p:cNvCxnSpPr>
          <p:nvPr>
            <p:custDataLst>
              <p:tags r:id="rId6"/>
            </p:custDataLst>
          </p:nvPr>
        </p:nvCxnSpPr>
        <p:spPr>
          <a:xfrm>
            <a:off x="5047567" y="4090608"/>
            <a:ext cx="2846895" cy="0"/>
          </a:xfrm>
          <a:prstGeom prst="line">
            <a:avLst/>
          </a:prstGeom>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AC96BB64-EF42-8E77-03C5-7A8C10728232}"/>
              </a:ext>
            </a:extLst>
          </p:cNvPr>
          <p:cNvSpPr/>
          <p:nvPr>
            <p:custDataLst>
              <p:tags r:id="rId7"/>
            </p:custDataLst>
          </p:nvPr>
        </p:nvSpPr>
        <p:spPr>
          <a:xfrm>
            <a:off x="7464235" y="1067668"/>
            <a:ext cx="827307" cy="3395617"/>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4A9A58E7-18CA-BB96-D97E-E8F6836F8E8F}"/>
              </a:ext>
            </a:extLst>
          </p:cNvPr>
          <p:cNvSpPr/>
          <p:nvPr>
            <p:custDataLst>
              <p:tags r:id="rId8"/>
            </p:custDataLst>
          </p:nvPr>
        </p:nvSpPr>
        <p:spPr>
          <a:xfrm rot="5400000">
            <a:off x="9379849" y="2546963"/>
            <a:ext cx="827307" cy="300448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2033872E-8AA8-4F35-3489-EEAFCF4262A2}"/>
              </a:ext>
            </a:extLst>
          </p:cNvPr>
          <p:cNvSpPr txBox="1"/>
          <p:nvPr>
            <p:custDataLst>
              <p:tags r:id="rId9"/>
            </p:custDataLst>
          </p:nvPr>
        </p:nvSpPr>
        <p:spPr>
          <a:xfrm>
            <a:off x="8134516" y="3772397"/>
            <a:ext cx="3027339" cy="523220"/>
          </a:xfrm>
          <a:prstGeom prst="rect">
            <a:avLst/>
          </a:prstGeom>
          <a:solidFill>
            <a:srgbClr val="D8D8D8"/>
          </a:solidFill>
        </p:spPr>
        <p:txBody>
          <a:bodyPr wrap="square" rtlCol="0">
            <a:spAutoFit/>
          </a:bodyPr>
          <a:lstStyle/>
          <a:p>
            <a:r>
              <a:rPr lang="fr-FR" b="1" dirty="0"/>
              <a:t>Je dois remplir certaines conditions pour être OK pour moi</a:t>
            </a:r>
          </a:p>
        </p:txBody>
      </p:sp>
      <p:pic>
        <p:nvPicPr>
          <p:cNvPr id="12" name="Image 11">
            <a:extLst>
              <a:ext uri="{FF2B5EF4-FFF2-40B4-BE49-F238E27FC236}">
                <a16:creationId xmlns:a16="http://schemas.microsoft.com/office/drawing/2014/main" id="{C0C9F2AF-4158-6355-D0DB-9D83BF543753}"/>
              </a:ext>
            </a:extLst>
          </p:cNvPr>
          <p:cNvPicPr>
            <a:picLocks noChangeAspect="1"/>
          </p:cNvPicPr>
          <p:nvPr>
            <p:custDataLst>
              <p:tags r:id="rId10"/>
            </p:custDataLst>
          </p:nvPr>
        </p:nvPicPr>
        <p:blipFill rotWithShape="1">
          <a:blip r:embed="rId40" cstate="screen">
            <a:extLst>
              <a:ext uri="{28A0092B-C50C-407E-A947-70E740481C1C}">
                <a14:useLocalDpi xmlns:a14="http://schemas.microsoft.com/office/drawing/2010/main"/>
              </a:ext>
            </a:extLst>
          </a:blip>
          <a:srcRect t="50604" r="50381"/>
          <a:stretch/>
        </p:blipFill>
        <p:spPr>
          <a:xfrm>
            <a:off x="5050408" y="4091758"/>
            <a:ext cx="2837468" cy="2552471"/>
          </a:xfrm>
          <a:prstGeom prst="rect">
            <a:avLst/>
          </a:prstGeom>
        </p:spPr>
      </p:pic>
      <p:sp>
        <p:nvSpPr>
          <p:cNvPr id="14" name="Text Box 13">
            <a:extLst>
              <a:ext uri="{FF2B5EF4-FFF2-40B4-BE49-F238E27FC236}">
                <a16:creationId xmlns:a16="http://schemas.microsoft.com/office/drawing/2014/main" id="{69D5B56A-1EC3-129D-90CD-1E83AA0756D3}"/>
              </a:ext>
            </a:extLst>
          </p:cNvPr>
          <p:cNvSpPr txBox="1">
            <a:spLocks noChangeArrowheads="1"/>
          </p:cNvSpPr>
          <p:nvPr>
            <p:custDataLst>
              <p:tags r:id="rId11"/>
            </p:custDataLst>
          </p:nvPr>
        </p:nvSpPr>
        <p:spPr bwMode="auto">
          <a:xfrm>
            <a:off x="8989889" y="1455543"/>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solidFill>
                  <a:schemeClr val="bg1"/>
                </a:solidFill>
              </a:rPr>
              <a:t>+ +</a:t>
            </a:r>
          </a:p>
        </p:txBody>
      </p:sp>
      <p:sp>
        <p:nvSpPr>
          <p:cNvPr id="15" name="Text Box 13">
            <a:extLst>
              <a:ext uri="{FF2B5EF4-FFF2-40B4-BE49-F238E27FC236}">
                <a16:creationId xmlns:a16="http://schemas.microsoft.com/office/drawing/2014/main" id="{167BA586-3E0B-7563-4DAC-3A92C23504E2}"/>
              </a:ext>
            </a:extLst>
          </p:cNvPr>
          <p:cNvSpPr txBox="1">
            <a:spLocks noChangeArrowheads="1"/>
          </p:cNvSpPr>
          <p:nvPr>
            <p:custDataLst>
              <p:tags r:id="rId12"/>
            </p:custDataLst>
          </p:nvPr>
        </p:nvSpPr>
        <p:spPr bwMode="auto">
          <a:xfrm>
            <a:off x="8868558" y="6096466"/>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t>- +</a:t>
            </a:r>
          </a:p>
        </p:txBody>
      </p:sp>
      <p:sp>
        <p:nvSpPr>
          <p:cNvPr id="16" name="Text Box 13">
            <a:extLst>
              <a:ext uri="{FF2B5EF4-FFF2-40B4-BE49-F238E27FC236}">
                <a16:creationId xmlns:a16="http://schemas.microsoft.com/office/drawing/2014/main" id="{BB7D6AE6-E404-C287-E736-EA38520DFE68}"/>
              </a:ext>
            </a:extLst>
          </p:cNvPr>
          <p:cNvSpPr txBox="1">
            <a:spLocks noChangeArrowheads="1"/>
          </p:cNvSpPr>
          <p:nvPr>
            <p:custDataLst>
              <p:tags r:id="rId13"/>
            </p:custDataLst>
          </p:nvPr>
        </p:nvSpPr>
        <p:spPr bwMode="auto">
          <a:xfrm>
            <a:off x="6052290" y="6103163"/>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t>- -</a:t>
            </a:r>
          </a:p>
        </p:txBody>
      </p:sp>
      <p:sp>
        <p:nvSpPr>
          <p:cNvPr id="17" name="Text Box 13">
            <a:extLst>
              <a:ext uri="{FF2B5EF4-FFF2-40B4-BE49-F238E27FC236}">
                <a16:creationId xmlns:a16="http://schemas.microsoft.com/office/drawing/2014/main" id="{3CCFF3DD-FFA3-46A3-C745-4C7733E8CB30}"/>
              </a:ext>
            </a:extLst>
          </p:cNvPr>
          <p:cNvSpPr txBox="1">
            <a:spLocks noChangeArrowheads="1"/>
          </p:cNvSpPr>
          <p:nvPr>
            <p:custDataLst>
              <p:tags r:id="rId14"/>
            </p:custDataLst>
          </p:nvPr>
        </p:nvSpPr>
        <p:spPr bwMode="auto">
          <a:xfrm>
            <a:off x="6004027" y="1385674"/>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t>+ -</a:t>
            </a:r>
          </a:p>
        </p:txBody>
      </p:sp>
      <p:sp>
        <p:nvSpPr>
          <p:cNvPr id="20" name="Text Box 13">
            <a:extLst>
              <a:ext uri="{FF2B5EF4-FFF2-40B4-BE49-F238E27FC236}">
                <a16:creationId xmlns:a16="http://schemas.microsoft.com/office/drawing/2014/main" id="{EE2D0BE7-54CD-C9CC-1262-81EB06048AC9}"/>
              </a:ext>
            </a:extLst>
          </p:cNvPr>
          <p:cNvSpPr txBox="1">
            <a:spLocks noChangeArrowheads="1"/>
          </p:cNvSpPr>
          <p:nvPr>
            <p:custDataLst>
              <p:tags r:id="rId15"/>
            </p:custDataLst>
          </p:nvPr>
        </p:nvSpPr>
        <p:spPr bwMode="auto">
          <a:xfrm>
            <a:off x="8474898" y="1886487"/>
            <a:ext cx="1735904" cy="1169551"/>
          </a:xfrm>
          <a:prstGeom prst="rect">
            <a:avLst/>
          </a:prstGeom>
          <a:noFill/>
          <a:ln w="9525">
            <a:noFill/>
            <a:miter lim="800000"/>
            <a:headEnd/>
            <a:tailEnd/>
          </a:ln>
        </p:spPr>
        <p:txBody>
          <a:bodyPr wrap="square">
            <a:spAutoFit/>
          </a:bodyPr>
          <a:lstStyle/>
          <a:p>
            <a:pPr algn="ctr" eaLnBrk="1" hangingPunct="1">
              <a:spcBef>
                <a:spcPct val="50000"/>
              </a:spcBef>
            </a:pPr>
            <a:r>
              <a:rPr lang="fr-FR" dirty="0">
                <a:solidFill>
                  <a:schemeClr val="bg1"/>
                </a:solidFill>
              </a:rPr>
              <a:t>On me fait confiance, je suis respecté et Mon opinion est prise en compte</a:t>
            </a:r>
          </a:p>
        </p:txBody>
      </p:sp>
      <p:sp>
        <p:nvSpPr>
          <p:cNvPr id="25" name="Text Box 13">
            <a:extLst>
              <a:ext uri="{FF2B5EF4-FFF2-40B4-BE49-F238E27FC236}">
                <a16:creationId xmlns:a16="http://schemas.microsoft.com/office/drawing/2014/main" id="{03EBBC15-2847-B451-DFB6-E7DCFEDDBCA4}"/>
              </a:ext>
            </a:extLst>
          </p:cNvPr>
          <p:cNvSpPr txBox="1">
            <a:spLocks noChangeArrowheads="1"/>
          </p:cNvSpPr>
          <p:nvPr>
            <p:custDataLst>
              <p:tags r:id="rId16"/>
            </p:custDataLst>
          </p:nvPr>
        </p:nvSpPr>
        <p:spPr bwMode="auto">
          <a:xfrm>
            <a:off x="8868558" y="1373692"/>
            <a:ext cx="797128" cy="523220"/>
          </a:xfrm>
          <a:prstGeom prst="rect">
            <a:avLst/>
          </a:prstGeom>
          <a:noFill/>
          <a:ln w="9525">
            <a:noFill/>
            <a:miter lim="800000"/>
            <a:headEnd/>
            <a:tailEnd/>
          </a:ln>
        </p:spPr>
        <p:txBody>
          <a:bodyPr wrap="square">
            <a:spAutoFit/>
          </a:bodyPr>
          <a:lstStyle/>
          <a:p>
            <a:pPr algn="ctr" eaLnBrk="1" hangingPunct="1">
              <a:spcBef>
                <a:spcPct val="50000"/>
              </a:spcBef>
            </a:pPr>
            <a:r>
              <a:rPr lang="fr-FR" altLang="fr-FR" sz="2800" b="1" dirty="0"/>
              <a:t>+ +</a:t>
            </a:r>
          </a:p>
        </p:txBody>
      </p:sp>
      <p:sp>
        <p:nvSpPr>
          <p:cNvPr id="54" name="ZoneTexte 53">
            <a:extLst>
              <a:ext uri="{FF2B5EF4-FFF2-40B4-BE49-F238E27FC236}">
                <a16:creationId xmlns:a16="http://schemas.microsoft.com/office/drawing/2014/main" id="{68AE67E6-B721-53C5-8D64-1B2945797D44}"/>
              </a:ext>
            </a:extLst>
          </p:cNvPr>
          <p:cNvSpPr txBox="1"/>
          <p:nvPr>
            <p:custDataLst>
              <p:tags r:id="rId17"/>
            </p:custDataLst>
          </p:nvPr>
        </p:nvSpPr>
        <p:spPr>
          <a:xfrm rot="16200000">
            <a:off x="6254486" y="2137528"/>
            <a:ext cx="3229179" cy="523220"/>
          </a:xfrm>
          <a:prstGeom prst="rect">
            <a:avLst/>
          </a:prstGeom>
          <a:solidFill>
            <a:srgbClr val="D8D8D8"/>
          </a:solidFill>
        </p:spPr>
        <p:txBody>
          <a:bodyPr wrap="square" rtlCol="0">
            <a:spAutoFit/>
          </a:bodyPr>
          <a:lstStyle/>
          <a:p>
            <a:r>
              <a:rPr lang="fr-FR" b="1" dirty="0"/>
              <a:t>L’autre doit remplir certaines conditions pour être OK pour moi</a:t>
            </a:r>
          </a:p>
        </p:txBody>
      </p:sp>
      <p:sp>
        <p:nvSpPr>
          <p:cNvPr id="35" name="Rectangle : coins arrondis 34">
            <a:extLst>
              <a:ext uri="{FF2B5EF4-FFF2-40B4-BE49-F238E27FC236}">
                <a16:creationId xmlns:a16="http://schemas.microsoft.com/office/drawing/2014/main" id="{A5866045-E594-E4AF-4ED6-45663C0CA8EC}"/>
              </a:ext>
            </a:extLst>
          </p:cNvPr>
          <p:cNvSpPr/>
          <p:nvPr>
            <p:custDataLst>
              <p:tags r:id="rId18"/>
            </p:custDataLst>
          </p:nvPr>
        </p:nvSpPr>
        <p:spPr>
          <a:xfrm>
            <a:off x="6688112" y="285380"/>
            <a:ext cx="2402165" cy="77974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b="1" dirty="0"/>
              <a:t>Pression sur</a:t>
            </a:r>
            <a:br>
              <a:rPr lang="fr-FR" b="1" dirty="0"/>
            </a:br>
            <a:r>
              <a:rPr lang="fr-FR" sz="1800" b="1" dirty="0"/>
              <a:t>l’AUTRE</a:t>
            </a:r>
            <a:endParaRPr lang="fr-FR" dirty="0"/>
          </a:p>
        </p:txBody>
      </p:sp>
      <p:sp>
        <p:nvSpPr>
          <p:cNvPr id="38" name="Google Shape;376;p29">
            <a:extLst>
              <a:ext uri="{FF2B5EF4-FFF2-40B4-BE49-F238E27FC236}">
                <a16:creationId xmlns:a16="http://schemas.microsoft.com/office/drawing/2014/main" id="{AEDED4CA-9E14-FA76-085E-B7242F92E988}"/>
              </a:ext>
            </a:extLst>
          </p:cNvPr>
          <p:cNvSpPr txBox="1"/>
          <p:nvPr>
            <p:custDataLst>
              <p:tags r:id="rId19"/>
            </p:custDataLst>
          </p:nvPr>
        </p:nvSpPr>
        <p:spPr>
          <a:xfrm>
            <a:off x="5329136" y="4966681"/>
            <a:ext cx="2220913" cy="463551"/>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Démission</a:t>
            </a:r>
            <a:endParaRPr sz="2000" b="0" i="0" u="none" strike="noStrike" cap="none" dirty="0">
              <a:solidFill>
                <a:schemeClr val="dk2"/>
              </a:solidFill>
              <a:latin typeface="Calibri"/>
              <a:ea typeface="Calibri"/>
              <a:cs typeface="Calibri"/>
              <a:sym typeface="Calibri"/>
            </a:endParaRPr>
          </a:p>
        </p:txBody>
      </p:sp>
      <p:sp>
        <p:nvSpPr>
          <p:cNvPr id="47" name="Google Shape;385;p29">
            <a:extLst>
              <a:ext uri="{FF2B5EF4-FFF2-40B4-BE49-F238E27FC236}">
                <a16:creationId xmlns:a16="http://schemas.microsoft.com/office/drawing/2014/main" id="{A06AFC88-640C-3B64-5013-84F8D62A5525}"/>
              </a:ext>
            </a:extLst>
          </p:cNvPr>
          <p:cNvSpPr txBox="1"/>
          <p:nvPr>
            <p:custDataLst>
              <p:tags r:id="rId20"/>
            </p:custDataLst>
          </p:nvPr>
        </p:nvSpPr>
        <p:spPr>
          <a:xfrm>
            <a:off x="8137272" y="1768869"/>
            <a:ext cx="2670743" cy="1941173"/>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000" b="0" i="0" u="none" strike="noStrike" cap="none" dirty="0">
                <a:solidFill>
                  <a:schemeClr val="dk2"/>
                </a:solidFill>
                <a:latin typeface="Calibri"/>
                <a:ea typeface="Calibri"/>
                <a:cs typeface="Calibri"/>
                <a:sym typeface="Calibri"/>
              </a:rPr>
              <a:t>Je suis en confort avec ma question fondamentale et je nourris convenablement mes besoins</a:t>
            </a:r>
            <a:endParaRPr sz="1800" b="0" i="0" u="none" strike="noStrike" cap="none" dirty="0">
              <a:solidFill>
                <a:schemeClr val="dk2"/>
              </a:solidFill>
              <a:latin typeface="Calibri"/>
              <a:ea typeface="Calibri"/>
              <a:cs typeface="Calibri"/>
              <a:sym typeface="Calibri"/>
            </a:endParaRPr>
          </a:p>
        </p:txBody>
      </p:sp>
      <p:sp>
        <p:nvSpPr>
          <p:cNvPr id="50" name="Organigramme : Connecteur 49">
            <a:extLst>
              <a:ext uri="{FF2B5EF4-FFF2-40B4-BE49-F238E27FC236}">
                <a16:creationId xmlns:a16="http://schemas.microsoft.com/office/drawing/2014/main" id="{F492A49D-7830-ACD7-597D-F4C174A77C9A}"/>
              </a:ext>
            </a:extLst>
          </p:cNvPr>
          <p:cNvSpPr/>
          <p:nvPr>
            <p:custDataLst>
              <p:tags r:id="rId21"/>
            </p:custDataLst>
          </p:nvPr>
        </p:nvSpPr>
        <p:spPr>
          <a:xfrm>
            <a:off x="8992663" y="5615679"/>
            <a:ext cx="624101" cy="624101"/>
          </a:xfrm>
          <a:prstGeom prst="flowChartConnector">
            <a:avLst/>
          </a:prstGeom>
          <a:solidFill>
            <a:srgbClr val="DB4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2</a:t>
            </a:r>
          </a:p>
        </p:txBody>
      </p:sp>
      <p:sp>
        <p:nvSpPr>
          <p:cNvPr id="51" name="Organigramme : Connecteur 50">
            <a:extLst>
              <a:ext uri="{FF2B5EF4-FFF2-40B4-BE49-F238E27FC236}">
                <a16:creationId xmlns:a16="http://schemas.microsoft.com/office/drawing/2014/main" id="{F0857217-F992-7C5C-C17E-4C0424C84300}"/>
              </a:ext>
            </a:extLst>
          </p:cNvPr>
          <p:cNvSpPr/>
          <p:nvPr>
            <p:custDataLst>
              <p:tags r:id="rId22"/>
            </p:custDataLst>
          </p:nvPr>
        </p:nvSpPr>
        <p:spPr>
          <a:xfrm>
            <a:off x="6122313" y="5615679"/>
            <a:ext cx="624101" cy="624101"/>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3</a:t>
            </a:r>
          </a:p>
        </p:txBody>
      </p:sp>
      <p:sp>
        <p:nvSpPr>
          <p:cNvPr id="53" name="Rectangle : coins arrondis 52">
            <a:extLst>
              <a:ext uri="{FF2B5EF4-FFF2-40B4-BE49-F238E27FC236}">
                <a16:creationId xmlns:a16="http://schemas.microsoft.com/office/drawing/2014/main" id="{3CCE5065-A4D9-419B-78ED-8EA14B608CDE}"/>
              </a:ext>
            </a:extLst>
          </p:cNvPr>
          <p:cNvSpPr/>
          <p:nvPr>
            <p:custDataLst>
              <p:tags r:id="rId23"/>
            </p:custDataLst>
          </p:nvPr>
        </p:nvSpPr>
        <p:spPr>
          <a:xfrm rot="5400000">
            <a:off x="10317802" y="3657514"/>
            <a:ext cx="2402165" cy="77974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b="1" dirty="0"/>
              <a:t>Pression sur</a:t>
            </a:r>
            <a:br>
              <a:rPr lang="fr-FR" b="1" dirty="0"/>
            </a:br>
            <a:r>
              <a:rPr lang="fr-FR" sz="1800" b="1" dirty="0"/>
              <a:t>MOI</a:t>
            </a:r>
            <a:endParaRPr lang="fr-FR" dirty="0"/>
          </a:p>
        </p:txBody>
      </p:sp>
      <p:grpSp>
        <p:nvGrpSpPr>
          <p:cNvPr id="66" name="Groupe 65">
            <a:extLst>
              <a:ext uri="{FF2B5EF4-FFF2-40B4-BE49-F238E27FC236}">
                <a16:creationId xmlns:a16="http://schemas.microsoft.com/office/drawing/2014/main" id="{E83B47A2-AFD5-36D2-CA66-72213B8AD839}"/>
              </a:ext>
            </a:extLst>
          </p:cNvPr>
          <p:cNvGrpSpPr/>
          <p:nvPr>
            <p:custDataLst>
              <p:tags r:id="rId24"/>
            </p:custDataLst>
          </p:nvPr>
        </p:nvGrpSpPr>
        <p:grpSpPr>
          <a:xfrm>
            <a:off x="231235" y="5304888"/>
            <a:ext cx="4520884" cy="624101"/>
            <a:chOff x="231235" y="5154518"/>
            <a:chExt cx="4238746" cy="624101"/>
          </a:xfrm>
        </p:grpSpPr>
        <p:sp>
          <p:nvSpPr>
            <p:cNvPr id="55" name="Organigramme : Connecteur 54">
              <a:extLst>
                <a:ext uri="{FF2B5EF4-FFF2-40B4-BE49-F238E27FC236}">
                  <a16:creationId xmlns:a16="http://schemas.microsoft.com/office/drawing/2014/main" id="{4A6D9018-69B7-E4B1-E588-DA76E5BC5261}"/>
                </a:ext>
              </a:extLst>
            </p:cNvPr>
            <p:cNvSpPr/>
            <p:nvPr/>
          </p:nvSpPr>
          <p:spPr>
            <a:xfrm>
              <a:off x="231235" y="5154518"/>
              <a:ext cx="624101" cy="624101"/>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3</a:t>
              </a:r>
            </a:p>
          </p:txBody>
        </p:sp>
        <p:sp>
          <p:nvSpPr>
            <p:cNvPr id="56" name="Google Shape;382;p29">
              <a:extLst>
                <a:ext uri="{FF2B5EF4-FFF2-40B4-BE49-F238E27FC236}">
                  <a16:creationId xmlns:a16="http://schemas.microsoft.com/office/drawing/2014/main" id="{89D1A027-4563-6187-D9DC-2C8E958E1326}"/>
                </a:ext>
              </a:extLst>
            </p:cNvPr>
            <p:cNvSpPr txBox="1"/>
            <p:nvPr/>
          </p:nvSpPr>
          <p:spPr>
            <a:xfrm>
              <a:off x="663393" y="5237129"/>
              <a:ext cx="3806588" cy="463846"/>
            </a:xfrm>
            <a:prstGeom prst="rect">
              <a:avLst/>
            </a:prstGeom>
            <a:solidFill>
              <a:srgbClr val="C00000"/>
            </a:solidFill>
            <a:ln>
              <a:noFill/>
            </a:ln>
          </p:spPr>
          <p:txBody>
            <a:bodyPr spcFirstLastPara="1" wrap="square" lIns="90000" tIns="46800" rIns="90000" bIns="46800" anchor="t" anchorCtr="0">
              <a:spAutoFit/>
            </a:bodyPr>
            <a:lstStyle/>
            <a:p>
              <a:pPr marL="0" marR="0" lvl="0" indent="0" rtl="0">
                <a:lnSpc>
                  <a:spcPct val="100000"/>
                </a:lnSpc>
                <a:spcBef>
                  <a:spcPts val="0"/>
                </a:spcBef>
                <a:spcAft>
                  <a:spcPts val="0"/>
                </a:spcAft>
                <a:buClr>
                  <a:srgbClr val="000000"/>
                </a:buClr>
                <a:buSzPts val="2400"/>
                <a:buFont typeface="Arial"/>
                <a:buNone/>
              </a:pPr>
              <a:r>
                <a:rPr lang="fr-FR" sz="2400" b="0" i="0" u="none" strike="noStrike" cap="none" dirty="0">
                  <a:solidFill>
                    <a:schemeClr val="bg1"/>
                  </a:solidFill>
                  <a:latin typeface="Calibri"/>
                  <a:ea typeface="Calibri"/>
                  <a:cs typeface="Calibri"/>
                  <a:sym typeface="Calibri"/>
                </a:rPr>
                <a:t>Abandon Personnel</a:t>
              </a:r>
              <a:endParaRPr lang="fr-FR" sz="2000" b="0" i="0" u="none" strike="noStrike" cap="none" dirty="0">
                <a:solidFill>
                  <a:schemeClr val="bg1"/>
                </a:solidFill>
                <a:latin typeface="Calibri"/>
                <a:ea typeface="Calibri"/>
                <a:cs typeface="Calibri"/>
                <a:sym typeface="Calibri"/>
              </a:endParaRPr>
            </a:p>
          </p:txBody>
        </p:sp>
      </p:grpSp>
      <p:grpSp>
        <p:nvGrpSpPr>
          <p:cNvPr id="68" name="Groupe 67">
            <a:extLst>
              <a:ext uri="{FF2B5EF4-FFF2-40B4-BE49-F238E27FC236}">
                <a16:creationId xmlns:a16="http://schemas.microsoft.com/office/drawing/2014/main" id="{CCB393D3-ADE3-D7DC-92B0-897A5E9FB466}"/>
              </a:ext>
            </a:extLst>
          </p:cNvPr>
          <p:cNvGrpSpPr/>
          <p:nvPr>
            <p:custDataLst>
              <p:tags r:id="rId25"/>
            </p:custDataLst>
          </p:nvPr>
        </p:nvGrpSpPr>
        <p:grpSpPr>
          <a:xfrm>
            <a:off x="231236" y="1256725"/>
            <a:ext cx="4520883" cy="624101"/>
            <a:chOff x="231236" y="1348165"/>
            <a:chExt cx="4238745" cy="624101"/>
          </a:xfrm>
        </p:grpSpPr>
        <p:sp>
          <p:nvSpPr>
            <p:cNvPr id="49" name="Organigramme : Connecteur 48">
              <a:extLst>
                <a:ext uri="{FF2B5EF4-FFF2-40B4-BE49-F238E27FC236}">
                  <a16:creationId xmlns:a16="http://schemas.microsoft.com/office/drawing/2014/main" id="{6E5BF2CC-012E-A109-220F-E1D64A4D4ECE}"/>
                </a:ext>
              </a:extLst>
            </p:cNvPr>
            <p:cNvSpPr/>
            <p:nvPr/>
          </p:nvSpPr>
          <p:spPr>
            <a:xfrm>
              <a:off x="231236" y="1348165"/>
              <a:ext cx="624101" cy="624101"/>
            </a:xfrm>
            <a:prstGeom prst="flowChartConnector">
              <a:avLst/>
            </a:prstGeom>
            <a:solidFill>
              <a:srgbClr val="EA8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1</a:t>
              </a:r>
            </a:p>
          </p:txBody>
        </p:sp>
        <p:sp>
          <p:nvSpPr>
            <p:cNvPr id="57" name="Google Shape;382;p29">
              <a:extLst>
                <a:ext uri="{FF2B5EF4-FFF2-40B4-BE49-F238E27FC236}">
                  <a16:creationId xmlns:a16="http://schemas.microsoft.com/office/drawing/2014/main" id="{DE70893F-DCBC-0591-7A5D-5C87286E9F4A}"/>
                </a:ext>
              </a:extLst>
            </p:cNvPr>
            <p:cNvSpPr txBox="1"/>
            <p:nvPr/>
          </p:nvSpPr>
          <p:spPr>
            <a:xfrm>
              <a:off x="663393" y="1433066"/>
              <a:ext cx="3806588" cy="463846"/>
            </a:xfrm>
            <a:prstGeom prst="rect">
              <a:avLst/>
            </a:prstGeom>
            <a:solidFill>
              <a:srgbClr val="EA846C"/>
            </a:solidFill>
            <a:ln>
              <a:noFill/>
            </a:ln>
          </p:spPr>
          <p:txBody>
            <a:bodyPr spcFirstLastPara="1" wrap="square" lIns="90000" tIns="46800" rIns="90000" bIns="46800" anchor="t" anchorCtr="0">
              <a:spAutoFit/>
            </a:bodyPr>
            <a:lstStyle/>
            <a:p>
              <a:pPr marL="0" marR="0" lvl="0" indent="0" rtl="0">
                <a:lnSpc>
                  <a:spcPct val="100000"/>
                </a:lnSpc>
                <a:spcBef>
                  <a:spcPts val="0"/>
                </a:spcBef>
                <a:spcAft>
                  <a:spcPts val="0"/>
                </a:spcAft>
                <a:buClr>
                  <a:srgbClr val="000000"/>
                </a:buClr>
                <a:buSzPts val="2400"/>
                <a:buFont typeface="Arial"/>
                <a:buNone/>
              </a:pPr>
              <a:r>
                <a:rPr lang="fr-FR" sz="2400" b="0" i="0" u="none" strike="noStrike" cap="none" dirty="0">
                  <a:solidFill>
                    <a:schemeClr val="bg1"/>
                  </a:solidFill>
                  <a:latin typeface="Calibri"/>
                  <a:ea typeface="Calibri"/>
                  <a:cs typeface="Calibri"/>
                  <a:sym typeface="Calibri"/>
                </a:rPr>
                <a:t>Etat d’inconfort</a:t>
              </a:r>
              <a:endParaRPr sz="2000" b="0" i="0" u="none" strike="noStrike" cap="none" dirty="0">
                <a:solidFill>
                  <a:schemeClr val="bg1"/>
                </a:solidFill>
                <a:latin typeface="Calibri"/>
                <a:ea typeface="Calibri"/>
                <a:cs typeface="Calibri"/>
                <a:sym typeface="Calibri"/>
              </a:endParaRPr>
            </a:p>
          </p:txBody>
        </p:sp>
      </p:grpSp>
      <p:sp>
        <p:nvSpPr>
          <p:cNvPr id="58" name="Organigramme : Connecteur 57">
            <a:extLst>
              <a:ext uri="{FF2B5EF4-FFF2-40B4-BE49-F238E27FC236}">
                <a16:creationId xmlns:a16="http://schemas.microsoft.com/office/drawing/2014/main" id="{975F7E7A-D9BE-50BE-EBBA-01AC1F47E666}"/>
              </a:ext>
            </a:extLst>
          </p:cNvPr>
          <p:cNvSpPr/>
          <p:nvPr>
            <p:custDataLst>
              <p:tags r:id="rId26"/>
            </p:custDataLst>
          </p:nvPr>
        </p:nvSpPr>
        <p:spPr>
          <a:xfrm>
            <a:off x="10575108" y="3271664"/>
            <a:ext cx="624101" cy="624101"/>
          </a:xfrm>
          <a:prstGeom prst="flowChartConnector">
            <a:avLst/>
          </a:prstGeom>
          <a:solidFill>
            <a:srgbClr val="EA8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1</a:t>
            </a:r>
          </a:p>
        </p:txBody>
      </p:sp>
      <p:sp>
        <p:nvSpPr>
          <p:cNvPr id="59" name="Organigramme : Connecteur 58">
            <a:extLst>
              <a:ext uri="{FF2B5EF4-FFF2-40B4-BE49-F238E27FC236}">
                <a16:creationId xmlns:a16="http://schemas.microsoft.com/office/drawing/2014/main" id="{636354B8-B351-9CF5-C745-7604FDF400B1}"/>
              </a:ext>
            </a:extLst>
          </p:cNvPr>
          <p:cNvSpPr/>
          <p:nvPr>
            <p:custDataLst>
              <p:tags r:id="rId27"/>
            </p:custDataLst>
          </p:nvPr>
        </p:nvSpPr>
        <p:spPr>
          <a:xfrm>
            <a:off x="7089663" y="912939"/>
            <a:ext cx="624101" cy="624101"/>
          </a:xfrm>
          <a:prstGeom prst="flowChartConnector">
            <a:avLst/>
          </a:prstGeom>
          <a:solidFill>
            <a:srgbClr val="EA8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1</a:t>
            </a:r>
          </a:p>
        </p:txBody>
      </p:sp>
      <p:sp>
        <p:nvSpPr>
          <p:cNvPr id="60" name="Organigramme : Connecteur 59">
            <a:extLst>
              <a:ext uri="{FF2B5EF4-FFF2-40B4-BE49-F238E27FC236}">
                <a16:creationId xmlns:a16="http://schemas.microsoft.com/office/drawing/2014/main" id="{4FA313B5-9FC9-FC73-E60C-F1CF8BF17915}"/>
              </a:ext>
            </a:extLst>
          </p:cNvPr>
          <p:cNvSpPr/>
          <p:nvPr>
            <p:custDataLst>
              <p:tags r:id="rId28"/>
            </p:custDataLst>
          </p:nvPr>
        </p:nvSpPr>
        <p:spPr>
          <a:xfrm>
            <a:off x="6122313" y="1792088"/>
            <a:ext cx="624101" cy="624101"/>
          </a:xfrm>
          <a:prstGeom prst="flowChartConnector">
            <a:avLst/>
          </a:prstGeom>
          <a:solidFill>
            <a:srgbClr val="DB4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2</a:t>
            </a:r>
          </a:p>
        </p:txBody>
      </p:sp>
      <p:grpSp>
        <p:nvGrpSpPr>
          <p:cNvPr id="67" name="Groupe 66">
            <a:extLst>
              <a:ext uri="{FF2B5EF4-FFF2-40B4-BE49-F238E27FC236}">
                <a16:creationId xmlns:a16="http://schemas.microsoft.com/office/drawing/2014/main" id="{A6AB45A6-3FFA-50B4-EFAB-29246D921738}"/>
              </a:ext>
            </a:extLst>
          </p:cNvPr>
          <p:cNvGrpSpPr/>
          <p:nvPr>
            <p:custDataLst>
              <p:tags r:id="rId29"/>
            </p:custDataLst>
          </p:nvPr>
        </p:nvGrpSpPr>
        <p:grpSpPr>
          <a:xfrm>
            <a:off x="231237" y="2869822"/>
            <a:ext cx="4520882" cy="624101"/>
            <a:chOff x="231237" y="3149657"/>
            <a:chExt cx="4238744" cy="624101"/>
          </a:xfrm>
        </p:grpSpPr>
        <p:sp>
          <p:nvSpPr>
            <p:cNvPr id="52" name="Organigramme : Connecteur 51">
              <a:extLst>
                <a:ext uri="{FF2B5EF4-FFF2-40B4-BE49-F238E27FC236}">
                  <a16:creationId xmlns:a16="http://schemas.microsoft.com/office/drawing/2014/main" id="{A410BA0C-6024-0714-56CF-709C5894C9FC}"/>
                </a:ext>
              </a:extLst>
            </p:cNvPr>
            <p:cNvSpPr/>
            <p:nvPr/>
          </p:nvSpPr>
          <p:spPr>
            <a:xfrm>
              <a:off x="231237" y="3149657"/>
              <a:ext cx="624101" cy="624101"/>
            </a:xfrm>
            <a:prstGeom prst="flowChartConnector">
              <a:avLst/>
            </a:prstGeom>
            <a:solidFill>
              <a:srgbClr val="DB4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2</a:t>
              </a:r>
            </a:p>
          </p:txBody>
        </p:sp>
        <p:sp>
          <p:nvSpPr>
            <p:cNvPr id="44" name="Google Shape;382;p29">
              <a:extLst>
                <a:ext uri="{FF2B5EF4-FFF2-40B4-BE49-F238E27FC236}">
                  <a16:creationId xmlns:a16="http://schemas.microsoft.com/office/drawing/2014/main" id="{6B5CE694-3990-25EA-1949-2B1A53E73D03}"/>
                </a:ext>
              </a:extLst>
            </p:cNvPr>
            <p:cNvSpPr txBox="1"/>
            <p:nvPr/>
          </p:nvSpPr>
          <p:spPr>
            <a:xfrm>
              <a:off x="663393" y="3234805"/>
              <a:ext cx="3806588" cy="463846"/>
            </a:xfrm>
            <a:prstGeom prst="rect">
              <a:avLst/>
            </a:prstGeom>
            <a:solidFill>
              <a:srgbClr val="DB431F"/>
            </a:solidFill>
            <a:ln>
              <a:noFill/>
            </a:ln>
          </p:spPr>
          <p:txBody>
            <a:bodyPr spcFirstLastPara="1" wrap="square" lIns="90000" tIns="46800" rIns="90000" bIns="46800" anchor="t" anchorCtr="0">
              <a:spAutoFit/>
            </a:bodyPr>
            <a:lstStyle/>
            <a:p>
              <a:pPr marL="0" marR="0" lvl="0" indent="0" rtl="0">
                <a:lnSpc>
                  <a:spcPct val="100000"/>
                </a:lnSpc>
                <a:spcBef>
                  <a:spcPts val="0"/>
                </a:spcBef>
                <a:spcAft>
                  <a:spcPts val="0"/>
                </a:spcAft>
                <a:buClr>
                  <a:srgbClr val="000000"/>
                </a:buClr>
                <a:buSzPts val="2400"/>
                <a:buFont typeface="Arial"/>
                <a:buNone/>
              </a:pPr>
              <a:r>
                <a:rPr lang="fr-FR" sz="2400" b="0" i="0" u="none" strike="noStrike" cap="none" dirty="0">
                  <a:solidFill>
                    <a:schemeClr val="bg1"/>
                  </a:solidFill>
                  <a:latin typeface="Calibri"/>
                  <a:ea typeface="Calibri"/>
                  <a:cs typeface="Calibri"/>
                  <a:sym typeface="Calibri"/>
                </a:rPr>
                <a:t>Débordement Emotionnel</a:t>
              </a:r>
              <a:endParaRPr sz="2000" b="0" i="0" u="none" strike="noStrike" cap="none" dirty="0">
                <a:solidFill>
                  <a:schemeClr val="bg1"/>
                </a:solidFill>
                <a:latin typeface="Calibri"/>
                <a:ea typeface="Calibri"/>
                <a:cs typeface="Calibri"/>
                <a:sym typeface="Calibri"/>
              </a:endParaRPr>
            </a:p>
          </p:txBody>
        </p:sp>
      </p:grpSp>
      <p:sp>
        <p:nvSpPr>
          <p:cNvPr id="62" name="Google Shape;376;p29">
            <a:extLst>
              <a:ext uri="{FF2B5EF4-FFF2-40B4-BE49-F238E27FC236}">
                <a16:creationId xmlns:a16="http://schemas.microsoft.com/office/drawing/2014/main" id="{3F81208D-77B3-FB37-93B1-36C8813B0963}"/>
              </a:ext>
            </a:extLst>
          </p:cNvPr>
          <p:cNvSpPr txBox="1"/>
          <p:nvPr>
            <p:custDataLst>
              <p:tags r:id="rId30"/>
            </p:custDataLst>
          </p:nvPr>
        </p:nvSpPr>
        <p:spPr>
          <a:xfrm>
            <a:off x="8200806" y="4966260"/>
            <a:ext cx="2220913" cy="463551"/>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Infériorité</a:t>
            </a:r>
            <a:endParaRPr sz="2000" b="0" i="0" u="none" strike="noStrike" cap="none" dirty="0">
              <a:solidFill>
                <a:schemeClr val="dk2"/>
              </a:solidFill>
              <a:latin typeface="Calibri"/>
              <a:ea typeface="Calibri"/>
              <a:cs typeface="Calibri"/>
              <a:sym typeface="Calibri"/>
            </a:endParaRPr>
          </a:p>
        </p:txBody>
      </p:sp>
      <p:sp>
        <p:nvSpPr>
          <p:cNvPr id="63" name="Google Shape;376;p29">
            <a:extLst>
              <a:ext uri="{FF2B5EF4-FFF2-40B4-BE49-F238E27FC236}">
                <a16:creationId xmlns:a16="http://schemas.microsoft.com/office/drawing/2014/main" id="{B5AFC703-76A4-A3A1-8DAB-1189DE86F03E}"/>
              </a:ext>
            </a:extLst>
          </p:cNvPr>
          <p:cNvSpPr txBox="1"/>
          <p:nvPr>
            <p:custDataLst>
              <p:tags r:id="rId31"/>
            </p:custDataLst>
          </p:nvPr>
        </p:nvSpPr>
        <p:spPr>
          <a:xfrm>
            <a:off x="5292134" y="2464286"/>
            <a:ext cx="2220913" cy="463551"/>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Supériorité</a:t>
            </a:r>
            <a:endParaRPr sz="2000" b="0" i="0" u="none" strike="noStrike" cap="none" dirty="0">
              <a:solidFill>
                <a:schemeClr val="dk2"/>
              </a:solidFill>
              <a:latin typeface="Calibri"/>
              <a:ea typeface="Calibri"/>
              <a:cs typeface="Calibri"/>
              <a:sym typeface="Calibri"/>
            </a:endParaRPr>
          </a:p>
        </p:txBody>
      </p:sp>
      <p:sp>
        <p:nvSpPr>
          <p:cNvPr id="65" name="ZoneTexte 64">
            <a:extLst>
              <a:ext uri="{FF2B5EF4-FFF2-40B4-BE49-F238E27FC236}">
                <a16:creationId xmlns:a16="http://schemas.microsoft.com/office/drawing/2014/main" id="{CE145AFF-9C17-038A-0D34-F89835E5D913}"/>
              </a:ext>
            </a:extLst>
          </p:cNvPr>
          <p:cNvSpPr txBox="1"/>
          <p:nvPr>
            <p:custDataLst>
              <p:tags r:id="rId32"/>
            </p:custDataLst>
          </p:nvPr>
        </p:nvSpPr>
        <p:spPr>
          <a:xfrm>
            <a:off x="283242" y="1862538"/>
            <a:ext cx="4517686" cy="923330"/>
          </a:xfrm>
          <a:prstGeom prst="rect">
            <a:avLst/>
          </a:prstGeom>
          <a:noFill/>
        </p:spPr>
        <p:txBody>
          <a:bodyPr wrap="square" rtlCol="0">
            <a:spAutoFit/>
          </a:bodyPr>
          <a:lstStyle/>
          <a:p>
            <a:r>
              <a:rPr lang="fr-FR" sz="1800" dirty="0"/>
              <a:t>S’active principalement lorsque nous cherchons à nous rassurer sur notre Question Fondamentale.</a:t>
            </a:r>
          </a:p>
        </p:txBody>
      </p:sp>
      <p:sp>
        <p:nvSpPr>
          <p:cNvPr id="69" name="ZoneTexte 68">
            <a:extLst>
              <a:ext uri="{FF2B5EF4-FFF2-40B4-BE49-F238E27FC236}">
                <a16:creationId xmlns:a16="http://schemas.microsoft.com/office/drawing/2014/main" id="{9BEB0787-511C-7F42-7C0D-747454729691}"/>
              </a:ext>
            </a:extLst>
          </p:cNvPr>
          <p:cNvSpPr txBox="1"/>
          <p:nvPr>
            <p:custDataLst>
              <p:tags r:id="rId33"/>
            </p:custDataLst>
          </p:nvPr>
        </p:nvSpPr>
        <p:spPr>
          <a:xfrm>
            <a:off x="225597" y="3475950"/>
            <a:ext cx="4575330" cy="1754326"/>
          </a:xfrm>
          <a:prstGeom prst="rect">
            <a:avLst/>
          </a:prstGeom>
          <a:noFill/>
        </p:spPr>
        <p:txBody>
          <a:bodyPr wrap="square" rtlCol="0">
            <a:spAutoFit/>
          </a:bodyPr>
          <a:lstStyle/>
          <a:p>
            <a:r>
              <a:rPr lang="fr-FR" sz="1800" b="0" i="0" u="none" strike="noStrike" dirty="0">
                <a:solidFill>
                  <a:srgbClr val="000000"/>
                </a:solidFill>
                <a:effectLst/>
                <a:latin typeface="Arial" panose="020B0604020202020204" pitchFamily="34" charset="0"/>
              </a:rPr>
              <a:t>S’enclenche principalement lorsque nous n’arrivons pas à nourrir positivement notre Besoin Fondamental ou notre Motivation Actuelle. Nous cherchons donc à le nourrir coûte que coûte quitte à que ce soient par des comportements improductifs.</a:t>
            </a:r>
            <a:endParaRPr lang="fr-FR" sz="1800" dirty="0"/>
          </a:p>
        </p:txBody>
      </p:sp>
      <p:sp>
        <p:nvSpPr>
          <p:cNvPr id="70" name="ZoneTexte 69">
            <a:extLst>
              <a:ext uri="{FF2B5EF4-FFF2-40B4-BE49-F238E27FC236}">
                <a16:creationId xmlns:a16="http://schemas.microsoft.com/office/drawing/2014/main" id="{933D63BD-8AEC-449F-40F3-A0C256BE563B}"/>
              </a:ext>
            </a:extLst>
          </p:cNvPr>
          <p:cNvSpPr txBox="1"/>
          <p:nvPr>
            <p:custDataLst>
              <p:tags r:id="rId34"/>
            </p:custDataLst>
          </p:nvPr>
        </p:nvSpPr>
        <p:spPr>
          <a:xfrm>
            <a:off x="225596" y="5918585"/>
            <a:ext cx="4526523" cy="923330"/>
          </a:xfrm>
          <a:prstGeom prst="rect">
            <a:avLst/>
          </a:prstGeom>
          <a:noFill/>
        </p:spPr>
        <p:txBody>
          <a:bodyPr wrap="square" rtlCol="0">
            <a:spAutoFit/>
          </a:bodyPr>
          <a:lstStyle/>
          <a:p>
            <a:r>
              <a:rPr lang="fr-FR" sz="1800" dirty="0"/>
              <a:t>Arrive si nous ne parvenons pas à nourrir les Besoins Fondamentaux dans la durée….</a:t>
            </a:r>
          </a:p>
        </p:txBody>
      </p:sp>
      <p:pic>
        <p:nvPicPr>
          <p:cNvPr id="71" name="Graphique 70" descr="Foudre contour">
            <a:extLst>
              <a:ext uri="{FF2B5EF4-FFF2-40B4-BE49-F238E27FC236}">
                <a16:creationId xmlns:a16="http://schemas.microsoft.com/office/drawing/2014/main" id="{C0720F04-4C5C-E613-4822-30797CD6D1E6}"/>
              </a:ext>
            </a:extLst>
          </p:cNvPr>
          <p:cNvPicPr>
            <a:picLocks noChangeAspect="1"/>
          </p:cNvPicPr>
          <p:nvPr>
            <p:custDataLst>
              <p:tags r:id="rId35"/>
            </p:custDataLst>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4205810" y="2928022"/>
            <a:ext cx="522630" cy="522630"/>
          </a:xfrm>
          <a:prstGeom prst="rect">
            <a:avLst/>
          </a:prstGeom>
        </p:spPr>
      </p:pic>
      <p:pic>
        <p:nvPicPr>
          <p:cNvPr id="72" name="Graphique 71" descr="Partiellement ensoleillé contour">
            <a:extLst>
              <a:ext uri="{FF2B5EF4-FFF2-40B4-BE49-F238E27FC236}">
                <a16:creationId xmlns:a16="http://schemas.microsoft.com/office/drawing/2014/main" id="{BD3958BF-1E40-FAC5-BE40-22579ACDAF1C}"/>
              </a:ext>
            </a:extLst>
          </p:cNvPr>
          <p:cNvPicPr>
            <a:picLocks noChangeAspect="1"/>
          </p:cNvPicPr>
          <p:nvPr>
            <p:custDataLst>
              <p:tags r:id="rId36"/>
            </p:custDataLst>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4200311" y="1330734"/>
            <a:ext cx="489230" cy="489230"/>
          </a:xfrm>
          <a:prstGeom prst="rect">
            <a:avLst/>
          </a:prstGeom>
        </p:spPr>
      </p:pic>
      <p:pic>
        <p:nvPicPr>
          <p:cNvPr id="73" name="Graphique 72" descr="Arbre flétri contour">
            <a:extLst>
              <a:ext uri="{FF2B5EF4-FFF2-40B4-BE49-F238E27FC236}">
                <a16:creationId xmlns:a16="http://schemas.microsoft.com/office/drawing/2014/main" id="{86A49A4B-65FD-8783-CF9B-52454BDD7BBC}"/>
              </a:ext>
            </a:extLst>
          </p:cNvPr>
          <p:cNvPicPr>
            <a:picLocks noChangeAspect="1"/>
          </p:cNvPicPr>
          <p:nvPr>
            <p:custDataLst>
              <p:tags r:id="rId37"/>
            </p:custDataLst>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4211960" y="5365898"/>
            <a:ext cx="491128" cy="491128"/>
          </a:xfrm>
          <a:prstGeom prst="rect">
            <a:avLst/>
          </a:prstGeom>
        </p:spPr>
      </p:pic>
    </p:spTree>
    <p:extLst>
      <p:ext uri="{BB962C8B-B14F-4D97-AF65-F5344CB8AC3E}">
        <p14:creationId xmlns:p14="http://schemas.microsoft.com/office/powerpoint/2010/main" val="337707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500"/>
                                        <p:tgtEl>
                                          <p:spTgt spid="69"/>
                                        </p:tgtEl>
                                      </p:cBhvr>
                                    </p:animEffect>
                                  </p:childTnLst>
                                </p:cTn>
                              </p:par>
                              <p:par>
                                <p:cTn id="26" presetID="10" presetClass="entr" presetSubtype="0" fill="hold"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par>
                                <p:cTn id="40" presetID="10" presetClass="entr" presetSubtype="0" fill="hold" nodeType="with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fade">
                                      <p:cBhvr>
                                        <p:cTn id="48" dur="500"/>
                                        <p:tgtEl>
                                          <p:spTgt spid="5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500"/>
                                        <p:tgtEl>
                                          <p:spTgt spid="5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500"/>
                                        <p:tgtEl>
                                          <p:spTgt spid="5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animBg="1"/>
      <p:bldP spid="20" grpId="0"/>
      <p:bldP spid="54" grpId="0" animBg="1"/>
      <p:bldP spid="35" grpId="0" animBg="1"/>
      <p:bldP spid="50" grpId="0" animBg="1"/>
      <p:bldP spid="51" grpId="0" animBg="1"/>
      <p:bldP spid="53" grpId="0" animBg="1"/>
      <p:bldP spid="58" grpId="0" animBg="1"/>
      <p:bldP spid="59" grpId="0" animBg="1"/>
      <p:bldP spid="60" grpId="0" animBg="1"/>
      <p:bldP spid="65" grpId="0"/>
      <p:bldP spid="69" grpId="0"/>
      <p:bldP spid="70"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228"/>
        <p:cNvGrpSpPr/>
        <p:nvPr/>
      </p:nvGrpSpPr>
      <p:grpSpPr>
        <a:xfrm>
          <a:off x="0" y="0"/>
          <a:ext cx="0" cy="0"/>
          <a:chOff x="0" y="0"/>
          <a:chExt cx="0" cy="0"/>
        </a:xfrm>
      </p:grpSpPr>
      <p:sp>
        <p:nvSpPr>
          <p:cNvPr id="1229" name="Google Shape;1229;p101"/>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fr-FR" dirty="0"/>
              <a:t>Mécanismes sous pression « Élément Violet »</a:t>
            </a:r>
            <a:endParaRPr dirty="0"/>
          </a:p>
        </p:txBody>
      </p:sp>
      <p:sp>
        <p:nvSpPr>
          <p:cNvPr id="1230" name="Google Shape;1230;p101"/>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231" name="Google Shape;1231;p101"/>
          <p:cNvCxnSpPr>
            <a:stCxn id="1230"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232" name="Google Shape;1232;p101"/>
          <p:cNvCxnSpPr>
            <a:stCxn id="1230"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233" name="Google Shape;1233;p101"/>
          <p:cNvCxnSpPr>
            <a:stCxn id="1230"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234" name="Google Shape;1234;p101"/>
          <p:cNvCxnSpPr>
            <a:stCxn id="1230"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235" name="Google Shape;1235;p101"/>
          <p:cNvSpPr/>
          <p:nvPr>
            <p:custDataLst>
              <p:tags r:id="rId7"/>
            </p:custDataLst>
          </p:nvPr>
        </p:nvSpPr>
        <p:spPr>
          <a:xfrm>
            <a:off x="7899662" y="1376312"/>
            <a:ext cx="827307" cy="3007152"/>
          </a:xfrm>
          <a:prstGeom prst="rect">
            <a:avLst/>
          </a:prstGeom>
          <a:solidFill>
            <a:srgbClr val="B76AFF">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36" name="Google Shape;1236;p101"/>
          <p:cNvSpPr/>
          <p:nvPr>
            <p:custDataLst>
              <p:tags r:id="rId8"/>
            </p:custDataLst>
          </p:nvPr>
        </p:nvSpPr>
        <p:spPr>
          <a:xfrm rot="5400000">
            <a:off x="9532612" y="2747987"/>
            <a:ext cx="827307" cy="2439148"/>
          </a:xfrm>
          <a:prstGeom prst="rect">
            <a:avLst/>
          </a:prstGeom>
          <a:solidFill>
            <a:srgbClr val="B76AFF">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37" name="Google Shape;1237;p101"/>
          <p:cNvPicPr preferRelativeResize="0"/>
          <p:nvPr>
            <p:custDataLst>
              <p:tags r:id="rId9"/>
            </p:custDataLst>
          </p:nvPr>
        </p:nvPicPr>
        <p:blipFill rotWithShape="1">
          <a:blip r:embed="rId27">
            <a:alphaModFix/>
          </a:blip>
          <a:srcRect t="50603" r="50381"/>
          <a:stretch/>
        </p:blipFill>
        <p:spPr>
          <a:xfrm>
            <a:off x="5467547" y="3947923"/>
            <a:ext cx="2837468" cy="2552471"/>
          </a:xfrm>
          <a:prstGeom prst="rect">
            <a:avLst/>
          </a:prstGeom>
          <a:noFill/>
          <a:ln>
            <a:noFill/>
          </a:ln>
        </p:spPr>
      </p:pic>
      <p:sp>
        <p:nvSpPr>
          <p:cNvPr id="1239" name="Google Shape;1239;p101"/>
          <p:cNvSpPr txBox="1"/>
          <p:nvPr>
            <p:custDataLst>
              <p:tags r:id="rId10"/>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40" name="Google Shape;1240;p101"/>
          <p:cNvSpPr txBox="1"/>
          <p:nvPr>
            <p:custDataLst>
              <p:tags r:id="rId11"/>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41" name="Google Shape;1241;p101"/>
          <p:cNvSpPr txBox="1"/>
          <p:nvPr>
            <p:custDataLst>
              <p:tags r:id="rId12"/>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42" name="Google Shape;1242;p101"/>
          <p:cNvSpPr txBox="1"/>
          <p:nvPr>
            <p:custDataLst>
              <p:tags r:id="rId13"/>
            </p:custDataLst>
          </p:nvPr>
        </p:nvSpPr>
        <p:spPr>
          <a:xfrm>
            <a:off x="6482829" y="1369240"/>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43" name="Google Shape;1243;p101"/>
          <p:cNvSpPr txBox="1"/>
          <p:nvPr>
            <p:custDataLst>
              <p:tags r:id="rId14"/>
            </p:custDataLst>
          </p:nvPr>
        </p:nvSpPr>
        <p:spPr>
          <a:xfrm rot="-5400000">
            <a:off x="7523571" y="2277803"/>
            <a:ext cx="162136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  … si tu l’es aussi</a:t>
            </a:r>
            <a:r>
              <a:rPr lang="fr-FR" sz="2200"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1244" name="Google Shape;1244;p101"/>
          <p:cNvSpPr txBox="1"/>
          <p:nvPr>
            <p:custDataLst>
              <p:tags r:id="rId15"/>
            </p:custDataLst>
          </p:nvPr>
        </p:nvSpPr>
        <p:spPr>
          <a:xfrm>
            <a:off x="8538552" y="3569261"/>
            <a:ext cx="2644849"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me sens légitime et …</a:t>
            </a:r>
            <a:endParaRPr sz="1400" b="0" i="0" u="none" strike="noStrike" cap="none" dirty="0">
              <a:solidFill>
                <a:srgbClr val="000000"/>
              </a:solidFill>
              <a:latin typeface="Arial"/>
              <a:ea typeface="Arial"/>
              <a:cs typeface="Arial"/>
              <a:sym typeface="Arial"/>
            </a:endParaRPr>
          </a:p>
        </p:txBody>
      </p:sp>
      <p:sp>
        <p:nvSpPr>
          <p:cNvPr id="1245" name="Google Shape;1245;p101"/>
          <p:cNvSpPr txBox="1"/>
          <p:nvPr>
            <p:custDataLst>
              <p:tags r:id="rId16"/>
            </p:custDataLst>
          </p:nvPr>
        </p:nvSpPr>
        <p:spPr>
          <a:xfrm>
            <a:off x="8910325" y="1806660"/>
            <a:ext cx="1792200" cy="1477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lt1"/>
                </a:solidFill>
                <a:latin typeface="Calibri"/>
                <a:ea typeface="Calibri"/>
                <a:cs typeface="Calibri"/>
                <a:sym typeface="Calibri"/>
              </a:rPr>
              <a:t>On me fait confiance, je suis respecté et mon opinion est prise en compte</a:t>
            </a:r>
            <a:endParaRPr sz="1400" b="0" i="0" u="none" strike="noStrike" cap="none" dirty="0">
              <a:solidFill>
                <a:srgbClr val="000000"/>
              </a:solidFill>
              <a:latin typeface="Arial"/>
              <a:ea typeface="Arial"/>
              <a:cs typeface="Arial"/>
              <a:sym typeface="Arial"/>
            </a:endParaRPr>
          </a:p>
        </p:txBody>
      </p:sp>
      <p:sp>
        <p:nvSpPr>
          <p:cNvPr id="1246" name="Google Shape;1246;p101"/>
          <p:cNvSpPr txBox="1"/>
          <p:nvPr>
            <p:custDataLst>
              <p:tags r:id="rId17"/>
            </p:custDataLst>
          </p:nvPr>
        </p:nvSpPr>
        <p:spPr>
          <a:xfrm>
            <a:off x="5543264" y="1879593"/>
            <a:ext cx="2255514" cy="17850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Colère vertueuse </a:t>
            </a:r>
          </a:p>
          <a:p>
            <a:pPr marL="0" marR="0" lvl="0" indent="0" algn="ctr" rtl="0">
              <a:lnSpc>
                <a:spcPct val="100000"/>
              </a:lnSpc>
              <a:spcBef>
                <a:spcPts val="0"/>
              </a:spcBef>
              <a:spcAft>
                <a:spcPts val="0"/>
              </a:spcAft>
              <a:buClr>
                <a:srgbClr val="000000"/>
              </a:buClr>
              <a:buSzPts val="2200"/>
              <a:buFont typeface="Arial"/>
              <a:buNone/>
            </a:pPr>
            <a:r>
              <a:rPr lang="fr-FR" sz="2200" dirty="0">
                <a:solidFill>
                  <a:schemeClr val="dk1"/>
                </a:solidFill>
                <a:latin typeface="Calibri"/>
                <a:ea typeface="Calibri"/>
                <a:cs typeface="Calibri"/>
                <a:sym typeface="Calibri"/>
              </a:rPr>
              <a:t>« Tu n’es pas au dessus des valeurs que je défends. »</a:t>
            </a:r>
            <a:endParaRPr sz="1400" b="0" i="0" u="none" strike="noStrike" cap="none" dirty="0">
              <a:solidFill>
                <a:srgbClr val="000000"/>
              </a:solidFill>
              <a:latin typeface="Arial"/>
              <a:ea typeface="Arial"/>
              <a:cs typeface="Arial"/>
              <a:sym typeface="Arial"/>
            </a:endParaRPr>
          </a:p>
        </p:txBody>
      </p:sp>
      <p:cxnSp>
        <p:nvCxnSpPr>
          <p:cNvPr id="1247" name="Google Shape;1247;p101"/>
          <p:cNvCxnSpPr/>
          <p:nvPr>
            <p:custDataLst>
              <p:tags r:id="rId18"/>
            </p:custDataLst>
          </p:nvPr>
        </p:nvCxnSpPr>
        <p:spPr>
          <a:xfrm>
            <a:off x="9828113" y="3197601"/>
            <a:ext cx="0" cy="474586"/>
          </a:xfrm>
          <a:prstGeom prst="straightConnector1">
            <a:avLst/>
          </a:prstGeom>
          <a:noFill/>
          <a:ln w="31750" cap="flat" cmpd="sng">
            <a:solidFill>
              <a:schemeClr val="dk1"/>
            </a:solidFill>
            <a:prstDash val="solid"/>
            <a:round/>
            <a:headEnd type="none" w="sm" len="sm"/>
            <a:tailEnd type="stealth" w="med" len="med"/>
          </a:ln>
        </p:spPr>
      </p:cxnSp>
      <p:cxnSp>
        <p:nvCxnSpPr>
          <p:cNvPr id="1248" name="Google Shape;1248;p101"/>
          <p:cNvCxnSpPr>
            <a:cxnSpLocks/>
            <a:endCxn id="1243" idx="1"/>
          </p:cNvCxnSpPr>
          <p:nvPr>
            <p:custDataLst>
              <p:tags r:id="rId19"/>
            </p:custDataLst>
          </p:nvPr>
        </p:nvCxnSpPr>
        <p:spPr>
          <a:xfrm flipH="1" flipV="1">
            <a:off x="8334255" y="3473207"/>
            <a:ext cx="400755" cy="222932"/>
          </a:xfrm>
          <a:prstGeom prst="straightConnector1">
            <a:avLst/>
          </a:prstGeom>
          <a:noFill/>
          <a:ln w="31750" cap="flat" cmpd="sng">
            <a:solidFill>
              <a:schemeClr val="dk1"/>
            </a:solidFill>
            <a:prstDash val="solid"/>
            <a:round/>
            <a:headEnd type="none" w="sm" len="sm"/>
            <a:tailEnd type="stealth" w="med" len="med"/>
          </a:ln>
        </p:spPr>
      </p:cxnSp>
      <p:cxnSp>
        <p:nvCxnSpPr>
          <p:cNvPr id="1249" name="Google Shape;1249;p101"/>
          <p:cNvCxnSpPr/>
          <p:nvPr>
            <p:custDataLst>
              <p:tags r:id="rId20"/>
            </p:custDataLst>
          </p:nvPr>
        </p:nvCxnSpPr>
        <p:spPr>
          <a:xfrm rot="10800000">
            <a:off x="7579340" y="2506592"/>
            <a:ext cx="433444" cy="0"/>
          </a:xfrm>
          <a:prstGeom prst="straightConnector1">
            <a:avLst/>
          </a:prstGeom>
          <a:noFill/>
          <a:ln w="31750" cap="flat" cmpd="sng">
            <a:solidFill>
              <a:schemeClr val="dk1"/>
            </a:solidFill>
            <a:prstDash val="solid"/>
            <a:round/>
            <a:headEnd type="none" w="sm" len="sm"/>
            <a:tailEnd type="stealth" w="med" len="med"/>
          </a:ln>
        </p:spPr>
      </p:cxnSp>
      <p:pic>
        <p:nvPicPr>
          <p:cNvPr id="1250" name="Google Shape;1250;p101"/>
          <p:cNvPicPr preferRelativeResize="0"/>
          <p:nvPr>
            <p:custDataLst>
              <p:tags r:id="rId21"/>
            </p:custDataLst>
          </p:nvPr>
        </p:nvPicPr>
        <p:blipFill rotWithShape="1">
          <a:blip r:embed="rId28">
            <a:alphaModFix/>
            <a:extLst>
              <a:ext uri="{28A0092B-C50C-407E-A947-70E740481C1C}">
                <a14:useLocalDpi xmlns:a14="http://schemas.microsoft.com/office/drawing/2010/main"/>
              </a:ext>
            </a:extLst>
          </a:blip>
          <a:srcRect/>
          <a:stretch/>
        </p:blipFill>
        <p:spPr>
          <a:xfrm>
            <a:off x="2937477" y="1396248"/>
            <a:ext cx="1106481" cy="4842536"/>
          </a:xfrm>
          <a:prstGeom prst="rect">
            <a:avLst/>
          </a:prstGeom>
          <a:noFill/>
          <a:ln>
            <a:noFill/>
          </a:ln>
        </p:spPr>
      </p:pic>
      <p:pic>
        <p:nvPicPr>
          <p:cNvPr id="3" name="Image 2">
            <a:extLst>
              <a:ext uri="{FF2B5EF4-FFF2-40B4-BE49-F238E27FC236}">
                <a16:creationId xmlns:a16="http://schemas.microsoft.com/office/drawing/2014/main" id="{A7DD853E-A373-D952-1971-208BCE8771C0}"/>
              </a:ext>
            </a:extLst>
          </p:cNvPr>
          <p:cNvPicPr>
            <a:picLocks noChangeAspect="1"/>
          </p:cNvPicPr>
          <p:nvPr>
            <p:custDataLst>
              <p:tags r:id="rId22"/>
            </p:custDataLst>
          </p:nvPr>
        </p:nvPicPr>
        <p:blipFill rotWithShape="1">
          <a:blip r:embed="rId29" cstate="screen">
            <a:extLst>
              <a:ext uri="{28A0092B-C50C-407E-A947-70E740481C1C}">
                <a14:useLocalDpi xmlns:a14="http://schemas.microsoft.com/office/drawing/2010/main"/>
              </a:ext>
            </a:extLst>
          </a:blip>
          <a:srcRect l="56997" b="57832"/>
          <a:stretch/>
        </p:blipFill>
        <p:spPr>
          <a:xfrm>
            <a:off x="8726969" y="1385740"/>
            <a:ext cx="2459122" cy="2175346"/>
          </a:xfrm>
          <a:prstGeom prst="rect">
            <a:avLst/>
          </a:prstGeom>
        </p:spPr>
      </p:pic>
      <p:sp>
        <p:nvSpPr>
          <p:cNvPr id="4" name="Google Shape;1239;p101">
            <a:extLst>
              <a:ext uri="{FF2B5EF4-FFF2-40B4-BE49-F238E27FC236}">
                <a16:creationId xmlns:a16="http://schemas.microsoft.com/office/drawing/2014/main" id="{EC5028BA-35A9-9336-AC9B-9B83354015F6}"/>
              </a:ext>
            </a:extLst>
          </p:cNvPr>
          <p:cNvSpPr txBox="1"/>
          <p:nvPr>
            <p:custDataLst>
              <p:tags r:id="rId23"/>
            </p:custDataLst>
          </p:nvPr>
        </p:nvSpPr>
        <p:spPr>
          <a:xfrm>
            <a:off x="9577716" y="15281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lt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5" name="Google Shape;1245;p101">
            <a:extLst>
              <a:ext uri="{FF2B5EF4-FFF2-40B4-BE49-F238E27FC236}">
                <a16:creationId xmlns:a16="http://schemas.microsoft.com/office/drawing/2014/main" id="{868D2893-01CE-ECB9-EA25-93A49179BA30}"/>
              </a:ext>
            </a:extLst>
          </p:cNvPr>
          <p:cNvSpPr txBox="1"/>
          <p:nvPr>
            <p:custDataLst>
              <p:tags r:id="rId24"/>
            </p:custDataLst>
          </p:nvPr>
        </p:nvSpPr>
        <p:spPr>
          <a:xfrm>
            <a:off x="9062725" y="1959060"/>
            <a:ext cx="1792200" cy="1477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lt1"/>
                </a:solidFill>
                <a:latin typeface="Calibri"/>
                <a:ea typeface="Calibri"/>
                <a:cs typeface="Calibri"/>
                <a:sym typeface="Calibri"/>
              </a:rPr>
              <a:t>On me fait confiance, je suis respecté et mon opinion est prise en compte</a:t>
            </a: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259"/>
        <p:cNvGrpSpPr/>
        <p:nvPr/>
      </p:nvGrpSpPr>
      <p:grpSpPr>
        <a:xfrm>
          <a:off x="0" y="0"/>
          <a:ext cx="0" cy="0"/>
          <a:chOff x="0" y="0"/>
          <a:chExt cx="0" cy="0"/>
        </a:xfrm>
      </p:grpSpPr>
      <p:sp>
        <p:nvSpPr>
          <p:cNvPr id="1260" name="Google Shape;1260;p103"/>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fr-FR" dirty="0"/>
              <a:t>Mécanismes sous pression « Élément Rouge »</a:t>
            </a:r>
            <a:endParaRPr dirty="0"/>
          </a:p>
        </p:txBody>
      </p:sp>
      <p:sp>
        <p:nvSpPr>
          <p:cNvPr id="1261" name="Google Shape;1261;p103"/>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262" name="Google Shape;1262;p103"/>
          <p:cNvCxnSpPr>
            <a:stCxn id="1261"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263" name="Google Shape;1263;p103"/>
          <p:cNvCxnSpPr>
            <a:stCxn id="1261"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264" name="Google Shape;1264;p103"/>
          <p:cNvCxnSpPr>
            <a:stCxn id="1261"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265" name="Google Shape;1265;p103"/>
          <p:cNvCxnSpPr>
            <a:stCxn id="1261"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266" name="Google Shape;1266;p103"/>
          <p:cNvSpPr/>
          <p:nvPr>
            <p:custDataLst>
              <p:tags r:id="rId7"/>
            </p:custDataLst>
          </p:nvPr>
        </p:nvSpPr>
        <p:spPr>
          <a:xfrm>
            <a:off x="7890235" y="1376312"/>
            <a:ext cx="827307" cy="3007152"/>
          </a:xfrm>
          <a:prstGeom prst="rect">
            <a:avLst/>
          </a:prstGeom>
          <a:solidFill>
            <a:srgbClr val="F04567">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67" name="Google Shape;1267;p103"/>
          <p:cNvSpPr/>
          <p:nvPr>
            <p:custDataLst>
              <p:tags r:id="rId8"/>
            </p:custDataLst>
          </p:nvPr>
        </p:nvSpPr>
        <p:spPr>
          <a:xfrm rot="5400000">
            <a:off x="9528096" y="2736462"/>
            <a:ext cx="827307" cy="2462201"/>
          </a:xfrm>
          <a:prstGeom prst="rect">
            <a:avLst/>
          </a:prstGeom>
          <a:solidFill>
            <a:srgbClr val="F04567">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68" name="Google Shape;1268;p103"/>
          <p:cNvPicPr preferRelativeResize="0"/>
          <p:nvPr>
            <p:custDataLst>
              <p:tags r:id="rId9"/>
            </p:custDataLst>
          </p:nvPr>
        </p:nvPicPr>
        <p:blipFill rotWithShape="1">
          <a:blip r:embed="rId25">
            <a:alphaModFix/>
          </a:blip>
          <a:srcRect l="56997" b="57582"/>
          <a:stretch/>
        </p:blipFill>
        <p:spPr>
          <a:xfrm>
            <a:off x="8718531" y="1382402"/>
            <a:ext cx="2459122" cy="2174842"/>
          </a:xfrm>
          <a:prstGeom prst="rect">
            <a:avLst/>
          </a:prstGeom>
          <a:noFill/>
          <a:ln>
            <a:noFill/>
          </a:ln>
        </p:spPr>
      </p:pic>
      <p:pic>
        <p:nvPicPr>
          <p:cNvPr id="1269" name="Google Shape;1269;p103"/>
          <p:cNvPicPr preferRelativeResize="0"/>
          <p:nvPr>
            <p:custDataLst>
              <p:tags r:id="rId10"/>
            </p:custDataLst>
          </p:nvPr>
        </p:nvPicPr>
        <p:blipFill rotWithShape="1">
          <a:blip r:embed="rId26">
            <a:alphaModFix/>
          </a:blip>
          <a:srcRect t="50603" r="50381"/>
          <a:stretch/>
        </p:blipFill>
        <p:spPr>
          <a:xfrm>
            <a:off x="5467547" y="3947923"/>
            <a:ext cx="2837468" cy="2552471"/>
          </a:xfrm>
          <a:prstGeom prst="rect">
            <a:avLst/>
          </a:prstGeom>
          <a:noFill/>
          <a:ln>
            <a:noFill/>
          </a:ln>
        </p:spPr>
      </p:pic>
      <p:sp>
        <p:nvSpPr>
          <p:cNvPr id="1270" name="Google Shape;1270;p103"/>
          <p:cNvSpPr txBox="1"/>
          <p:nvPr>
            <p:custDataLst>
              <p:tags r:id="rId11"/>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71" name="Google Shape;1271;p103"/>
          <p:cNvSpPr txBox="1"/>
          <p:nvPr>
            <p:custDataLst>
              <p:tags r:id="rId12"/>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72" name="Google Shape;1272;p103"/>
          <p:cNvSpPr txBox="1"/>
          <p:nvPr>
            <p:custDataLst>
              <p:tags r:id="rId13"/>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73" name="Google Shape;1273;p103"/>
          <p:cNvSpPr txBox="1"/>
          <p:nvPr>
            <p:custDataLst>
              <p:tags r:id="rId14"/>
            </p:custDataLst>
          </p:nvPr>
        </p:nvSpPr>
        <p:spPr>
          <a:xfrm>
            <a:off x="6482829" y="1369240"/>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274" name="Google Shape;1274;p103"/>
          <p:cNvSpPr txBox="1"/>
          <p:nvPr>
            <p:custDataLst>
              <p:tags r:id="rId15"/>
            </p:custDataLst>
          </p:nvPr>
        </p:nvSpPr>
        <p:spPr>
          <a:xfrm>
            <a:off x="8845179" y="1858717"/>
            <a:ext cx="2196632" cy="14465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lt1"/>
                </a:solidFill>
                <a:latin typeface="Calibri"/>
                <a:ea typeface="Calibri"/>
                <a:cs typeface="Calibri"/>
                <a:sym typeface="Calibri"/>
              </a:rPr>
              <a:t>Je me sens important et je vis des situations excitantes</a:t>
            </a:r>
            <a:endParaRPr sz="1400" b="0" i="0" u="none" strike="noStrike" cap="none" dirty="0">
              <a:solidFill>
                <a:srgbClr val="000000"/>
              </a:solidFill>
              <a:latin typeface="Arial"/>
              <a:ea typeface="Arial"/>
              <a:cs typeface="Arial"/>
              <a:sym typeface="Arial"/>
            </a:endParaRPr>
          </a:p>
        </p:txBody>
      </p:sp>
      <p:sp>
        <p:nvSpPr>
          <p:cNvPr id="1275" name="Google Shape;1275;p103"/>
          <p:cNvSpPr txBox="1"/>
          <p:nvPr>
            <p:custDataLst>
              <p:tags r:id="rId16"/>
            </p:custDataLst>
          </p:nvPr>
        </p:nvSpPr>
        <p:spPr>
          <a:xfrm>
            <a:off x="5776570" y="1953675"/>
            <a:ext cx="1855500" cy="178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Colère vindicative </a:t>
            </a:r>
          </a:p>
          <a:p>
            <a:pPr marL="0" marR="0" lvl="0" indent="0" algn="ctr" rtl="0">
              <a:lnSpc>
                <a:spcPct val="100000"/>
              </a:lnSpc>
              <a:spcBef>
                <a:spcPts val="0"/>
              </a:spcBef>
              <a:spcAft>
                <a:spcPts val="0"/>
              </a:spcAft>
              <a:buClr>
                <a:srgbClr val="000000"/>
              </a:buClr>
              <a:buSzPts val="2200"/>
              <a:buFont typeface="Arial"/>
              <a:buNone/>
            </a:pPr>
            <a:r>
              <a:rPr lang="fr-FR" sz="2200" dirty="0">
                <a:solidFill>
                  <a:schemeClr val="dk1"/>
                </a:solidFill>
                <a:latin typeface="Calibri"/>
                <a:ea typeface="Calibri"/>
                <a:cs typeface="Calibri"/>
                <a:sym typeface="Calibri"/>
              </a:rPr>
              <a:t>« J</a:t>
            </a:r>
            <a:r>
              <a:rPr lang="fr-FR" sz="2200" b="0" i="0" u="none" strike="noStrike" cap="none" dirty="0">
                <a:solidFill>
                  <a:schemeClr val="dk1"/>
                </a:solidFill>
                <a:latin typeface="Calibri"/>
                <a:ea typeface="Calibri"/>
                <a:cs typeface="Calibri"/>
                <a:sym typeface="Calibri"/>
              </a:rPr>
              <a:t>e dois m’en sortir par tous les moyens. »</a:t>
            </a:r>
            <a:endParaRPr sz="1400" b="0" i="0" u="none" strike="noStrike" cap="none" dirty="0">
              <a:solidFill>
                <a:srgbClr val="000000"/>
              </a:solidFill>
              <a:latin typeface="Arial"/>
              <a:ea typeface="Arial"/>
              <a:cs typeface="Arial"/>
              <a:sym typeface="Arial"/>
            </a:endParaRPr>
          </a:p>
        </p:txBody>
      </p:sp>
      <p:sp>
        <p:nvSpPr>
          <p:cNvPr id="1276" name="Google Shape;1276;p103"/>
          <p:cNvSpPr txBox="1"/>
          <p:nvPr>
            <p:custDataLst>
              <p:tags r:id="rId17"/>
            </p:custDataLst>
          </p:nvPr>
        </p:nvSpPr>
        <p:spPr>
          <a:xfrm>
            <a:off x="8186657" y="3401860"/>
            <a:ext cx="3148594"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j’apporte une solution au problème « rapidement » et…</a:t>
            </a:r>
            <a:endParaRPr sz="1400" b="0" i="0" u="none" strike="noStrike" cap="none" dirty="0">
              <a:solidFill>
                <a:srgbClr val="000000"/>
              </a:solidFill>
              <a:latin typeface="Arial"/>
              <a:ea typeface="Arial"/>
              <a:cs typeface="Arial"/>
              <a:sym typeface="Arial"/>
            </a:endParaRPr>
          </a:p>
        </p:txBody>
      </p:sp>
      <p:cxnSp>
        <p:nvCxnSpPr>
          <p:cNvPr id="1277" name="Google Shape;1277;p103"/>
          <p:cNvCxnSpPr/>
          <p:nvPr>
            <p:custDataLst>
              <p:tags r:id="rId18"/>
            </p:custDataLst>
          </p:nvPr>
        </p:nvCxnSpPr>
        <p:spPr>
          <a:xfrm>
            <a:off x="9923229" y="3233494"/>
            <a:ext cx="0" cy="268287"/>
          </a:xfrm>
          <a:prstGeom prst="straightConnector1">
            <a:avLst/>
          </a:prstGeom>
          <a:noFill/>
          <a:ln w="31750" cap="flat" cmpd="sng">
            <a:solidFill>
              <a:schemeClr val="dk1"/>
            </a:solidFill>
            <a:prstDash val="solid"/>
            <a:round/>
            <a:headEnd type="none" w="sm" len="sm"/>
            <a:tailEnd type="stealth" w="med" len="med"/>
          </a:ln>
        </p:spPr>
      </p:cxnSp>
      <p:cxnSp>
        <p:nvCxnSpPr>
          <p:cNvPr id="1278" name="Google Shape;1278;p103"/>
          <p:cNvCxnSpPr/>
          <p:nvPr>
            <p:custDataLst>
              <p:tags r:id="rId19"/>
            </p:custDataLst>
          </p:nvPr>
        </p:nvCxnSpPr>
        <p:spPr>
          <a:xfrm rot="10800000">
            <a:off x="8627962" y="2992374"/>
            <a:ext cx="1122616" cy="515164"/>
          </a:xfrm>
          <a:prstGeom prst="straightConnector1">
            <a:avLst/>
          </a:prstGeom>
          <a:noFill/>
          <a:ln w="31750" cap="flat" cmpd="sng">
            <a:solidFill>
              <a:schemeClr val="dk1"/>
            </a:solidFill>
            <a:prstDash val="solid"/>
            <a:round/>
            <a:headEnd type="none" w="sm" len="sm"/>
            <a:tailEnd type="stealth" w="med" len="med"/>
          </a:ln>
        </p:spPr>
      </p:cxnSp>
      <p:sp>
        <p:nvSpPr>
          <p:cNvPr id="1279" name="Google Shape;1279;p103"/>
          <p:cNvSpPr txBox="1"/>
          <p:nvPr>
            <p:custDataLst>
              <p:tags r:id="rId20"/>
            </p:custDataLst>
          </p:nvPr>
        </p:nvSpPr>
        <p:spPr>
          <a:xfrm rot="-5400000">
            <a:off x="7097563" y="1893114"/>
            <a:ext cx="2380124"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 si toi, </a:t>
            </a:r>
            <a:br>
              <a:rPr lang="fr-FR" sz="2200" b="0" i="0" u="none" strike="noStrike" cap="none" dirty="0">
                <a:solidFill>
                  <a:schemeClr val="dk1"/>
                </a:solidFill>
                <a:latin typeface="Calibri"/>
                <a:ea typeface="Calibri"/>
                <a:cs typeface="Calibri"/>
                <a:sym typeface="Calibri"/>
              </a:rPr>
            </a:br>
            <a:r>
              <a:rPr lang="fr-FR" sz="2200" b="0" i="0" u="none" strike="noStrike" cap="none" dirty="0">
                <a:solidFill>
                  <a:schemeClr val="dk1"/>
                </a:solidFill>
                <a:latin typeface="Calibri"/>
                <a:ea typeface="Calibri"/>
                <a:cs typeface="Calibri"/>
                <a:sym typeface="Calibri"/>
              </a:rPr>
              <a:t>tu es capable et suffisamment fort.</a:t>
            </a:r>
            <a:endParaRPr sz="1400" b="0" i="0" u="none" strike="noStrike" cap="none" dirty="0">
              <a:solidFill>
                <a:srgbClr val="000000"/>
              </a:solidFill>
              <a:latin typeface="Arial"/>
              <a:ea typeface="Arial"/>
              <a:cs typeface="Arial"/>
              <a:sym typeface="Arial"/>
            </a:endParaRPr>
          </a:p>
        </p:txBody>
      </p:sp>
      <p:cxnSp>
        <p:nvCxnSpPr>
          <p:cNvPr id="1280" name="Google Shape;1280;p103"/>
          <p:cNvCxnSpPr/>
          <p:nvPr>
            <p:custDataLst>
              <p:tags r:id="rId21"/>
            </p:custDataLst>
          </p:nvPr>
        </p:nvCxnSpPr>
        <p:spPr>
          <a:xfrm rot="10800000">
            <a:off x="7543540" y="2791958"/>
            <a:ext cx="330052" cy="0"/>
          </a:xfrm>
          <a:prstGeom prst="straightConnector1">
            <a:avLst/>
          </a:prstGeom>
          <a:noFill/>
          <a:ln w="31750" cap="flat" cmpd="sng">
            <a:solidFill>
              <a:schemeClr val="dk1"/>
            </a:solidFill>
            <a:prstDash val="solid"/>
            <a:round/>
            <a:headEnd type="none" w="sm" len="sm"/>
            <a:tailEnd type="stealth" w="med" len="med"/>
          </a:ln>
        </p:spPr>
      </p:cxnSp>
      <p:pic>
        <p:nvPicPr>
          <p:cNvPr id="1281" name="Google Shape;1281;p103" descr="Une image contenant texte, draps et couvertures&#10;&#10;Description générée automatiquement"/>
          <p:cNvPicPr preferRelativeResize="0"/>
          <p:nvPr>
            <p:custDataLst>
              <p:tags r:id="rId22"/>
            </p:custDataLst>
          </p:nvPr>
        </p:nvPicPr>
        <p:blipFill rotWithShape="1">
          <a:blip r:embed="rId27">
            <a:alphaModFix/>
            <a:extLst>
              <a:ext uri="{28A0092B-C50C-407E-A947-70E740481C1C}">
                <a14:useLocalDpi xmlns:a14="http://schemas.microsoft.com/office/drawing/2010/main"/>
              </a:ext>
            </a:extLst>
          </a:blip>
          <a:srcRect/>
          <a:stretch/>
        </p:blipFill>
        <p:spPr>
          <a:xfrm>
            <a:off x="2466201" y="1533548"/>
            <a:ext cx="1329059" cy="481151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7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7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377"/>
        <p:cNvGrpSpPr/>
        <p:nvPr/>
      </p:nvGrpSpPr>
      <p:grpSpPr>
        <a:xfrm>
          <a:off x="0" y="0"/>
          <a:ext cx="0" cy="0"/>
          <a:chOff x="0" y="0"/>
          <a:chExt cx="0" cy="0"/>
        </a:xfrm>
      </p:grpSpPr>
      <p:sp>
        <p:nvSpPr>
          <p:cNvPr id="1378" name="Google Shape;1378;p111"/>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Mécanismes sous pression « Elément Bleu »</a:t>
            </a:r>
            <a:endParaRPr/>
          </a:p>
        </p:txBody>
      </p:sp>
      <p:sp>
        <p:nvSpPr>
          <p:cNvPr id="1379" name="Google Shape;1379;p111"/>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380" name="Google Shape;1380;p111"/>
          <p:cNvCxnSpPr>
            <a:stCxn id="1379"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381" name="Google Shape;1381;p111"/>
          <p:cNvCxnSpPr>
            <a:stCxn id="1379"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382" name="Google Shape;1382;p111"/>
          <p:cNvCxnSpPr>
            <a:stCxn id="1379"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383" name="Google Shape;1383;p111"/>
          <p:cNvCxnSpPr>
            <a:stCxn id="1379"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pic>
        <p:nvPicPr>
          <p:cNvPr id="1384" name="Google Shape;1384;p111"/>
          <p:cNvPicPr preferRelativeResize="0"/>
          <p:nvPr>
            <p:custDataLst>
              <p:tags r:id="rId7"/>
            </p:custDataLst>
          </p:nvPr>
        </p:nvPicPr>
        <p:blipFill rotWithShape="1">
          <a:blip r:embed="rId23">
            <a:alphaModFix/>
          </a:blip>
          <a:srcRect l="57035" b="57884"/>
          <a:stretch/>
        </p:blipFill>
        <p:spPr>
          <a:xfrm>
            <a:off x="8729221" y="1375717"/>
            <a:ext cx="2456870" cy="2174842"/>
          </a:xfrm>
          <a:prstGeom prst="rect">
            <a:avLst/>
          </a:prstGeom>
          <a:noFill/>
          <a:ln>
            <a:noFill/>
          </a:ln>
        </p:spPr>
      </p:pic>
      <p:sp>
        <p:nvSpPr>
          <p:cNvPr id="1385" name="Google Shape;1385;p111"/>
          <p:cNvSpPr/>
          <p:nvPr>
            <p:custDataLst>
              <p:tags r:id="rId8"/>
            </p:custDataLst>
          </p:nvPr>
        </p:nvSpPr>
        <p:spPr>
          <a:xfrm>
            <a:off x="7899662" y="1376312"/>
            <a:ext cx="827307" cy="3007152"/>
          </a:xfrm>
          <a:prstGeom prst="rect">
            <a:avLst/>
          </a:prstGeom>
          <a:solidFill>
            <a:srgbClr val="D7DEFD">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86" name="Google Shape;1386;p111"/>
          <p:cNvSpPr/>
          <p:nvPr>
            <p:custDataLst>
              <p:tags r:id="rId9"/>
            </p:custDataLst>
          </p:nvPr>
        </p:nvSpPr>
        <p:spPr>
          <a:xfrm rot="5400000">
            <a:off x="9534439" y="2748688"/>
            <a:ext cx="827307" cy="2437745"/>
          </a:xfrm>
          <a:prstGeom prst="rect">
            <a:avLst/>
          </a:prstGeom>
          <a:solidFill>
            <a:srgbClr val="D7DEFD">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87" name="Google Shape;1387;p111"/>
          <p:cNvSpPr txBox="1"/>
          <p:nvPr>
            <p:custDataLst>
              <p:tags r:id="rId10"/>
            </p:custDataLst>
          </p:nvPr>
        </p:nvSpPr>
        <p:spPr>
          <a:xfrm>
            <a:off x="8335547" y="3561062"/>
            <a:ext cx="2793003"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suis parfaitement capable.</a:t>
            </a:r>
            <a:endParaRPr sz="1400" b="0" i="0" u="none" strike="noStrike" cap="none" dirty="0">
              <a:solidFill>
                <a:srgbClr val="000000"/>
              </a:solidFill>
              <a:latin typeface="Arial"/>
              <a:ea typeface="Arial"/>
              <a:cs typeface="Arial"/>
              <a:sym typeface="Arial"/>
            </a:endParaRPr>
          </a:p>
        </p:txBody>
      </p:sp>
      <p:sp>
        <p:nvSpPr>
          <p:cNvPr id="1388" name="Google Shape;1388;p111"/>
          <p:cNvSpPr txBox="1"/>
          <p:nvPr>
            <p:custDataLst>
              <p:tags r:id="rId11"/>
            </p:custDataLst>
          </p:nvPr>
        </p:nvSpPr>
        <p:spPr>
          <a:xfrm>
            <a:off x="8664032" y="2004457"/>
            <a:ext cx="2367844" cy="11080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lt1"/>
                </a:solidFill>
                <a:latin typeface="Calibri"/>
                <a:ea typeface="Calibri"/>
                <a:cs typeface="Calibri"/>
                <a:sym typeface="Calibri"/>
              </a:rPr>
              <a:t>Je me sens reconnu pour mes compétences.</a:t>
            </a:r>
            <a:endParaRPr sz="1400" b="0" i="0" u="none" strike="noStrike" cap="none" dirty="0">
              <a:solidFill>
                <a:srgbClr val="000000"/>
              </a:solidFill>
              <a:latin typeface="Arial"/>
              <a:ea typeface="Arial"/>
              <a:cs typeface="Arial"/>
              <a:sym typeface="Arial"/>
            </a:endParaRPr>
          </a:p>
        </p:txBody>
      </p:sp>
      <p:sp>
        <p:nvSpPr>
          <p:cNvPr id="1389" name="Google Shape;1389;p111"/>
          <p:cNvSpPr txBox="1"/>
          <p:nvPr>
            <p:custDataLst>
              <p:tags r:id="rId12"/>
            </p:custDataLst>
          </p:nvPr>
        </p:nvSpPr>
        <p:spPr>
          <a:xfrm>
            <a:off x="5472245" y="1956119"/>
            <a:ext cx="2532300" cy="178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Colère frustrée, attaque sur l’intelligence et la compétence des autres</a:t>
            </a:r>
            <a:endParaRPr sz="1400" b="0" i="0" u="none" strike="noStrike" cap="none" dirty="0">
              <a:solidFill>
                <a:srgbClr val="000000"/>
              </a:solidFill>
              <a:latin typeface="Arial"/>
              <a:ea typeface="Arial"/>
              <a:cs typeface="Arial"/>
              <a:sym typeface="Arial"/>
            </a:endParaRPr>
          </a:p>
        </p:txBody>
      </p:sp>
      <p:cxnSp>
        <p:nvCxnSpPr>
          <p:cNvPr id="1390" name="Google Shape;1390;p111"/>
          <p:cNvCxnSpPr>
            <a:endCxn id="1387" idx="0"/>
          </p:cNvCxnSpPr>
          <p:nvPr>
            <p:custDataLst>
              <p:tags r:id="rId13"/>
            </p:custDataLst>
          </p:nvPr>
        </p:nvCxnSpPr>
        <p:spPr>
          <a:xfrm flipH="1">
            <a:off x="9732049" y="3122462"/>
            <a:ext cx="115800" cy="438600"/>
          </a:xfrm>
          <a:prstGeom prst="straightConnector1">
            <a:avLst/>
          </a:prstGeom>
          <a:noFill/>
          <a:ln w="31750" cap="flat" cmpd="sng">
            <a:solidFill>
              <a:schemeClr val="dk1"/>
            </a:solidFill>
            <a:prstDash val="solid"/>
            <a:round/>
            <a:headEnd type="none" w="sm" len="sm"/>
            <a:tailEnd type="stealth" w="med" len="med"/>
          </a:ln>
        </p:spPr>
      </p:cxnSp>
      <p:cxnSp>
        <p:nvCxnSpPr>
          <p:cNvPr id="1391" name="Google Shape;1391;p111"/>
          <p:cNvCxnSpPr>
            <a:stCxn id="1387" idx="1"/>
            <a:endCxn id="1389" idx="3"/>
          </p:cNvCxnSpPr>
          <p:nvPr>
            <p:custDataLst>
              <p:tags r:id="rId14"/>
            </p:custDataLst>
          </p:nvPr>
        </p:nvCxnSpPr>
        <p:spPr>
          <a:xfrm rot="10800000">
            <a:off x="8004647" y="2848982"/>
            <a:ext cx="330900" cy="1096800"/>
          </a:xfrm>
          <a:prstGeom prst="straightConnector1">
            <a:avLst/>
          </a:prstGeom>
          <a:noFill/>
          <a:ln w="31750" cap="flat" cmpd="sng">
            <a:solidFill>
              <a:schemeClr val="dk1"/>
            </a:solidFill>
            <a:prstDash val="solid"/>
            <a:round/>
            <a:headEnd type="none" w="sm" len="sm"/>
            <a:tailEnd type="stealth" w="med" len="med"/>
          </a:ln>
        </p:spPr>
      </p:cxnSp>
      <p:pic>
        <p:nvPicPr>
          <p:cNvPr id="1392" name="Google Shape;1392;p111"/>
          <p:cNvPicPr preferRelativeResize="0"/>
          <p:nvPr>
            <p:custDataLst>
              <p:tags r:id="rId15"/>
            </p:custDataLst>
          </p:nvPr>
        </p:nvPicPr>
        <p:blipFill rotWithShape="1">
          <a:blip r:embed="rId24">
            <a:alphaModFix/>
          </a:blip>
          <a:srcRect t="50603" r="50381"/>
          <a:stretch/>
        </p:blipFill>
        <p:spPr>
          <a:xfrm>
            <a:off x="5467547" y="3947923"/>
            <a:ext cx="2837468" cy="2552471"/>
          </a:xfrm>
          <a:prstGeom prst="rect">
            <a:avLst/>
          </a:prstGeom>
          <a:noFill/>
          <a:ln>
            <a:noFill/>
          </a:ln>
        </p:spPr>
      </p:pic>
      <p:sp>
        <p:nvSpPr>
          <p:cNvPr id="1393" name="Google Shape;1393;p111"/>
          <p:cNvSpPr txBox="1"/>
          <p:nvPr>
            <p:custDataLst>
              <p:tags r:id="rId16"/>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94" name="Google Shape;1394;p111"/>
          <p:cNvSpPr txBox="1"/>
          <p:nvPr>
            <p:custDataLst>
              <p:tags r:id="rId17"/>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95" name="Google Shape;1395;p111"/>
          <p:cNvSpPr txBox="1"/>
          <p:nvPr>
            <p:custDataLst>
              <p:tags r:id="rId18"/>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96" name="Google Shape;1396;p111"/>
          <p:cNvSpPr txBox="1"/>
          <p:nvPr>
            <p:custDataLst>
              <p:tags r:id="rId19"/>
            </p:custDataLst>
          </p:nvPr>
        </p:nvSpPr>
        <p:spPr>
          <a:xfrm>
            <a:off x="6482829"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1397" name="Google Shape;1397;p111" descr="Une image contenant texte, allumé, lumière, sombre&#10;&#10;Description générée automatiquement"/>
          <p:cNvPicPr preferRelativeResize="0"/>
          <p:nvPr>
            <p:custDataLst>
              <p:tags r:id="rId20"/>
            </p:custDataLst>
          </p:nvPr>
        </p:nvPicPr>
        <p:blipFill rotWithShape="1">
          <a:blip r:embed="rId25">
            <a:alphaModFix/>
            <a:extLst>
              <a:ext uri="{28A0092B-C50C-407E-A947-70E740481C1C}">
                <a14:useLocalDpi xmlns:a14="http://schemas.microsoft.com/office/drawing/2010/main"/>
              </a:ext>
            </a:extLst>
          </a:blip>
          <a:srcRect/>
          <a:stretch/>
        </p:blipFill>
        <p:spPr>
          <a:xfrm>
            <a:off x="2297224" y="1413992"/>
            <a:ext cx="1336459" cy="510713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9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p107"/>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fr-FR"/>
              <a:t>Mécanismes sous pression « Elément Orange »</a:t>
            </a:r>
            <a:endParaRPr/>
          </a:p>
        </p:txBody>
      </p:sp>
      <p:sp>
        <p:nvSpPr>
          <p:cNvPr id="1321" name="Google Shape;1321;p107"/>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322" name="Google Shape;1322;p107"/>
          <p:cNvCxnSpPr>
            <a:stCxn id="1321"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323" name="Google Shape;1323;p107"/>
          <p:cNvCxnSpPr>
            <a:stCxn id="1321"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324" name="Google Shape;1324;p107"/>
          <p:cNvCxnSpPr>
            <a:stCxn id="1321"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325" name="Google Shape;1325;p107"/>
          <p:cNvCxnSpPr>
            <a:stCxn id="1321"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326" name="Google Shape;1326;p107"/>
          <p:cNvSpPr/>
          <p:nvPr>
            <p:custDataLst>
              <p:tags r:id="rId7"/>
            </p:custDataLst>
          </p:nvPr>
        </p:nvSpPr>
        <p:spPr>
          <a:xfrm>
            <a:off x="7887296" y="1376312"/>
            <a:ext cx="842466" cy="3007152"/>
          </a:xfrm>
          <a:prstGeom prst="rect">
            <a:avLst/>
          </a:prstGeom>
          <a:solidFill>
            <a:srgbClr val="EF9A09">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7" name="Google Shape;1327;p107"/>
          <p:cNvSpPr/>
          <p:nvPr>
            <p:custDataLst>
              <p:tags r:id="rId8"/>
            </p:custDataLst>
          </p:nvPr>
        </p:nvSpPr>
        <p:spPr>
          <a:xfrm rot="5400000">
            <a:off x="9534439" y="2748688"/>
            <a:ext cx="827307" cy="2437745"/>
          </a:xfrm>
          <a:prstGeom prst="rect">
            <a:avLst/>
          </a:prstGeom>
          <a:solidFill>
            <a:srgbClr val="EF9A09">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28" name="Google Shape;1328;p107"/>
          <p:cNvPicPr preferRelativeResize="0"/>
          <p:nvPr>
            <p:custDataLst>
              <p:tags r:id="rId9"/>
            </p:custDataLst>
          </p:nvPr>
        </p:nvPicPr>
        <p:blipFill rotWithShape="1">
          <a:blip r:embed="rId23">
            <a:alphaModFix/>
          </a:blip>
          <a:srcRect t="50603" r="50381"/>
          <a:stretch/>
        </p:blipFill>
        <p:spPr>
          <a:xfrm>
            <a:off x="5467547" y="3947923"/>
            <a:ext cx="2837468" cy="2552471"/>
          </a:xfrm>
          <a:prstGeom prst="rect">
            <a:avLst/>
          </a:prstGeom>
          <a:noFill/>
          <a:ln>
            <a:noFill/>
          </a:ln>
        </p:spPr>
      </p:pic>
      <p:pic>
        <p:nvPicPr>
          <p:cNvPr id="1329" name="Google Shape;1329;p107"/>
          <p:cNvPicPr preferRelativeResize="0"/>
          <p:nvPr>
            <p:custDataLst>
              <p:tags r:id="rId10"/>
            </p:custDataLst>
          </p:nvPr>
        </p:nvPicPr>
        <p:blipFill rotWithShape="1">
          <a:blip r:embed="rId24">
            <a:alphaModFix/>
          </a:blip>
          <a:srcRect l="56850" b="58026"/>
          <a:stretch/>
        </p:blipFill>
        <p:spPr>
          <a:xfrm>
            <a:off x="8708116" y="1385142"/>
            <a:ext cx="2467560" cy="2168764"/>
          </a:xfrm>
          <a:prstGeom prst="rect">
            <a:avLst/>
          </a:prstGeom>
          <a:noFill/>
          <a:ln>
            <a:noFill/>
          </a:ln>
        </p:spPr>
      </p:pic>
      <p:sp>
        <p:nvSpPr>
          <p:cNvPr id="1330" name="Google Shape;1330;p107"/>
          <p:cNvSpPr txBox="1"/>
          <p:nvPr>
            <p:custDataLst>
              <p:tags r:id="rId11"/>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31" name="Google Shape;1331;p107"/>
          <p:cNvSpPr txBox="1"/>
          <p:nvPr>
            <p:custDataLst>
              <p:tags r:id="rId12"/>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32" name="Google Shape;1332;p107"/>
          <p:cNvSpPr txBox="1"/>
          <p:nvPr>
            <p:custDataLst>
              <p:tags r:id="rId13"/>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33" name="Google Shape;1333;p107"/>
          <p:cNvSpPr txBox="1"/>
          <p:nvPr>
            <p:custDataLst>
              <p:tags r:id="rId14"/>
            </p:custDataLst>
          </p:nvPr>
        </p:nvSpPr>
        <p:spPr>
          <a:xfrm>
            <a:off x="6482829" y="1369240"/>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34" name="Google Shape;1334;p107"/>
          <p:cNvSpPr txBox="1"/>
          <p:nvPr>
            <p:custDataLst>
              <p:tags r:id="rId15"/>
            </p:custDataLst>
          </p:nvPr>
        </p:nvSpPr>
        <p:spPr>
          <a:xfrm>
            <a:off x="8405997" y="3411545"/>
            <a:ext cx="2816578" cy="11080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fais passer les désirs des autres avant les miens.</a:t>
            </a:r>
            <a:endParaRPr sz="1400" b="0" i="0" u="none" strike="noStrike" cap="none" dirty="0">
              <a:solidFill>
                <a:srgbClr val="000000"/>
              </a:solidFill>
              <a:latin typeface="Arial"/>
              <a:ea typeface="Arial"/>
              <a:cs typeface="Arial"/>
              <a:sym typeface="Arial"/>
            </a:endParaRPr>
          </a:p>
        </p:txBody>
      </p:sp>
      <p:sp>
        <p:nvSpPr>
          <p:cNvPr id="1335" name="Google Shape;1335;p107"/>
          <p:cNvSpPr txBox="1"/>
          <p:nvPr>
            <p:custDataLst>
              <p:tags r:id="rId16"/>
            </p:custDataLst>
          </p:nvPr>
        </p:nvSpPr>
        <p:spPr>
          <a:xfrm>
            <a:off x="8604268" y="1761233"/>
            <a:ext cx="2675400" cy="17850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lt1"/>
                </a:solidFill>
                <a:latin typeface="Calibri"/>
                <a:ea typeface="Calibri"/>
                <a:cs typeface="Calibri"/>
                <a:sym typeface="Calibri"/>
              </a:rPr>
              <a:t>Je me sens appréciée en tant que personne.</a:t>
            </a:r>
            <a:br>
              <a:rPr lang="fr-FR" sz="2200" b="0" i="0" u="none" strike="noStrike" cap="none" dirty="0">
                <a:solidFill>
                  <a:schemeClr val="lt1"/>
                </a:solidFill>
                <a:latin typeface="Calibri"/>
                <a:ea typeface="Calibri"/>
                <a:cs typeface="Calibri"/>
                <a:sym typeface="Calibri"/>
              </a:rPr>
            </a:br>
            <a:r>
              <a:rPr lang="fr-FR" sz="2200" b="0" i="0" u="none" strike="noStrike" cap="none" dirty="0">
                <a:solidFill>
                  <a:schemeClr val="lt1"/>
                </a:solidFill>
                <a:latin typeface="Calibri"/>
                <a:ea typeface="Calibri"/>
                <a:cs typeface="Calibri"/>
                <a:sym typeface="Calibri"/>
              </a:rPr>
              <a:t>Je ressens de bonnes choses.</a:t>
            </a:r>
            <a:endParaRPr sz="1400" b="0" i="0" u="none" strike="noStrike" cap="none" dirty="0">
              <a:solidFill>
                <a:srgbClr val="000000"/>
              </a:solidFill>
              <a:latin typeface="Arial"/>
              <a:ea typeface="Arial"/>
              <a:cs typeface="Arial"/>
              <a:sym typeface="Arial"/>
            </a:endParaRPr>
          </a:p>
        </p:txBody>
      </p:sp>
      <p:sp>
        <p:nvSpPr>
          <p:cNvPr id="1336" name="Google Shape;1336;p107"/>
          <p:cNvSpPr txBox="1"/>
          <p:nvPr>
            <p:custDataLst>
              <p:tags r:id="rId17"/>
            </p:custDataLst>
          </p:nvPr>
        </p:nvSpPr>
        <p:spPr>
          <a:xfrm>
            <a:off x="8835680" y="4947486"/>
            <a:ext cx="1957211" cy="11080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culpabilise, </a:t>
            </a:r>
            <a:br>
              <a:rPr lang="fr-FR" sz="2200" b="0" i="0" u="none" strike="noStrike" cap="none" dirty="0">
                <a:solidFill>
                  <a:schemeClr val="dk1"/>
                </a:solidFill>
                <a:latin typeface="Calibri"/>
                <a:ea typeface="Calibri"/>
                <a:cs typeface="Calibri"/>
                <a:sym typeface="Calibri"/>
              </a:rPr>
            </a:br>
            <a:r>
              <a:rPr lang="fr-FR" sz="2200" dirty="0">
                <a:solidFill>
                  <a:schemeClr val="dk1"/>
                </a:solidFill>
                <a:latin typeface="Calibri"/>
                <a:ea typeface="Calibri"/>
                <a:cs typeface="Calibri"/>
                <a:sym typeface="Calibri"/>
              </a:rPr>
              <a:t>j</a:t>
            </a:r>
            <a:r>
              <a:rPr lang="fr-FR" sz="2200" b="0" i="0" u="none" strike="noStrike" cap="none" dirty="0">
                <a:solidFill>
                  <a:schemeClr val="dk1"/>
                </a:solidFill>
                <a:latin typeface="Calibri"/>
                <a:ea typeface="Calibri"/>
                <a:cs typeface="Calibri"/>
                <a:sym typeface="Calibri"/>
              </a:rPr>
              <a:t>e commets des erreurs.</a:t>
            </a:r>
            <a:endParaRPr sz="1400" b="0" i="0" u="none" strike="noStrike" cap="none" dirty="0">
              <a:solidFill>
                <a:srgbClr val="000000"/>
              </a:solidFill>
              <a:latin typeface="Arial"/>
              <a:ea typeface="Arial"/>
              <a:cs typeface="Arial"/>
              <a:sym typeface="Arial"/>
            </a:endParaRPr>
          </a:p>
        </p:txBody>
      </p:sp>
      <p:cxnSp>
        <p:nvCxnSpPr>
          <p:cNvPr id="1337" name="Google Shape;1337;p107"/>
          <p:cNvCxnSpPr/>
          <p:nvPr>
            <p:custDataLst>
              <p:tags r:id="rId18"/>
            </p:custDataLst>
          </p:nvPr>
        </p:nvCxnSpPr>
        <p:spPr>
          <a:xfrm>
            <a:off x="9906125" y="3087218"/>
            <a:ext cx="0" cy="431800"/>
          </a:xfrm>
          <a:prstGeom prst="straightConnector1">
            <a:avLst/>
          </a:prstGeom>
          <a:noFill/>
          <a:ln w="31750" cap="flat" cmpd="sng">
            <a:solidFill>
              <a:schemeClr val="dk1"/>
            </a:solidFill>
            <a:prstDash val="solid"/>
            <a:round/>
            <a:headEnd type="none" w="sm" len="sm"/>
            <a:tailEnd type="stealth" w="med" len="med"/>
          </a:ln>
        </p:spPr>
      </p:cxnSp>
      <p:cxnSp>
        <p:nvCxnSpPr>
          <p:cNvPr id="1338" name="Google Shape;1338;p107"/>
          <p:cNvCxnSpPr>
            <a:stCxn id="1334" idx="2"/>
            <a:endCxn id="1336" idx="0"/>
          </p:cNvCxnSpPr>
          <p:nvPr>
            <p:custDataLst>
              <p:tags r:id="rId19"/>
            </p:custDataLst>
          </p:nvPr>
        </p:nvCxnSpPr>
        <p:spPr>
          <a:xfrm>
            <a:off x="9814286" y="4519620"/>
            <a:ext cx="0" cy="427800"/>
          </a:xfrm>
          <a:prstGeom prst="straightConnector1">
            <a:avLst/>
          </a:prstGeom>
          <a:noFill/>
          <a:ln w="31750" cap="flat" cmpd="sng">
            <a:solidFill>
              <a:schemeClr val="dk1"/>
            </a:solidFill>
            <a:prstDash val="solid"/>
            <a:round/>
            <a:headEnd type="none" w="sm" len="sm"/>
            <a:tailEnd type="stealth" w="med" len="med"/>
          </a:ln>
        </p:spPr>
      </p:cxnSp>
      <p:pic>
        <p:nvPicPr>
          <p:cNvPr id="1339" name="Google Shape;1339;p107" descr="Une image contenant texte&#10;&#10;Description générée automatiquement"/>
          <p:cNvPicPr preferRelativeResize="0"/>
          <p:nvPr>
            <p:custDataLst>
              <p:tags r:id="rId20"/>
            </p:custDataLst>
          </p:nvPr>
        </p:nvPicPr>
        <p:blipFill rotWithShape="1">
          <a:blip r:embed="rId25">
            <a:alphaModFix/>
            <a:extLst>
              <a:ext uri="{28A0092B-C50C-407E-A947-70E740481C1C}">
                <a14:useLocalDpi xmlns:a14="http://schemas.microsoft.com/office/drawing/2010/main"/>
              </a:ext>
            </a:extLst>
          </a:blip>
          <a:srcRect/>
          <a:stretch/>
        </p:blipFill>
        <p:spPr>
          <a:xfrm>
            <a:off x="2734603" y="1529509"/>
            <a:ext cx="1175169" cy="49708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105"/>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Mécanismes sous pression « Elément Vert »</a:t>
            </a:r>
            <a:endParaRPr/>
          </a:p>
        </p:txBody>
      </p:sp>
      <p:sp>
        <p:nvSpPr>
          <p:cNvPr id="1292" name="Google Shape;1292;p105"/>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293" name="Google Shape;1293;p105"/>
          <p:cNvCxnSpPr>
            <a:stCxn id="1292"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294" name="Google Shape;1294;p105"/>
          <p:cNvCxnSpPr>
            <a:stCxn id="1292"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295" name="Google Shape;1295;p105"/>
          <p:cNvCxnSpPr>
            <a:stCxn id="1292"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296" name="Google Shape;1296;p105"/>
          <p:cNvCxnSpPr>
            <a:stCxn id="1292"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297" name="Google Shape;1297;p105"/>
          <p:cNvSpPr/>
          <p:nvPr>
            <p:custDataLst>
              <p:tags r:id="rId7"/>
            </p:custDataLst>
          </p:nvPr>
        </p:nvSpPr>
        <p:spPr>
          <a:xfrm>
            <a:off x="7939267" y="1376312"/>
            <a:ext cx="797129" cy="3007152"/>
          </a:xfrm>
          <a:prstGeom prst="rect">
            <a:avLst/>
          </a:prstGeom>
          <a:solidFill>
            <a:srgbClr val="00D0B1">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98" name="Google Shape;1298;p105"/>
          <p:cNvSpPr/>
          <p:nvPr>
            <p:custDataLst>
              <p:tags r:id="rId8"/>
            </p:custDataLst>
          </p:nvPr>
        </p:nvSpPr>
        <p:spPr>
          <a:xfrm rot="5400000">
            <a:off x="9540275" y="2737365"/>
            <a:ext cx="829557" cy="2458144"/>
          </a:xfrm>
          <a:prstGeom prst="rect">
            <a:avLst/>
          </a:prstGeom>
          <a:solidFill>
            <a:srgbClr val="00D0B1">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99" name="Google Shape;1299;p105"/>
          <p:cNvPicPr preferRelativeResize="0"/>
          <p:nvPr>
            <p:custDataLst>
              <p:tags r:id="rId9"/>
            </p:custDataLst>
          </p:nvPr>
        </p:nvPicPr>
        <p:blipFill rotWithShape="1">
          <a:blip r:embed="rId23">
            <a:alphaModFix/>
          </a:blip>
          <a:srcRect t="50603" r="50381"/>
          <a:stretch/>
        </p:blipFill>
        <p:spPr>
          <a:xfrm>
            <a:off x="5467547" y="3947923"/>
            <a:ext cx="2837468" cy="2552471"/>
          </a:xfrm>
          <a:prstGeom prst="rect">
            <a:avLst/>
          </a:prstGeom>
          <a:noFill/>
          <a:ln>
            <a:noFill/>
          </a:ln>
        </p:spPr>
      </p:pic>
      <p:pic>
        <p:nvPicPr>
          <p:cNvPr id="1300" name="Google Shape;1300;p105"/>
          <p:cNvPicPr preferRelativeResize="0"/>
          <p:nvPr>
            <p:custDataLst>
              <p:tags r:id="rId10"/>
            </p:custDataLst>
          </p:nvPr>
        </p:nvPicPr>
        <p:blipFill rotWithShape="1">
          <a:blip r:embed="rId24">
            <a:alphaModFix/>
          </a:blip>
          <a:srcRect l="57162" b="57512"/>
          <a:stretch/>
        </p:blipFill>
        <p:spPr>
          <a:xfrm>
            <a:off x="8717123" y="1373214"/>
            <a:ext cx="2458143" cy="2178443"/>
          </a:xfrm>
          <a:prstGeom prst="rect">
            <a:avLst/>
          </a:prstGeom>
          <a:noFill/>
          <a:ln>
            <a:noFill/>
          </a:ln>
        </p:spPr>
      </p:pic>
      <p:sp>
        <p:nvSpPr>
          <p:cNvPr id="1301" name="Google Shape;1301;p105"/>
          <p:cNvSpPr txBox="1"/>
          <p:nvPr>
            <p:custDataLst>
              <p:tags r:id="rId11"/>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02" name="Google Shape;1302;p105"/>
          <p:cNvSpPr txBox="1"/>
          <p:nvPr>
            <p:custDataLst>
              <p:tags r:id="rId12"/>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03" name="Google Shape;1303;p105"/>
          <p:cNvSpPr txBox="1"/>
          <p:nvPr>
            <p:custDataLst>
              <p:tags r:id="rId13"/>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04" name="Google Shape;1304;p105"/>
          <p:cNvSpPr txBox="1"/>
          <p:nvPr>
            <p:custDataLst>
              <p:tags r:id="rId14"/>
            </p:custDataLst>
          </p:nvPr>
        </p:nvSpPr>
        <p:spPr>
          <a:xfrm>
            <a:off x="6482829" y="1369240"/>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05" name="Google Shape;1305;p105"/>
          <p:cNvSpPr txBox="1"/>
          <p:nvPr>
            <p:custDataLst>
              <p:tags r:id="rId15"/>
            </p:custDataLst>
          </p:nvPr>
        </p:nvSpPr>
        <p:spPr>
          <a:xfrm>
            <a:off x="8181209" y="3392809"/>
            <a:ext cx="3172591"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garde pour moi mes sentiments et mes difficultés.</a:t>
            </a:r>
            <a:endParaRPr sz="1400" b="0" i="0" u="none" strike="noStrike" cap="none" dirty="0">
              <a:solidFill>
                <a:srgbClr val="000000"/>
              </a:solidFill>
              <a:latin typeface="Arial"/>
              <a:ea typeface="Arial"/>
              <a:cs typeface="Arial"/>
              <a:sym typeface="Arial"/>
            </a:endParaRPr>
          </a:p>
        </p:txBody>
      </p:sp>
      <p:sp>
        <p:nvSpPr>
          <p:cNvPr id="1306" name="Google Shape;1306;p105"/>
          <p:cNvSpPr txBox="1"/>
          <p:nvPr>
            <p:custDataLst>
              <p:tags r:id="rId16"/>
            </p:custDataLst>
          </p:nvPr>
        </p:nvSpPr>
        <p:spPr>
          <a:xfrm>
            <a:off x="8740864" y="4852007"/>
            <a:ext cx="2239433"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disparais,</a:t>
            </a:r>
          </a:p>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 je deviens inactif</a:t>
            </a:r>
          </a:p>
          <a:p>
            <a:pPr marL="0" marR="0" lvl="0" indent="0" algn="ctr" rtl="0">
              <a:lnSpc>
                <a:spcPct val="100000"/>
              </a:lnSpc>
              <a:spcBef>
                <a:spcPts val="0"/>
              </a:spcBef>
              <a:spcAft>
                <a:spcPts val="0"/>
              </a:spcAft>
              <a:buClr>
                <a:srgbClr val="000000"/>
              </a:buClr>
              <a:buSzPts val="2200"/>
              <a:buFont typeface="Arial"/>
              <a:buNone/>
            </a:pPr>
            <a:r>
              <a:rPr lang="fr-FR" sz="2200" dirty="0">
                <a:solidFill>
                  <a:schemeClr val="dk1"/>
                </a:solidFill>
                <a:latin typeface="Calibri"/>
                <a:ea typeface="Calibri"/>
                <a:cs typeface="Calibri"/>
                <a:sym typeface="Calibri"/>
              </a:rPr>
              <a:t>pour l’instant.</a:t>
            </a:r>
            <a:endParaRPr sz="1400" b="0" i="0" u="none" strike="noStrike" cap="none" dirty="0">
              <a:solidFill>
                <a:srgbClr val="000000"/>
              </a:solidFill>
              <a:latin typeface="Arial"/>
              <a:ea typeface="Arial"/>
              <a:cs typeface="Arial"/>
              <a:sym typeface="Arial"/>
            </a:endParaRPr>
          </a:p>
        </p:txBody>
      </p:sp>
      <p:sp>
        <p:nvSpPr>
          <p:cNvPr id="1307" name="Google Shape;1307;p105"/>
          <p:cNvSpPr txBox="1"/>
          <p:nvPr>
            <p:custDataLst>
              <p:tags r:id="rId17"/>
            </p:custDataLst>
          </p:nvPr>
        </p:nvSpPr>
        <p:spPr>
          <a:xfrm>
            <a:off x="8591436" y="1921150"/>
            <a:ext cx="2709516" cy="110799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lt1"/>
                </a:solidFill>
                <a:latin typeface="Calibri"/>
                <a:ea typeface="Calibri"/>
                <a:cs typeface="Calibri"/>
                <a:sym typeface="Calibri"/>
              </a:rPr>
              <a:t>J’ai besoin d’espace, de temps pour moi et de tranquillité.</a:t>
            </a:r>
            <a:endParaRPr sz="1400" b="0" i="0" u="none" strike="noStrike" cap="none" dirty="0">
              <a:solidFill>
                <a:srgbClr val="000000"/>
              </a:solidFill>
              <a:latin typeface="Arial"/>
              <a:ea typeface="Arial"/>
              <a:cs typeface="Arial"/>
              <a:sym typeface="Arial"/>
            </a:endParaRPr>
          </a:p>
        </p:txBody>
      </p:sp>
      <p:cxnSp>
        <p:nvCxnSpPr>
          <p:cNvPr id="1308" name="Google Shape;1308;p105"/>
          <p:cNvCxnSpPr/>
          <p:nvPr>
            <p:custDataLst>
              <p:tags r:id="rId18"/>
            </p:custDataLst>
          </p:nvPr>
        </p:nvCxnSpPr>
        <p:spPr>
          <a:xfrm>
            <a:off x="9804324" y="2998203"/>
            <a:ext cx="0" cy="517169"/>
          </a:xfrm>
          <a:prstGeom prst="straightConnector1">
            <a:avLst/>
          </a:prstGeom>
          <a:noFill/>
          <a:ln w="31750" cap="flat" cmpd="sng">
            <a:solidFill>
              <a:schemeClr val="dk1"/>
            </a:solidFill>
            <a:prstDash val="solid"/>
            <a:round/>
            <a:headEnd type="none" w="sm" len="sm"/>
            <a:tailEnd type="stealth" w="med" len="med"/>
          </a:ln>
        </p:spPr>
      </p:cxnSp>
      <p:cxnSp>
        <p:nvCxnSpPr>
          <p:cNvPr id="1309" name="Google Shape;1309;p105"/>
          <p:cNvCxnSpPr/>
          <p:nvPr>
            <p:custDataLst>
              <p:tags r:id="rId19"/>
            </p:custDataLst>
          </p:nvPr>
        </p:nvCxnSpPr>
        <p:spPr>
          <a:xfrm>
            <a:off x="9804324" y="4482814"/>
            <a:ext cx="0" cy="470793"/>
          </a:xfrm>
          <a:prstGeom prst="straightConnector1">
            <a:avLst/>
          </a:prstGeom>
          <a:noFill/>
          <a:ln w="31750" cap="flat" cmpd="sng">
            <a:solidFill>
              <a:schemeClr val="dk1"/>
            </a:solidFill>
            <a:prstDash val="solid"/>
            <a:round/>
            <a:headEnd type="none" w="sm" len="sm"/>
            <a:tailEnd type="stealth" w="med" len="med"/>
          </a:ln>
        </p:spPr>
      </p:cxnSp>
      <p:pic>
        <p:nvPicPr>
          <p:cNvPr id="1310" name="Google Shape;1310;p105" descr="Une image contenant texte, plante, agave&#10;&#10;Description générée automatiquement"/>
          <p:cNvPicPr preferRelativeResize="0"/>
          <p:nvPr>
            <p:custDataLst>
              <p:tags r:id="rId20"/>
            </p:custDataLst>
          </p:nvPr>
        </p:nvPicPr>
        <p:blipFill rotWithShape="1">
          <a:blip r:embed="rId25">
            <a:alphaModFix/>
            <a:extLst>
              <a:ext uri="{28A0092B-C50C-407E-A947-70E740481C1C}">
                <a14:useLocalDpi xmlns:a14="http://schemas.microsoft.com/office/drawing/2010/main"/>
              </a:ext>
            </a:extLst>
          </a:blip>
          <a:srcRect/>
          <a:stretch/>
        </p:blipFill>
        <p:spPr>
          <a:xfrm>
            <a:off x="2431958" y="1385739"/>
            <a:ext cx="1481064" cy="520976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0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0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348"/>
        <p:cNvGrpSpPr/>
        <p:nvPr/>
      </p:nvGrpSpPr>
      <p:grpSpPr>
        <a:xfrm>
          <a:off x="0" y="0"/>
          <a:ext cx="0" cy="0"/>
          <a:chOff x="0" y="0"/>
          <a:chExt cx="0" cy="0"/>
        </a:xfrm>
      </p:grpSpPr>
      <p:sp>
        <p:nvSpPr>
          <p:cNvPr id="1349" name="Google Shape;1349;p10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Mécanismes sous pression « Elément Jaune »</a:t>
            </a:r>
            <a:endParaRPr/>
          </a:p>
        </p:txBody>
      </p:sp>
      <p:sp>
        <p:nvSpPr>
          <p:cNvPr id="1350" name="Google Shape;1350;p109"/>
          <p:cNvSpPr/>
          <p:nvPr>
            <p:custDataLst>
              <p:tags r:id="rId2"/>
            </p:custDataLst>
          </p:nvPr>
        </p:nvSpPr>
        <p:spPr>
          <a:xfrm>
            <a:off x="5467547" y="1385739"/>
            <a:ext cx="5698293" cy="5107136"/>
          </a:xfrm>
          <a:prstGeom prst="flowChartAlternateProcess">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351" name="Google Shape;1351;p109"/>
          <p:cNvCxnSpPr>
            <a:stCxn id="1350" idx="0"/>
          </p:cNvCxnSpPr>
          <p:nvPr>
            <p:custDataLst>
              <p:tags r:id="rId3"/>
            </p:custDataLst>
          </p:nvPr>
        </p:nvCxnSpPr>
        <p:spPr>
          <a:xfrm flipH="1">
            <a:off x="8314294" y="1385739"/>
            <a:ext cx="2400" cy="2553600"/>
          </a:xfrm>
          <a:prstGeom prst="straightConnector1">
            <a:avLst/>
          </a:prstGeom>
          <a:noFill/>
          <a:ln w="9525" cap="flat" cmpd="sng">
            <a:solidFill>
              <a:schemeClr val="dk1"/>
            </a:solidFill>
            <a:prstDash val="dash"/>
            <a:round/>
            <a:headEnd type="none" w="sm" len="sm"/>
            <a:tailEnd type="none" w="sm" len="sm"/>
          </a:ln>
        </p:spPr>
      </p:cxnSp>
      <p:cxnSp>
        <p:nvCxnSpPr>
          <p:cNvPr id="1352" name="Google Shape;1352;p109"/>
          <p:cNvCxnSpPr>
            <a:stCxn id="1350" idx="3"/>
          </p:cNvCxnSpPr>
          <p:nvPr>
            <p:custDataLst>
              <p:tags r:id="rId4"/>
            </p:custDataLst>
          </p:nvPr>
        </p:nvCxnSpPr>
        <p:spPr>
          <a:xfrm flipH="1">
            <a:off x="8314340" y="3939307"/>
            <a:ext cx="2851500" cy="1200"/>
          </a:xfrm>
          <a:prstGeom prst="straightConnector1">
            <a:avLst/>
          </a:prstGeom>
          <a:noFill/>
          <a:ln w="9525" cap="flat" cmpd="sng">
            <a:solidFill>
              <a:schemeClr val="dk1"/>
            </a:solidFill>
            <a:prstDash val="dash"/>
            <a:round/>
            <a:headEnd type="none" w="sm" len="sm"/>
            <a:tailEnd type="none" w="sm" len="sm"/>
          </a:ln>
        </p:spPr>
      </p:cxnSp>
      <p:cxnSp>
        <p:nvCxnSpPr>
          <p:cNvPr id="1353" name="Google Shape;1353;p109"/>
          <p:cNvCxnSpPr>
            <a:stCxn id="1350" idx="2"/>
          </p:cNvCxnSpPr>
          <p:nvPr>
            <p:custDataLst>
              <p:tags r:id="rId5"/>
            </p:custDataLst>
          </p:nvPr>
        </p:nvCxnSpPr>
        <p:spPr>
          <a:xfrm rot="10800000">
            <a:off x="8304994" y="3940475"/>
            <a:ext cx="11700" cy="2552400"/>
          </a:xfrm>
          <a:prstGeom prst="straightConnector1">
            <a:avLst/>
          </a:prstGeom>
          <a:noFill/>
          <a:ln w="9525" cap="flat" cmpd="sng">
            <a:solidFill>
              <a:schemeClr val="dk1"/>
            </a:solidFill>
            <a:prstDash val="solid"/>
            <a:miter lim="800000"/>
            <a:headEnd type="none" w="sm" len="sm"/>
            <a:tailEnd type="none" w="sm" len="sm"/>
          </a:ln>
        </p:spPr>
      </p:cxnSp>
      <p:cxnSp>
        <p:nvCxnSpPr>
          <p:cNvPr id="1354" name="Google Shape;1354;p109"/>
          <p:cNvCxnSpPr>
            <a:stCxn id="1350" idx="1"/>
          </p:cNvCxnSpPr>
          <p:nvPr>
            <p:custDataLst>
              <p:tags r:id="rId6"/>
            </p:custDataLst>
          </p:nvPr>
        </p:nvCxnSpPr>
        <p:spPr>
          <a:xfrm>
            <a:off x="5467547" y="3939307"/>
            <a:ext cx="2847000" cy="0"/>
          </a:xfrm>
          <a:prstGeom prst="straightConnector1">
            <a:avLst/>
          </a:prstGeom>
          <a:noFill/>
          <a:ln w="9525" cap="flat" cmpd="sng">
            <a:solidFill>
              <a:schemeClr val="dk1"/>
            </a:solidFill>
            <a:prstDash val="solid"/>
            <a:miter lim="800000"/>
            <a:headEnd type="none" w="sm" len="sm"/>
            <a:tailEnd type="none" w="sm" len="sm"/>
          </a:ln>
        </p:spPr>
      </p:cxnSp>
      <p:sp>
        <p:nvSpPr>
          <p:cNvPr id="1355" name="Google Shape;1355;p109"/>
          <p:cNvSpPr/>
          <p:nvPr>
            <p:custDataLst>
              <p:tags r:id="rId7"/>
            </p:custDataLst>
          </p:nvPr>
        </p:nvSpPr>
        <p:spPr>
          <a:xfrm>
            <a:off x="7899662" y="1376312"/>
            <a:ext cx="827307" cy="3007152"/>
          </a:xfrm>
          <a:prstGeom prst="rect">
            <a:avLst/>
          </a:prstGeom>
          <a:solidFill>
            <a:srgbClr val="FFDF89">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56" name="Google Shape;1356;p109"/>
          <p:cNvSpPr/>
          <p:nvPr>
            <p:custDataLst>
              <p:tags r:id="rId8"/>
            </p:custDataLst>
          </p:nvPr>
        </p:nvSpPr>
        <p:spPr>
          <a:xfrm rot="5400000">
            <a:off x="9534439" y="2748688"/>
            <a:ext cx="827307" cy="2437745"/>
          </a:xfrm>
          <a:prstGeom prst="rect">
            <a:avLst/>
          </a:prstGeom>
          <a:solidFill>
            <a:srgbClr val="FFDF89">
              <a:alpha val="2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57" name="Google Shape;1357;p109"/>
          <p:cNvPicPr preferRelativeResize="0"/>
          <p:nvPr>
            <p:custDataLst>
              <p:tags r:id="rId9"/>
            </p:custDataLst>
          </p:nvPr>
        </p:nvPicPr>
        <p:blipFill rotWithShape="1">
          <a:blip r:embed="rId23">
            <a:alphaModFix/>
          </a:blip>
          <a:srcRect t="50603" r="50381"/>
          <a:stretch/>
        </p:blipFill>
        <p:spPr>
          <a:xfrm>
            <a:off x="5467547" y="3947923"/>
            <a:ext cx="2837468" cy="2552471"/>
          </a:xfrm>
          <a:prstGeom prst="rect">
            <a:avLst/>
          </a:prstGeom>
          <a:noFill/>
          <a:ln>
            <a:noFill/>
          </a:ln>
        </p:spPr>
      </p:pic>
      <p:pic>
        <p:nvPicPr>
          <p:cNvPr id="1358" name="Google Shape;1358;p109"/>
          <p:cNvPicPr preferRelativeResize="0"/>
          <p:nvPr>
            <p:custDataLst>
              <p:tags r:id="rId10"/>
            </p:custDataLst>
          </p:nvPr>
        </p:nvPicPr>
        <p:blipFill rotWithShape="1">
          <a:blip r:embed="rId24">
            <a:alphaModFix/>
          </a:blip>
          <a:srcRect/>
          <a:stretch/>
        </p:blipFill>
        <p:spPr>
          <a:xfrm>
            <a:off x="8726969" y="1375122"/>
            <a:ext cx="2459122" cy="2177688"/>
          </a:xfrm>
          <a:prstGeom prst="rect">
            <a:avLst/>
          </a:prstGeom>
          <a:noFill/>
          <a:ln>
            <a:noFill/>
          </a:ln>
        </p:spPr>
      </p:pic>
      <p:sp>
        <p:nvSpPr>
          <p:cNvPr id="1359" name="Google Shape;1359;p109"/>
          <p:cNvSpPr txBox="1"/>
          <p:nvPr>
            <p:custDataLst>
              <p:tags r:id="rId11"/>
            </p:custDataLst>
          </p:nvPr>
        </p:nvSpPr>
        <p:spPr>
          <a:xfrm>
            <a:off x="9425316"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60" name="Google Shape;1360;p109"/>
          <p:cNvSpPr txBox="1"/>
          <p:nvPr>
            <p:custDataLst>
              <p:tags r:id="rId12"/>
            </p:custDataLst>
          </p:nvPr>
        </p:nvSpPr>
        <p:spPr>
          <a:xfrm>
            <a:off x="9337425"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61" name="Google Shape;1361;p109"/>
          <p:cNvSpPr txBox="1"/>
          <p:nvPr>
            <p:custDataLst>
              <p:tags r:id="rId13"/>
            </p:custDataLst>
          </p:nvPr>
        </p:nvSpPr>
        <p:spPr>
          <a:xfrm>
            <a:off x="6487717" y="5977174"/>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362" name="Google Shape;1362;p109"/>
          <p:cNvSpPr txBox="1"/>
          <p:nvPr>
            <p:custDataLst>
              <p:tags r:id="rId14"/>
            </p:custDataLst>
          </p:nvPr>
        </p:nvSpPr>
        <p:spPr>
          <a:xfrm>
            <a:off x="6482829" y="1375716"/>
            <a:ext cx="7971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cxnSp>
        <p:nvCxnSpPr>
          <p:cNvPr id="1363" name="Google Shape;1363;p109"/>
          <p:cNvCxnSpPr>
            <a:cxnSpLocks/>
            <a:stCxn id="1364" idx="1"/>
            <a:endCxn id="1365" idx="3"/>
          </p:cNvCxnSpPr>
          <p:nvPr>
            <p:custDataLst>
              <p:tags r:id="rId15"/>
            </p:custDataLst>
          </p:nvPr>
        </p:nvCxnSpPr>
        <p:spPr>
          <a:xfrm flipH="1" flipV="1">
            <a:off x="7680043" y="2998005"/>
            <a:ext cx="643805" cy="956566"/>
          </a:xfrm>
          <a:prstGeom prst="straightConnector1">
            <a:avLst/>
          </a:prstGeom>
          <a:noFill/>
          <a:ln w="31750" cap="flat" cmpd="sng">
            <a:solidFill>
              <a:schemeClr val="dk1"/>
            </a:solidFill>
            <a:prstDash val="solid"/>
            <a:round/>
            <a:headEnd type="none" w="sm" len="sm"/>
            <a:tailEnd type="stealth" w="med" len="med"/>
          </a:ln>
        </p:spPr>
      </p:cxnSp>
      <p:sp>
        <p:nvSpPr>
          <p:cNvPr id="1366" name="Google Shape;1366;p109"/>
          <p:cNvSpPr txBox="1"/>
          <p:nvPr>
            <p:custDataLst>
              <p:tags r:id="rId16"/>
            </p:custDataLst>
          </p:nvPr>
        </p:nvSpPr>
        <p:spPr>
          <a:xfrm>
            <a:off x="8717842" y="1953238"/>
            <a:ext cx="2496300" cy="144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me sens libre, je m’amuse et j’ai des contacts ludiques et sympathiques.</a:t>
            </a:r>
            <a:endParaRPr sz="2200" b="0" i="0" u="none" strike="noStrike" cap="none" dirty="0">
              <a:solidFill>
                <a:schemeClr val="dk1"/>
              </a:solidFill>
              <a:latin typeface="Calibri"/>
              <a:ea typeface="Calibri"/>
              <a:cs typeface="Calibri"/>
              <a:sym typeface="Calibri"/>
            </a:endParaRPr>
          </a:p>
        </p:txBody>
      </p:sp>
      <p:sp>
        <p:nvSpPr>
          <p:cNvPr id="1364" name="Google Shape;1364;p109"/>
          <p:cNvSpPr txBox="1"/>
          <p:nvPr>
            <p:custDataLst>
              <p:tags r:id="rId17"/>
            </p:custDataLst>
          </p:nvPr>
        </p:nvSpPr>
        <p:spPr>
          <a:xfrm>
            <a:off x="8323848" y="3569870"/>
            <a:ext cx="3004150"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Je resterai ++ si je fais des efforts (pfff!).</a:t>
            </a:r>
            <a:endParaRPr sz="1400" b="0" i="0" u="none" strike="noStrike" cap="none" dirty="0">
              <a:solidFill>
                <a:srgbClr val="000000"/>
              </a:solidFill>
              <a:latin typeface="Arial"/>
              <a:ea typeface="Arial"/>
              <a:cs typeface="Arial"/>
              <a:sym typeface="Arial"/>
            </a:endParaRPr>
          </a:p>
        </p:txBody>
      </p:sp>
      <p:sp>
        <p:nvSpPr>
          <p:cNvPr id="1365" name="Google Shape;1365;p109"/>
          <p:cNvSpPr txBox="1"/>
          <p:nvPr>
            <p:custDataLst>
              <p:tags r:id="rId18"/>
            </p:custDataLst>
          </p:nvPr>
        </p:nvSpPr>
        <p:spPr>
          <a:xfrm>
            <a:off x="5682343" y="2105473"/>
            <a:ext cx="1997700" cy="17850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Colère </a:t>
            </a:r>
            <a:r>
              <a:rPr lang="fr-FR" sz="2200" b="0" i="0" u="none" strike="noStrike" cap="none" dirty="0" err="1">
                <a:solidFill>
                  <a:schemeClr val="dk1"/>
                </a:solidFill>
                <a:latin typeface="Calibri"/>
                <a:ea typeface="Calibri"/>
                <a:cs typeface="Calibri"/>
                <a:sym typeface="Calibri"/>
              </a:rPr>
              <a:t>blâmante</a:t>
            </a:r>
            <a:endParaRPr lang="fr-FR" sz="2200"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fr-FR" sz="2200" b="0" i="0" u="none" strike="noStrike" cap="none" dirty="0">
                <a:solidFill>
                  <a:schemeClr val="dk1"/>
                </a:solidFill>
                <a:latin typeface="Calibri"/>
                <a:ea typeface="Calibri"/>
                <a:cs typeface="Calibri"/>
                <a:sym typeface="Calibri"/>
              </a:rPr>
              <a:t>« C’est de la faute des autres. »</a:t>
            </a:r>
            <a:endParaRPr sz="1400" b="0" i="0" u="none" strike="noStrike" cap="none" dirty="0">
              <a:solidFill>
                <a:srgbClr val="000000"/>
              </a:solidFill>
              <a:latin typeface="Arial"/>
              <a:ea typeface="Arial"/>
              <a:cs typeface="Arial"/>
              <a:sym typeface="Arial"/>
            </a:endParaRPr>
          </a:p>
        </p:txBody>
      </p:sp>
      <p:cxnSp>
        <p:nvCxnSpPr>
          <p:cNvPr id="1367" name="Google Shape;1367;p109"/>
          <p:cNvCxnSpPr/>
          <p:nvPr>
            <p:custDataLst>
              <p:tags r:id="rId19"/>
            </p:custDataLst>
          </p:nvPr>
        </p:nvCxnSpPr>
        <p:spPr>
          <a:xfrm>
            <a:off x="9988650" y="3300340"/>
            <a:ext cx="1411" cy="360363"/>
          </a:xfrm>
          <a:prstGeom prst="straightConnector1">
            <a:avLst/>
          </a:prstGeom>
          <a:noFill/>
          <a:ln w="31750" cap="flat" cmpd="sng">
            <a:solidFill>
              <a:schemeClr val="dk1"/>
            </a:solidFill>
            <a:prstDash val="solid"/>
            <a:round/>
            <a:headEnd type="none" w="sm" len="sm"/>
            <a:tailEnd type="stealth" w="med" len="med"/>
          </a:ln>
        </p:spPr>
      </p:cxnSp>
      <p:pic>
        <p:nvPicPr>
          <p:cNvPr id="1368" name="Google Shape;1368;p109"/>
          <p:cNvPicPr preferRelativeResize="0"/>
          <p:nvPr>
            <p:custDataLst>
              <p:tags r:id="rId20"/>
            </p:custDataLst>
          </p:nvPr>
        </p:nvPicPr>
        <p:blipFill rotWithShape="1">
          <a:blip r:embed="rId25">
            <a:alphaModFix/>
            <a:extLst>
              <a:ext uri="{28A0092B-C50C-407E-A947-70E740481C1C}">
                <a14:useLocalDpi xmlns:a14="http://schemas.microsoft.com/office/drawing/2010/main"/>
              </a:ext>
            </a:extLst>
          </a:blip>
          <a:srcRect/>
          <a:stretch/>
        </p:blipFill>
        <p:spPr>
          <a:xfrm>
            <a:off x="2165286" y="1516736"/>
            <a:ext cx="1726780" cy="484514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6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8622A-90E1-6DEF-F03A-CF9390BA0E54}"/>
              </a:ext>
            </a:extLst>
          </p:cNvPr>
          <p:cNvSpPr>
            <a:spLocks noGrp="1"/>
          </p:cNvSpPr>
          <p:nvPr>
            <p:ph type="title"/>
            <p:custDataLst>
              <p:tags r:id="rId1"/>
            </p:custDataLst>
          </p:nvPr>
        </p:nvSpPr>
        <p:spPr/>
        <p:txBody>
          <a:bodyPr/>
          <a:lstStyle/>
          <a:p>
            <a:r>
              <a:rPr lang="fr-FR" dirty="0"/>
              <a:t>A retenir</a:t>
            </a:r>
          </a:p>
        </p:txBody>
      </p:sp>
      <p:sp>
        <p:nvSpPr>
          <p:cNvPr id="3" name="ZoneTexte 2">
            <a:extLst>
              <a:ext uri="{FF2B5EF4-FFF2-40B4-BE49-F238E27FC236}">
                <a16:creationId xmlns:a16="http://schemas.microsoft.com/office/drawing/2014/main" id="{95D8D8A1-9D07-C635-7860-3C33B80E7965}"/>
              </a:ext>
            </a:extLst>
          </p:cNvPr>
          <p:cNvSpPr txBox="1"/>
          <p:nvPr>
            <p:custDataLst>
              <p:tags r:id="rId2"/>
            </p:custDataLst>
          </p:nvPr>
        </p:nvSpPr>
        <p:spPr>
          <a:xfrm>
            <a:off x="4667744" y="1880915"/>
            <a:ext cx="6274371" cy="1077218"/>
          </a:xfrm>
          <a:prstGeom prst="rect">
            <a:avLst/>
          </a:prstGeom>
          <a:noFill/>
        </p:spPr>
        <p:txBody>
          <a:bodyPr wrap="square" rtlCol="0">
            <a:spAutoFit/>
          </a:bodyPr>
          <a:lstStyle/>
          <a:p>
            <a:r>
              <a:rPr lang="fr-FR" sz="3200" dirty="0"/>
              <a:t>Plusieurs choses peuvent activer nos comportements improductifs.</a:t>
            </a:r>
          </a:p>
        </p:txBody>
      </p:sp>
      <p:pic>
        <p:nvPicPr>
          <p:cNvPr id="5" name="Image 4">
            <a:extLst>
              <a:ext uri="{FF2B5EF4-FFF2-40B4-BE49-F238E27FC236}">
                <a16:creationId xmlns:a16="http://schemas.microsoft.com/office/drawing/2014/main" id="{B8374E0E-A5B1-AB25-1201-E1163FCBDD36}"/>
              </a:ext>
            </a:extLst>
          </p:cNvPr>
          <p:cNvPicPr>
            <a:picLocks noChangeAspect="1"/>
          </p:cNvPicPr>
          <p:nvPr>
            <p:custDataLst>
              <p:tags r:id="rId3"/>
            </p:custDataLst>
          </p:nvPr>
        </p:nvPicPr>
        <p:blipFill rotWithShape="1">
          <a:blip r:embed="rId9" cstate="print">
            <a:extLst>
              <a:ext uri="{28A0092B-C50C-407E-A947-70E740481C1C}">
                <a14:useLocalDpi xmlns:a14="http://schemas.microsoft.com/office/drawing/2010/main"/>
              </a:ext>
            </a:extLst>
          </a:blip>
          <a:srcRect/>
          <a:stretch/>
        </p:blipFill>
        <p:spPr>
          <a:xfrm>
            <a:off x="1638825" y="1289587"/>
            <a:ext cx="2087323" cy="2259875"/>
          </a:xfrm>
          <a:prstGeom prst="rect">
            <a:avLst/>
          </a:prstGeom>
        </p:spPr>
      </p:pic>
      <p:pic>
        <p:nvPicPr>
          <p:cNvPr id="9" name="Image 8">
            <a:extLst>
              <a:ext uri="{FF2B5EF4-FFF2-40B4-BE49-F238E27FC236}">
                <a16:creationId xmlns:a16="http://schemas.microsoft.com/office/drawing/2014/main" id="{A336CF4A-CA9F-BDA8-4EA9-AF74D9BDF8F7}"/>
              </a:ext>
            </a:extLst>
          </p:cNvPr>
          <p:cNvPicPr>
            <a:picLocks noChangeAspect="1"/>
          </p:cNvPicPr>
          <p:nvPr>
            <p:custDataLst>
              <p:tags r:id="rId4"/>
            </p:custDataLst>
          </p:nvPr>
        </p:nvPicPr>
        <p:blipFill>
          <a:blip r:embed="rId10"/>
          <a:stretch>
            <a:fillRect/>
          </a:stretch>
        </p:blipFill>
        <p:spPr>
          <a:xfrm>
            <a:off x="8084615" y="3573606"/>
            <a:ext cx="2857500" cy="2714625"/>
          </a:xfrm>
          <a:prstGeom prst="rect">
            <a:avLst/>
          </a:prstGeom>
        </p:spPr>
      </p:pic>
      <p:sp>
        <p:nvSpPr>
          <p:cNvPr id="10" name="ZoneTexte 9">
            <a:extLst>
              <a:ext uri="{FF2B5EF4-FFF2-40B4-BE49-F238E27FC236}">
                <a16:creationId xmlns:a16="http://schemas.microsoft.com/office/drawing/2014/main" id="{6AEBE55A-69EC-C81A-7035-D44DB5C29DC3}"/>
              </a:ext>
            </a:extLst>
          </p:cNvPr>
          <p:cNvSpPr txBox="1"/>
          <p:nvPr>
            <p:custDataLst>
              <p:tags r:id="rId5"/>
            </p:custDataLst>
          </p:nvPr>
        </p:nvSpPr>
        <p:spPr>
          <a:xfrm>
            <a:off x="1638825" y="3899868"/>
            <a:ext cx="7217228" cy="2062103"/>
          </a:xfrm>
          <a:prstGeom prst="rect">
            <a:avLst/>
          </a:prstGeom>
          <a:noFill/>
        </p:spPr>
        <p:txBody>
          <a:bodyPr wrap="square" rtlCol="0">
            <a:spAutoFit/>
          </a:bodyPr>
          <a:lstStyle/>
          <a:p>
            <a:r>
              <a:rPr lang="fr-FR" sz="3200" dirty="0"/>
              <a:t>Le sentiment de remise en cause de nos Questions Élémentaires accentuent la pression, et donc les comportement négatifs.</a:t>
            </a:r>
          </a:p>
        </p:txBody>
      </p:sp>
      <p:cxnSp>
        <p:nvCxnSpPr>
          <p:cNvPr id="12" name="Connecteur droit 11">
            <a:extLst>
              <a:ext uri="{FF2B5EF4-FFF2-40B4-BE49-F238E27FC236}">
                <a16:creationId xmlns:a16="http://schemas.microsoft.com/office/drawing/2014/main" id="{F573BF22-74BB-E615-B5F3-8DFA86477C04}"/>
              </a:ext>
            </a:extLst>
          </p:cNvPr>
          <p:cNvCxnSpPr/>
          <p:nvPr>
            <p:custDataLst>
              <p:tags r:id="rId6"/>
            </p:custDataLst>
          </p:nvPr>
        </p:nvCxnSpPr>
        <p:spPr>
          <a:xfrm>
            <a:off x="4510631" y="3549462"/>
            <a:ext cx="3019361"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577862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pic>
        <p:nvPicPr>
          <p:cNvPr id="4" name="Image 3">
            <a:extLst>
              <a:ext uri="{FF2B5EF4-FFF2-40B4-BE49-F238E27FC236}">
                <a16:creationId xmlns:a16="http://schemas.microsoft.com/office/drawing/2014/main" id="{4C57A187-3EC9-14E9-CAB5-C33F7D52AEE2}"/>
              </a:ext>
            </a:extLst>
          </p:cNvPr>
          <p:cNvPicPr>
            <a:picLocks noChangeAspect="1"/>
          </p:cNvPicPr>
          <p:nvPr>
            <p:custDataLst>
              <p:tags r:id="rId2"/>
            </p:custDataLst>
          </p:nvPr>
        </p:nvPicPr>
        <p:blipFill rotWithShape="1">
          <a:blip r:embed="rId8" cstate="screen">
            <a:extLst>
              <a:ext uri="{28A0092B-C50C-407E-A947-70E740481C1C}">
                <a14:useLocalDpi xmlns:a14="http://schemas.microsoft.com/office/drawing/2010/main"/>
              </a:ext>
            </a:extLst>
          </a:blip>
          <a:srcRect/>
          <a:stretch/>
        </p:blipFill>
        <p:spPr>
          <a:xfrm>
            <a:off x="0" y="-1"/>
            <a:ext cx="4978400" cy="6858001"/>
          </a:xfrm>
          <a:prstGeom prst="rect">
            <a:avLst/>
          </a:prstGeom>
        </p:spPr>
      </p:pic>
      <p:sp>
        <p:nvSpPr>
          <p:cNvPr id="6" name="ZoneTexte 5">
            <a:extLst>
              <a:ext uri="{FF2B5EF4-FFF2-40B4-BE49-F238E27FC236}">
                <a16:creationId xmlns:a16="http://schemas.microsoft.com/office/drawing/2014/main" id="{72DFE641-9BB7-64E7-A180-BDA3EEEBD2A5}"/>
              </a:ext>
            </a:extLst>
          </p:cNvPr>
          <p:cNvSpPr txBox="1"/>
          <p:nvPr>
            <p:custDataLst>
              <p:tags r:id="rId3"/>
            </p:custDataLst>
          </p:nvPr>
        </p:nvSpPr>
        <p:spPr>
          <a:xfrm>
            <a:off x="7901677" y="5215234"/>
            <a:ext cx="3325123" cy="830997"/>
          </a:xfrm>
          <a:prstGeom prst="rect">
            <a:avLst/>
          </a:prstGeom>
          <a:noFill/>
        </p:spPr>
        <p:txBody>
          <a:bodyPr wrap="square">
            <a:spAutoFit/>
          </a:bodyPr>
          <a:lstStyle/>
          <a:p>
            <a:pPr algn="r"/>
            <a:r>
              <a:rPr lang="fr-FR" sz="2800" b="1" i="1" dirty="0" err="1">
                <a:solidFill>
                  <a:schemeClr val="bg1"/>
                </a:solidFill>
              </a:rPr>
              <a:t>Dalai</a:t>
            </a:r>
            <a:r>
              <a:rPr lang="fr-FR" sz="2800" b="1" i="1" dirty="0">
                <a:solidFill>
                  <a:schemeClr val="bg1"/>
                </a:solidFill>
              </a:rPr>
              <a:t> Lama</a:t>
            </a:r>
          </a:p>
          <a:p>
            <a:pPr algn="r"/>
            <a:r>
              <a:rPr lang="fr-FR" sz="2000" b="1" i="1" dirty="0">
                <a:solidFill>
                  <a:schemeClr val="bg1"/>
                </a:solidFill>
              </a:rPr>
              <a:t>Moine bouddhiste</a:t>
            </a: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4"/>
            </p:custDataLst>
          </p:nvPr>
        </p:nvSpPr>
        <p:spPr>
          <a:xfrm>
            <a:off x="4978400" y="662285"/>
            <a:ext cx="6813550" cy="4552949"/>
          </a:xfrm>
        </p:spPr>
        <p:txBody>
          <a:bodyPr>
            <a:normAutofit/>
          </a:bodyPr>
          <a:lstStyle/>
          <a:p>
            <a:r>
              <a:rPr lang="fr-FR" dirty="0">
                <a:solidFill>
                  <a:schemeClr val="bg1"/>
                </a:solidFill>
              </a:rPr>
              <a:t>Notre ennemi est au-dedans de nous. </a:t>
            </a:r>
            <a:br>
              <a:rPr lang="fr-FR" dirty="0">
                <a:solidFill>
                  <a:schemeClr val="bg1"/>
                </a:solidFill>
              </a:rPr>
            </a:br>
            <a:r>
              <a:rPr lang="fr-FR" dirty="0">
                <a:solidFill>
                  <a:schemeClr val="bg1"/>
                </a:solidFill>
              </a:rPr>
              <a:t>Les émotions conflictuelles : l'orgueil, la jalousie... </a:t>
            </a:r>
            <a:br>
              <a:rPr lang="fr-FR" dirty="0">
                <a:solidFill>
                  <a:schemeClr val="bg1"/>
                </a:solidFill>
              </a:rPr>
            </a:br>
            <a:r>
              <a:rPr lang="fr-FR" dirty="0">
                <a:solidFill>
                  <a:schemeClr val="bg1"/>
                </a:solidFill>
              </a:rPr>
              <a:t>sont nos vrais ennemis.</a:t>
            </a:r>
          </a:p>
        </p:txBody>
      </p:sp>
      <p:pic>
        <p:nvPicPr>
          <p:cNvPr id="7" name="Google Shape;1796;p144">
            <a:extLst>
              <a:ext uri="{FF2B5EF4-FFF2-40B4-BE49-F238E27FC236}">
                <a16:creationId xmlns:a16="http://schemas.microsoft.com/office/drawing/2014/main" id="{16836D07-E2E6-9363-662B-FCCB7AB3BD69}"/>
              </a:ext>
            </a:extLst>
          </p:cNvPr>
          <p:cNvPicPr preferRelativeResize="0"/>
          <p:nvPr>
            <p:custDataLst>
              <p:tags r:id="rId5"/>
            </p:custDataLst>
          </p:nvPr>
        </p:nvPicPr>
        <p:blipFill rotWithShape="1">
          <a:blip r:embed="rId9">
            <a:alphaModFix/>
          </a:blip>
          <a:srcRect/>
          <a:stretch/>
        </p:blipFill>
        <p:spPr>
          <a:xfrm>
            <a:off x="11226800" y="106025"/>
            <a:ext cx="897296" cy="897428"/>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19" name="Google Shape;1419;p114"/>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dirty="0">
                <a:solidFill>
                  <a:schemeClr val="dk1"/>
                </a:solidFill>
                <a:latin typeface="Calibri"/>
                <a:ea typeface="Calibri"/>
                <a:cs typeface="Calibri"/>
                <a:sym typeface="Calibri"/>
              </a:rPr>
              <a:t>Management</a:t>
            </a:r>
            <a:endParaRPr dirty="0"/>
          </a:p>
        </p:txBody>
      </p:sp>
      <p:sp>
        <p:nvSpPr>
          <p:cNvPr id="1420" name="Google Shape;1420;p114"/>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21" name="Google Shape;1421;p114" descr="Une image contenant texte, jouet, graphiques vectoriels&#10;&#10;Description générée automatiquement"/>
          <p:cNvPicPr preferRelativeResize="0"/>
          <p:nvPr>
            <p:custDataLst>
              <p:tags r:id="rId4"/>
            </p:custDataLst>
          </p:nvPr>
        </p:nvPicPr>
        <p:blipFill rotWithShape="1">
          <a:blip r:embed="rId7">
            <a:alphaModFix/>
          </a:blip>
          <a:srcRect/>
          <a:stretch/>
        </p:blipFill>
        <p:spPr>
          <a:xfrm>
            <a:off x="304800" y="1307205"/>
            <a:ext cx="4243589" cy="4243589"/>
          </a:xfrm>
          <a:prstGeom prst="rect">
            <a:avLst/>
          </a:prstGeom>
          <a:noFill/>
          <a:ln>
            <a:noFill/>
          </a:ln>
        </p:spPr>
      </p:pic>
    </p:spTree>
    <p:extLst>
      <p:ext uri="{BB962C8B-B14F-4D97-AF65-F5344CB8AC3E}">
        <p14:creationId xmlns:p14="http://schemas.microsoft.com/office/powerpoint/2010/main" val="36216833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808806-4550-D66E-F95C-83CFB9E0ADD2}"/>
              </a:ext>
            </a:extLst>
          </p:cNvPr>
          <p:cNvSpPr>
            <a:spLocks noGrp="1"/>
          </p:cNvSpPr>
          <p:nvPr>
            <p:ph type="title"/>
            <p:custDataLst>
              <p:tags r:id="rId1"/>
            </p:custDataLst>
          </p:nvPr>
        </p:nvSpPr>
        <p:spPr/>
        <p:txBody>
          <a:bodyPr/>
          <a:lstStyle/>
          <a:p>
            <a:r>
              <a:rPr lang="fr-FR" dirty="0"/>
              <a:t>Les bénéfices des styles de management</a:t>
            </a:r>
          </a:p>
        </p:txBody>
      </p:sp>
      <p:sp>
        <p:nvSpPr>
          <p:cNvPr id="5" name="ZoneTexte 4">
            <a:extLst>
              <a:ext uri="{FF2B5EF4-FFF2-40B4-BE49-F238E27FC236}">
                <a16:creationId xmlns:a16="http://schemas.microsoft.com/office/drawing/2014/main" id="{FF446AC5-5810-589D-6726-24AE87B3FE9F}"/>
              </a:ext>
            </a:extLst>
          </p:cNvPr>
          <p:cNvSpPr txBox="1"/>
          <p:nvPr>
            <p:custDataLst>
              <p:tags r:id="rId2"/>
            </p:custDataLst>
          </p:nvPr>
        </p:nvSpPr>
        <p:spPr>
          <a:xfrm>
            <a:off x="482600" y="1704508"/>
            <a:ext cx="3053442" cy="646331"/>
          </a:xfrm>
          <a:prstGeom prst="rect">
            <a:avLst/>
          </a:prstGeom>
          <a:noFill/>
        </p:spPr>
        <p:txBody>
          <a:bodyPr wrap="square" rtlCol="0">
            <a:spAutoFit/>
          </a:bodyPr>
          <a:lstStyle/>
          <a:p>
            <a:pPr algn="ctr"/>
            <a:r>
              <a:rPr lang="fr-FR" sz="3600" dirty="0">
                <a:solidFill>
                  <a:schemeClr val="tx2">
                    <a:lumMod val="25000"/>
                  </a:schemeClr>
                </a:solidFill>
              </a:rPr>
              <a:t>Compétences</a:t>
            </a:r>
          </a:p>
        </p:txBody>
      </p:sp>
      <p:pic>
        <p:nvPicPr>
          <p:cNvPr id="10" name="Image 9">
            <a:extLst>
              <a:ext uri="{FF2B5EF4-FFF2-40B4-BE49-F238E27FC236}">
                <a16:creationId xmlns:a16="http://schemas.microsoft.com/office/drawing/2014/main" id="{8B60CF2B-963D-87FF-86DA-BD5C60DFD7F4}"/>
              </a:ext>
            </a:extLst>
          </p:cNvPr>
          <p:cNvPicPr>
            <a:picLocks noChangeAspect="1"/>
          </p:cNvPicPr>
          <p:nvPr>
            <p:custDataLst>
              <p:tags r:id="rId3"/>
            </p:custDataLst>
          </p:nvPr>
        </p:nvPicPr>
        <p:blipFill rotWithShape="1">
          <a:blip r:embed="rId11"/>
          <a:srcRect l="19259" t="15557" r="17592" b="12777"/>
          <a:stretch/>
        </p:blipFill>
        <p:spPr>
          <a:xfrm>
            <a:off x="1598825" y="2350839"/>
            <a:ext cx="3050151" cy="3461608"/>
          </a:xfrm>
          <a:prstGeom prst="rect">
            <a:avLst/>
          </a:prstGeom>
        </p:spPr>
      </p:pic>
      <p:sp>
        <p:nvSpPr>
          <p:cNvPr id="11" name="ZoneTexte 10">
            <a:extLst>
              <a:ext uri="{FF2B5EF4-FFF2-40B4-BE49-F238E27FC236}">
                <a16:creationId xmlns:a16="http://schemas.microsoft.com/office/drawing/2014/main" id="{B75EA169-2164-5F2B-5FCF-A9E2E9A763A1}"/>
              </a:ext>
            </a:extLst>
          </p:cNvPr>
          <p:cNvSpPr txBox="1"/>
          <p:nvPr>
            <p:custDataLst>
              <p:tags r:id="rId4"/>
            </p:custDataLst>
          </p:nvPr>
        </p:nvSpPr>
        <p:spPr>
          <a:xfrm>
            <a:off x="482600" y="5554136"/>
            <a:ext cx="3053442" cy="646331"/>
          </a:xfrm>
          <a:prstGeom prst="rect">
            <a:avLst/>
          </a:prstGeom>
          <a:noFill/>
        </p:spPr>
        <p:txBody>
          <a:bodyPr wrap="square" rtlCol="0">
            <a:spAutoFit/>
          </a:bodyPr>
          <a:lstStyle/>
          <a:p>
            <a:pPr algn="ctr"/>
            <a:r>
              <a:rPr lang="fr-FR" sz="3600" dirty="0">
                <a:solidFill>
                  <a:schemeClr val="tx2">
                    <a:lumMod val="25000"/>
                  </a:schemeClr>
                </a:solidFill>
              </a:rPr>
              <a:t>Moyens</a:t>
            </a:r>
          </a:p>
        </p:txBody>
      </p:sp>
      <p:sp>
        <p:nvSpPr>
          <p:cNvPr id="13" name="ZoneTexte 12">
            <a:extLst>
              <a:ext uri="{FF2B5EF4-FFF2-40B4-BE49-F238E27FC236}">
                <a16:creationId xmlns:a16="http://schemas.microsoft.com/office/drawing/2014/main" id="{C4E7F055-583D-CEE8-C5E1-CDC53F845ED0}"/>
              </a:ext>
            </a:extLst>
          </p:cNvPr>
          <p:cNvSpPr txBox="1"/>
          <p:nvPr>
            <p:custDataLst>
              <p:tags r:id="rId5"/>
            </p:custDataLst>
          </p:nvPr>
        </p:nvSpPr>
        <p:spPr>
          <a:xfrm rot="20137222">
            <a:off x="1490817" y="3721655"/>
            <a:ext cx="2692399" cy="461665"/>
          </a:xfrm>
          <a:prstGeom prst="rect">
            <a:avLst/>
          </a:prstGeom>
          <a:solidFill>
            <a:schemeClr val="bg1"/>
          </a:solidFill>
        </p:spPr>
        <p:txBody>
          <a:bodyPr wrap="square" rtlCol="0">
            <a:spAutoFit/>
          </a:bodyPr>
          <a:lstStyle/>
          <a:p>
            <a:pPr algn="ctr"/>
            <a:r>
              <a:rPr lang="fr-FR" sz="2400" b="1" dirty="0">
                <a:solidFill>
                  <a:srgbClr val="AC7B5F"/>
                </a:solidFill>
              </a:rPr>
              <a:t>PERFORMANCE</a:t>
            </a:r>
          </a:p>
        </p:txBody>
      </p:sp>
      <p:sp>
        <p:nvSpPr>
          <p:cNvPr id="14" name="ZoneTexte 13">
            <a:extLst>
              <a:ext uri="{FF2B5EF4-FFF2-40B4-BE49-F238E27FC236}">
                <a16:creationId xmlns:a16="http://schemas.microsoft.com/office/drawing/2014/main" id="{8D2A0F34-9E93-963D-6E4D-A443344C2059}"/>
              </a:ext>
            </a:extLst>
          </p:cNvPr>
          <p:cNvSpPr txBox="1"/>
          <p:nvPr>
            <p:custDataLst>
              <p:tags r:id="rId6"/>
            </p:custDataLst>
          </p:nvPr>
        </p:nvSpPr>
        <p:spPr>
          <a:xfrm rot="16200000">
            <a:off x="3928485" y="3831837"/>
            <a:ext cx="2692399" cy="646331"/>
          </a:xfrm>
          <a:prstGeom prst="rect">
            <a:avLst/>
          </a:prstGeom>
          <a:noFill/>
        </p:spPr>
        <p:txBody>
          <a:bodyPr wrap="square" rtlCol="0">
            <a:spAutoFit/>
          </a:bodyPr>
          <a:lstStyle/>
          <a:p>
            <a:pPr algn="ctr"/>
            <a:r>
              <a:rPr lang="fr-FR" sz="3600" dirty="0">
                <a:solidFill>
                  <a:schemeClr val="tx2">
                    <a:lumMod val="25000"/>
                  </a:schemeClr>
                </a:solidFill>
              </a:rPr>
              <a:t>Motivation</a:t>
            </a:r>
          </a:p>
        </p:txBody>
      </p:sp>
      <p:sp>
        <p:nvSpPr>
          <p:cNvPr id="15" name="Rectangle : coins arrondis 14">
            <a:extLst>
              <a:ext uri="{FF2B5EF4-FFF2-40B4-BE49-F238E27FC236}">
                <a16:creationId xmlns:a16="http://schemas.microsoft.com/office/drawing/2014/main" id="{EA3FB136-C663-E2B9-176E-D4A8EF1B860A}"/>
              </a:ext>
            </a:extLst>
          </p:cNvPr>
          <p:cNvSpPr/>
          <p:nvPr>
            <p:custDataLst>
              <p:tags r:id="rId7"/>
            </p:custDataLst>
          </p:nvPr>
        </p:nvSpPr>
        <p:spPr>
          <a:xfrm>
            <a:off x="6661941" y="1916627"/>
            <a:ext cx="4450559" cy="4476750"/>
          </a:xfrm>
          <a:prstGeom prst="roundRect">
            <a:avLst/>
          </a:prstGeom>
          <a:gradFill flip="none" rotWithShape="1">
            <a:gsLst>
              <a:gs pos="0">
                <a:srgbClr val="E6C174">
                  <a:tint val="66000"/>
                  <a:satMod val="160000"/>
                </a:srgbClr>
              </a:gs>
              <a:gs pos="50000">
                <a:srgbClr val="E6C174">
                  <a:tint val="44500"/>
                  <a:satMod val="160000"/>
                </a:srgbClr>
              </a:gs>
              <a:gs pos="100000">
                <a:srgbClr val="E6C174">
                  <a:tint val="23500"/>
                  <a:satMod val="160000"/>
                </a:srgbClr>
              </a:gs>
            </a:gsLst>
            <a:path path="circle">
              <a:fillToRect r="100000" b="100000"/>
            </a:path>
            <a:tileRect l="-100000" t="-100000"/>
          </a:gradFill>
        </p:spPr>
        <p:style>
          <a:lnRef idx="2">
            <a:schemeClr val="accent3"/>
          </a:lnRef>
          <a:fillRef idx="1">
            <a:schemeClr val="lt1"/>
          </a:fillRef>
          <a:effectRef idx="0">
            <a:schemeClr val="accent3"/>
          </a:effectRef>
          <a:fontRef idx="minor">
            <a:schemeClr val="dk1"/>
          </a:fontRef>
        </p:style>
        <p:txBody>
          <a:bodyPr rtlCol="0" anchor="ctr"/>
          <a:lstStyle/>
          <a:p>
            <a:pPr algn="ctr"/>
            <a:r>
              <a:rPr lang="fr-FR" sz="2400" dirty="0"/>
              <a:t>Adopter le bon style de management permet de </a:t>
            </a:r>
            <a:r>
              <a:rPr lang="fr-FR" sz="2400" b="1" dirty="0"/>
              <a:t>stimuler la motivation </a:t>
            </a:r>
            <a:r>
              <a:rPr lang="fr-FR" sz="2400" dirty="0"/>
              <a:t>chez votre collaborateur.</a:t>
            </a:r>
          </a:p>
          <a:p>
            <a:pPr algn="ctr"/>
            <a:endParaRPr lang="fr-FR" sz="2400" dirty="0"/>
          </a:p>
          <a:p>
            <a:pPr algn="ctr"/>
            <a:r>
              <a:rPr lang="fr-FR" sz="2400" dirty="0"/>
              <a:t>Sachez donc l’adapter en fonction des situations et aussi en fonction de la </a:t>
            </a:r>
            <a:r>
              <a:rPr lang="fr-FR" sz="2400" b="1" dirty="0"/>
              <a:t>personnalité </a:t>
            </a:r>
            <a:r>
              <a:rPr lang="fr-FR" sz="2400" b="1" dirty="0" err="1"/>
              <a:t>Agilis</a:t>
            </a:r>
            <a:r>
              <a:rPr lang="fr-FR" sz="2400" b="1" dirty="0"/>
              <a:t> Com </a:t>
            </a:r>
            <a:r>
              <a:rPr lang="fr-FR" sz="2400" dirty="0"/>
              <a:t>de votre interlocuteur.</a:t>
            </a:r>
          </a:p>
        </p:txBody>
      </p:sp>
      <p:sp>
        <p:nvSpPr>
          <p:cNvPr id="16" name="Flèche : droite 15">
            <a:extLst>
              <a:ext uri="{FF2B5EF4-FFF2-40B4-BE49-F238E27FC236}">
                <a16:creationId xmlns:a16="http://schemas.microsoft.com/office/drawing/2014/main" id="{1E270FDF-A643-C6D4-0173-C503E679C08C}"/>
              </a:ext>
            </a:extLst>
          </p:cNvPr>
          <p:cNvSpPr/>
          <p:nvPr>
            <p:custDataLst>
              <p:tags r:id="rId8"/>
            </p:custDataLst>
          </p:nvPr>
        </p:nvSpPr>
        <p:spPr>
          <a:xfrm>
            <a:off x="5765201" y="3879850"/>
            <a:ext cx="743549" cy="584200"/>
          </a:xfrm>
          <a:prstGeom prst="rightArrow">
            <a:avLst/>
          </a:prstGeom>
          <a:solidFill>
            <a:srgbClr val="E6C174"/>
          </a:solidFill>
          <a:ln>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8405150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434"/>
        <p:cNvGrpSpPr/>
        <p:nvPr/>
      </p:nvGrpSpPr>
      <p:grpSpPr>
        <a:xfrm>
          <a:off x="0" y="0"/>
          <a:ext cx="0" cy="0"/>
          <a:chOff x="0" y="0"/>
          <a:chExt cx="0" cy="0"/>
        </a:xfrm>
      </p:grpSpPr>
      <p:sp>
        <p:nvSpPr>
          <p:cNvPr id="1435" name="Google Shape;1435;p11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Orange</a:t>
            </a:r>
            <a:endParaRPr dirty="0"/>
          </a:p>
        </p:txBody>
      </p:sp>
      <p:grpSp>
        <p:nvGrpSpPr>
          <p:cNvPr id="1436" name="Google Shape;1436;p116"/>
          <p:cNvGrpSpPr/>
          <p:nvPr>
            <p:custDataLst>
              <p:tags r:id="rId2"/>
            </p:custDataLst>
          </p:nvPr>
        </p:nvGrpSpPr>
        <p:grpSpPr>
          <a:xfrm>
            <a:off x="564702" y="1329180"/>
            <a:ext cx="2636412" cy="2526052"/>
            <a:chOff x="2303139" y="1196837"/>
            <a:chExt cx="2288821" cy="2347310"/>
          </a:xfrm>
        </p:grpSpPr>
        <p:sp>
          <p:nvSpPr>
            <p:cNvPr id="1437" name="Google Shape;1437;p116"/>
            <p:cNvSpPr/>
            <p:nvPr/>
          </p:nvSpPr>
          <p:spPr>
            <a:xfrm>
              <a:off x="2303139" y="1196837"/>
              <a:ext cx="2288821" cy="2347310"/>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438" name="Google Shape;1438;p116"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439" name="Google Shape;1439;p116"/>
          <p:cNvSpPr/>
          <p:nvPr>
            <p:custDataLst>
              <p:tags r:id="rId3"/>
            </p:custDataLst>
          </p:nvPr>
        </p:nvSpPr>
        <p:spPr>
          <a:xfrm>
            <a:off x="6132135" y="1329180"/>
            <a:ext cx="5575178"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Favorise le travail collaboratif</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Propose des projets collectifs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Écoute les remontées d’information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Encourage l’expression</a:t>
            </a:r>
            <a:endParaRPr sz="1400" b="0" i="0" u="none" strike="noStrike" cap="none" dirty="0">
              <a:solidFill>
                <a:srgbClr val="000000"/>
              </a:solidFill>
              <a:latin typeface="Arial"/>
              <a:ea typeface="Arial"/>
              <a:cs typeface="Arial"/>
              <a:sym typeface="Arial"/>
            </a:endParaRPr>
          </a:p>
          <a:p>
            <a:pPr marL="298450" marR="0" lvl="0" indent="-285750" algn="l" rtl="0">
              <a:lnSpc>
                <a:spcPct val="100000"/>
              </a:lnSpc>
              <a:spcBef>
                <a:spcPts val="285"/>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Prend en compte les besoins individuels</a:t>
            </a:r>
            <a:endParaRPr sz="1400" b="0" i="0" u="none" strike="noStrike" cap="none" dirty="0">
              <a:solidFill>
                <a:srgbClr val="000000"/>
              </a:solidFill>
              <a:latin typeface="Arial"/>
              <a:ea typeface="Arial"/>
              <a:cs typeface="Arial"/>
              <a:sym typeface="Arial"/>
            </a:endParaRPr>
          </a:p>
        </p:txBody>
      </p:sp>
      <p:sp>
        <p:nvSpPr>
          <p:cNvPr id="1440" name="Google Shape;1440;p116"/>
          <p:cNvSpPr/>
          <p:nvPr>
            <p:custDataLst>
              <p:tags r:id="rId4"/>
            </p:custDataLst>
          </p:nvPr>
        </p:nvSpPr>
        <p:spPr>
          <a:xfrm>
            <a:off x="707011" y="3011504"/>
            <a:ext cx="2344365" cy="540045"/>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EF9A09"/>
                </a:solidFill>
                <a:latin typeface="Calibri"/>
                <a:ea typeface="Calibri"/>
                <a:cs typeface="Calibri"/>
                <a:sym typeface="Calibri"/>
              </a:rPr>
              <a:t>Associatif</a:t>
            </a:r>
            <a:endParaRPr sz="3200" b="0" i="0" u="none" strike="noStrike" cap="none">
              <a:solidFill>
                <a:srgbClr val="EF9A09"/>
              </a:solidFill>
              <a:latin typeface="Calibri"/>
              <a:ea typeface="Calibri"/>
              <a:cs typeface="Calibri"/>
              <a:sym typeface="Calibri"/>
            </a:endParaRPr>
          </a:p>
        </p:txBody>
      </p:sp>
      <p:sp>
        <p:nvSpPr>
          <p:cNvPr id="1441" name="Google Shape;1441;p116"/>
          <p:cNvSpPr/>
          <p:nvPr>
            <p:custDataLst>
              <p:tags r:id="rId5"/>
            </p:custDataLst>
          </p:nvPr>
        </p:nvSpPr>
        <p:spPr>
          <a:xfrm>
            <a:off x="6132135" y="4073951"/>
            <a:ext cx="5575178"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Cherche à "gommer" la réalité hiérarchique</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Donne  trop  souvent  satisfaction  pour  éviter les désaccords</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Met la priorité sur l'ambiance </a:t>
            </a:r>
            <a:endParaRPr sz="1800" b="0" i="0" u="none" strike="noStrike" cap="none" dirty="0">
              <a:solidFill>
                <a:srgbClr val="353535"/>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Cherche avant tout le consensus </a:t>
            </a:r>
            <a:endParaRPr sz="1400" b="0" i="0" u="none" strike="noStrike" cap="none" dirty="0">
              <a:solidFill>
                <a:srgbClr val="000000"/>
              </a:solidFill>
              <a:latin typeface="Arial"/>
              <a:ea typeface="Arial"/>
              <a:cs typeface="Arial"/>
              <a:sym typeface="Arial"/>
            </a:endParaRPr>
          </a:p>
        </p:txBody>
      </p:sp>
      <p:sp>
        <p:nvSpPr>
          <p:cNvPr id="1442" name="Google Shape;1442;p116"/>
          <p:cNvSpPr/>
          <p:nvPr>
            <p:custDataLst>
              <p:tags r:id="rId6"/>
            </p:custDataLst>
          </p:nvPr>
        </p:nvSpPr>
        <p:spPr>
          <a:xfrm>
            <a:off x="563941" y="4073950"/>
            <a:ext cx="2636412"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dk1"/>
                </a:solidFill>
                <a:latin typeface="Arial"/>
                <a:ea typeface="Arial"/>
                <a:cs typeface="Arial"/>
                <a:sym typeface="Arial"/>
              </a:rPr>
              <a:t>En débordement émotionnel, j’adopte le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443" name="Google Shape;1443;p116"/>
          <p:cNvSpPr/>
          <p:nvPr>
            <p:custDataLst>
              <p:tags r:id="rId7"/>
            </p:custDataLst>
          </p:nvPr>
        </p:nvSpPr>
        <p:spPr>
          <a:xfrm>
            <a:off x="735291" y="5769205"/>
            <a:ext cx="2316085" cy="540045"/>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rgbClr val="EF9A09"/>
                </a:solidFill>
                <a:latin typeface="Calibri"/>
                <a:ea typeface="Calibri"/>
                <a:cs typeface="Calibri"/>
                <a:sym typeface="Calibri"/>
              </a:rPr>
              <a:t>Pacifiste</a:t>
            </a:r>
            <a:endParaRPr sz="3200" b="0" i="0" u="none" strike="noStrike" cap="none" dirty="0">
              <a:solidFill>
                <a:srgbClr val="EF9A09"/>
              </a:solidFill>
              <a:latin typeface="Calibri"/>
              <a:ea typeface="Calibri"/>
              <a:cs typeface="Calibri"/>
              <a:sym typeface="Calibri"/>
            </a:endParaRPr>
          </a:p>
        </p:txBody>
      </p:sp>
      <p:pic>
        <p:nvPicPr>
          <p:cNvPr id="1444" name="Google Shape;1444;p116" descr="Fermer avec un remplissage uni"/>
          <p:cNvPicPr preferRelativeResize="0"/>
          <p:nvPr>
            <p:custDataLst>
              <p:tags r:id="rId8"/>
            </p:custDataLst>
          </p:nvPr>
        </p:nvPicPr>
        <p:blipFill rotWithShape="1">
          <a:blip r:embed="rId14">
            <a:alphaModFix/>
          </a:blip>
          <a:srcRect/>
          <a:stretch/>
        </p:blipFill>
        <p:spPr>
          <a:xfrm>
            <a:off x="1713988" y="4217321"/>
            <a:ext cx="540046" cy="540046"/>
          </a:xfrm>
          <a:prstGeom prst="rect">
            <a:avLst/>
          </a:prstGeom>
          <a:noFill/>
          <a:ln>
            <a:noFill/>
          </a:ln>
        </p:spPr>
      </p:pic>
      <p:pic>
        <p:nvPicPr>
          <p:cNvPr id="1445" name="Google Shape;1445;p116"/>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53578" y="1323363"/>
            <a:ext cx="2579504" cy="2484000"/>
          </a:xfrm>
          <a:prstGeom prst="rect">
            <a:avLst/>
          </a:prstGeom>
          <a:noFill/>
          <a:ln>
            <a:noFill/>
          </a:ln>
        </p:spPr>
      </p:pic>
      <p:pic>
        <p:nvPicPr>
          <p:cNvPr id="1446" name="Google Shape;1446;p116"/>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332393" y="4008875"/>
            <a:ext cx="2579505"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0"/>
                                        </p:tgtEl>
                                        <p:attrNameLst>
                                          <p:attrName>style.visibility</p:attrName>
                                        </p:attrNameLst>
                                      </p:cBhvr>
                                      <p:to>
                                        <p:strVal val="visible"/>
                                      </p:to>
                                    </p:set>
                                    <p:animEffect transition="in" filter="fade">
                                      <p:cBhvr>
                                        <p:cTn id="7" dur="500"/>
                                        <p:tgtEl>
                                          <p:spTgt spid="1440"/>
                                        </p:tgtEl>
                                      </p:cBhvr>
                                    </p:animEffect>
                                  </p:childTnLst>
                                </p:cTn>
                              </p:par>
                              <p:par>
                                <p:cTn id="8" presetID="10" presetClass="entr" presetSubtype="0" fill="hold" nodeType="withEffect">
                                  <p:stCondLst>
                                    <p:cond delay="0"/>
                                  </p:stCondLst>
                                  <p:childTnLst>
                                    <p:set>
                                      <p:cBhvr>
                                        <p:cTn id="9" dur="1" fill="hold">
                                          <p:stCondLst>
                                            <p:cond delay="0"/>
                                          </p:stCondLst>
                                        </p:cTn>
                                        <p:tgtEl>
                                          <p:spTgt spid="1445"/>
                                        </p:tgtEl>
                                        <p:attrNameLst>
                                          <p:attrName>style.visibility</p:attrName>
                                        </p:attrNameLst>
                                      </p:cBhvr>
                                      <p:to>
                                        <p:strVal val="visible"/>
                                      </p:to>
                                    </p:set>
                                    <p:animEffect transition="in" filter="fade">
                                      <p:cBhvr>
                                        <p:cTn id="10" dur="2000"/>
                                        <p:tgtEl>
                                          <p:spTgt spid="144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39"/>
                                        </p:tgtEl>
                                        <p:attrNameLst>
                                          <p:attrName>style.visibility</p:attrName>
                                        </p:attrNameLst>
                                      </p:cBhvr>
                                      <p:to>
                                        <p:strVal val="visible"/>
                                      </p:to>
                                    </p:set>
                                    <p:animEffect transition="in" filter="fade">
                                      <p:cBhvr>
                                        <p:cTn id="15" dur="1000"/>
                                        <p:tgtEl>
                                          <p:spTgt spid="143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43"/>
                                        </p:tgtEl>
                                        <p:attrNameLst>
                                          <p:attrName>style.visibility</p:attrName>
                                        </p:attrNameLst>
                                      </p:cBhvr>
                                      <p:to>
                                        <p:strVal val="visible"/>
                                      </p:to>
                                    </p:set>
                                    <p:animEffect transition="in" filter="fade">
                                      <p:cBhvr>
                                        <p:cTn id="20" dur="500"/>
                                        <p:tgtEl>
                                          <p:spTgt spid="1443"/>
                                        </p:tgtEl>
                                      </p:cBhvr>
                                    </p:animEffect>
                                  </p:childTnLst>
                                </p:cTn>
                              </p:par>
                              <p:par>
                                <p:cTn id="21" presetID="10" presetClass="entr" presetSubtype="0" fill="hold" nodeType="withEffect">
                                  <p:stCondLst>
                                    <p:cond delay="0"/>
                                  </p:stCondLst>
                                  <p:childTnLst>
                                    <p:set>
                                      <p:cBhvr>
                                        <p:cTn id="22" dur="1" fill="hold">
                                          <p:stCondLst>
                                            <p:cond delay="0"/>
                                          </p:stCondLst>
                                        </p:cTn>
                                        <p:tgtEl>
                                          <p:spTgt spid="1446"/>
                                        </p:tgtEl>
                                        <p:attrNameLst>
                                          <p:attrName>style.visibility</p:attrName>
                                        </p:attrNameLst>
                                      </p:cBhvr>
                                      <p:to>
                                        <p:strVal val="visible"/>
                                      </p:to>
                                    </p:set>
                                    <p:animEffect transition="in" filter="fade">
                                      <p:cBhvr>
                                        <p:cTn id="23" dur="2000"/>
                                        <p:tgtEl>
                                          <p:spTgt spid="144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41"/>
                                        </p:tgtEl>
                                        <p:attrNameLst>
                                          <p:attrName>style.visibility</p:attrName>
                                        </p:attrNameLst>
                                      </p:cBhvr>
                                      <p:to>
                                        <p:strVal val="visible"/>
                                      </p:to>
                                    </p:set>
                                    <p:animEffect transition="in" filter="fade">
                                      <p:cBhvr>
                                        <p:cTn id="28" dur="1000"/>
                                        <p:tgtEl>
                                          <p:spTgt spid="1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450"/>
        <p:cNvGrpSpPr/>
        <p:nvPr/>
      </p:nvGrpSpPr>
      <p:grpSpPr>
        <a:xfrm>
          <a:off x="0" y="0"/>
          <a:ext cx="0" cy="0"/>
          <a:chOff x="0" y="0"/>
          <a:chExt cx="0" cy="0"/>
        </a:xfrm>
      </p:grpSpPr>
      <p:sp>
        <p:nvSpPr>
          <p:cNvPr id="1451" name="Google Shape;1451;p117"/>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Bleu</a:t>
            </a:r>
            <a:endParaRPr dirty="0"/>
          </a:p>
        </p:txBody>
      </p:sp>
      <p:grpSp>
        <p:nvGrpSpPr>
          <p:cNvPr id="1452" name="Google Shape;1452;p117"/>
          <p:cNvGrpSpPr/>
          <p:nvPr>
            <p:custDataLst>
              <p:tags r:id="rId2"/>
            </p:custDataLst>
          </p:nvPr>
        </p:nvGrpSpPr>
        <p:grpSpPr>
          <a:xfrm>
            <a:off x="545848" y="1310328"/>
            <a:ext cx="2636412" cy="2526052"/>
            <a:chOff x="2303139" y="1196837"/>
            <a:chExt cx="2288821" cy="2347310"/>
          </a:xfrm>
        </p:grpSpPr>
        <p:sp>
          <p:nvSpPr>
            <p:cNvPr id="1453" name="Google Shape;1453;p117"/>
            <p:cNvSpPr/>
            <p:nvPr/>
          </p:nvSpPr>
          <p:spPr>
            <a:xfrm>
              <a:off x="2303139" y="1196837"/>
              <a:ext cx="2288821" cy="2347310"/>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454" name="Google Shape;1454;p117"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455" name="Google Shape;1455;p117"/>
          <p:cNvSpPr/>
          <p:nvPr>
            <p:custDataLst>
              <p:tags r:id="rId3"/>
            </p:custDataLst>
          </p:nvPr>
        </p:nvSpPr>
        <p:spPr>
          <a:xfrm>
            <a:off x="6113281" y="1310328"/>
            <a:ext cx="5575178" cy="2526052"/>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Définit les missions et les responsabilités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Établit des règles du jeu</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Délègue missions et responsabilités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Intervient en cas de nécessité uniquement</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Garde la maîtrise des décisions</a:t>
            </a:r>
            <a:endParaRPr sz="1400" b="0" i="0" u="none" strike="noStrike" cap="none">
              <a:solidFill>
                <a:srgbClr val="000000"/>
              </a:solidFill>
              <a:latin typeface="Arial"/>
              <a:ea typeface="Arial"/>
              <a:cs typeface="Arial"/>
              <a:sym typeface="Arial"/>
            </a:endParaRPr>
          </a:p>
        </p:txBody>
      </p:sp>
      <p:sp>
        <p:nvSpPr>
          <p:cNvPr id="1456" name="Google Shape;1456;p117"/>
          <p:cNvSpPr/>
          <p:nvPr>
            <p:custDataLst>
              <p:tags r:id="rId4"/>
            </p:custDataLst>
          </p:nvPr>
        </p:nvSpPr>
        <p:spPr>
          <a:xfrm>
            <a:off x="6113281" y="4055099"/>
            <a:ext cx="5575178" cy="2526052"/>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S’isole de ses équipes</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Néglige le management humain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Confond activité et résultat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Se centre sur l'activité</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Communique essentiellement par écrit</a:t>
            </a:r>
            <a:endParaRPr sz="1400" b="0" i="0" u="none" strike="noStrike" cap="none" dirty="0">
              <a:solidFill>
                <a:srgbClr val="000000"/>
              </a:solidFill>
              <a:latin typeface="Arial"/>
              <a:ea typeface="Arial"/>
              <a:cs typeface="Arial"/>
              <a:sym typeface="Arial"/>
            </a:endParaRPr>
          </a:p>
        </p:txBody>
      </p:sp>
      <p:sp>
        <p:nvSpPr>
          <p:cNvPr id="1457" name="Google Shape;1457;p117"/>
          <p:cNvSpPr/>
          <p:nvPr>
            <p:custDataLst>
              <p:tags r:id="rId5"/>
            </p:custDataLst>
          </p:nvPr>
        </p:nvSpPr>
        <p:spPr>
          <a:xfrm>
            <a:off x="545087" y="4055098"/>
            <a:ext cx="2636412" cy="2526052"/>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8" name="Google Shape;1458;p117"/>
          <p:cNvSpPr/>
          <p:nvPr>
            <p:custDataLst>
              <p:tags r:id="rId6"/>
            </p:custDataLst>
          </p:nvPr>
        </p:nvSpPr>
        <p:spPr>
          <a:xfrm>
            <a:off x="697585" y="5750353"/>
            <a:ext cx="2334938" cy="540045"/>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7B92F8"/>
                </a:solidFill>
                <a:latin typeface="Calibri"/>
                <a:ea typeface="Calibri"/>
                <a:cs typeface="Calibri"/>
                <a:sym typeface="Calibri"/>
              </a:rPr>
              <a:t>Bureaucratique</a:t>
            </a:r>
            <a:endParaRPr sz="3200" b="0" i="0" u="none" strike="noStrike" cap="none">
              <a:solidFill>
                <a:srgbClr val="7B92F8"/>
              </a:solidFill>
              <a:latin typeface="Calibri"/>
              <a:ea typeface="Calibri"/>
              <a:cs typeface="Calibri"/>
              <a:sym typeface="Calibri"/>
            </a:endParaRPr>
          </a:p>
        </p:txBody>
      </p:sp>
      <p:pic>
        <p:nvPicPr>
          <p:cNvPr id="1459" name="Google Shape;1459;p117" descr="Fermer avec un remplissage uni"/>
          <p:cNvPicPr preferRelativeResize="0"/>
          <p:nvPr>
            <p:custDataLst>
              <p:tags r:id="rId7"/>
            </p:custDataLst>
          </p:nvPr>
        </p:nvPicPr>
        <p:blipFill rotWithShape="1">
          <a:blip r:embed="rId14">
            <a:alphaModFix/>
          </a:blip>
          <a:srcRect/>
          <a:stretch/>
        </p:blipFill>
        <p:spPr>
          <a:xfrm>
            <a:off x="1591217" y="4198469"/>
            <a:ext cx="540046" cy="540046"/>
          </a:xfrm>
          <a:prstGeom prst="rect">
            <a:avLst/>
          </a:prstGeom>
          <a:noFill/>
          <a:ln>
            <a:noFill/>
          </a:ln>
        </p:spPr>
      </p:pic>
      <p:sp>
        <p:nvSpPr>
          <p:cNvPr id="1460" name="Google Shape;1460;p117"/>
          <p:cNvSpPr/>
          <p:nvPr>
            <p:custDataLst>
              <p:tags r:id="rId8"/>
            </p:custDataLst>
          </p:nvPr>
        </p:nvSpPr>
        <p:spPr>
          <a:xfrm>
            <a:off x="697585" y="3043260"/>
            <a:ext cx="2334938" cy="540045"/>
          </a:xfrm>
          <a:prstGeom prst="roundRect">
            <a:avLst>
              <a:gd name="adj" fmla="val 16667"/>
            </a:avLst>
          </a:prstGeom>
          <a:solidFill>
            <a:schemeClr val="lt1"/>
          </a:solidFill>
          <a:ln w="12700" cap="flat" cmpd="sng">
            <a:solidFill>
              <a:srgbClr val="7B92F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7B92F8"/>
                </a:solidFill>
                <a:latin typeface="Calibri"/>
                <a:ea typeface="Calibri"/>
                <a:cs typeface="Calibri"/>
                <a:sym typeface="Calibri"/>
              </a:rPr>
              <a:t>Organisateur</a:t>
            </a:r>
            <a:endParaRPr sz="3200" b="0" i="0" u="none" strike="noStrike" cap="none">
              <a:solidFill>
                <a:srgbClr val="7B92F8"/>
              </a:solidFill>
              <a:latin typeface="Calibri"/>
              <a:ea typeface="Calibri"/>
              <a:cs typeface="Calibri"/>
              <a:sym typeface="Calibri"/>
            </a:endParaRPr>
          </a:p>
        </p:txBody>
      </p:sp>
      <p:pic>
        <p:nvPicPr>
          <p:cNvPr id="1461" name="Google Shape;1461;p117"/>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58018" y="1310328"/>
            <a:ext cx="2579504" cy="2484000"/>
          </a:xfrm>
          <a:prstGeom prst="rect">
            <a:avLst/>
          </a:prstGeom>
          <a:noFill/>
          <a:ln>
            <a:noFill/>
          </a:ln>
        </p:spPr>
      </p:pic>
      <p:pic>
        <p:nvPicPr>
          <p:cNvPr id="1462" name="Google Shape;1462;p117"/>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333997" y="4036274"/>
            <a:ext cx="2579504"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0"/>
                                        </p:tgtEl>
                                        <p:attrNameLst>
                                          <p:attrName>style.visibility</p:attrName>
                                        </p:attrNameLst>
                                      </p:cBhvr>
                                      <p:to>
                                        <p:strVal val="visible"/>
                                      </p:to>
                                    </p:set>
                                    <p:animEffect transition="in" filter="fade">
                                      <p:cBhvr>
                                        <p:cTn id="7" dur="500"/>
                                        <p:tgtEl>
                                          <p:spTgt spid="1460"/>
                                        </p:tgtEl>
                                      </p:cBhvr>
                                    </p:animEffect>
                                  </p:childTnLst>
                                </p:cTn>
                              </p:par>
                              <p:par>
                                <p:cTn id="8" presetID="10" presetClass="entr" presetSubtype="0" fill="hold" nodeType="withEffect">
                                  <p:stCondLst>
                                    <p:cond delay="0"/>
                                  </p:stCondLst>
                                  <p:childTnLst>
                                    <p:set>
                                      <p:cBhvr>
                                        <p:cTn id="9" dur="1" fill="hold">
                                          <p:stCondLst>
                                            <p:cond delay="0"/>
                                          </p:stCondLst>
                                        </p:cTn>
                                        <p:tgtEl>
                                          <p:spTgt spid="1461"/>
                                        </p:tgtEl>
                                        <p:attrNameLst>
                                          <p:attrName>style.visibility</p:attrName>
                                        </p:attrNameLst>
                                      </p:cBhvr>
                                      <p:to>
                                        <p:strVal val="visible"/>
                                      </p:to>
                                    </p:set>
                                    <p:animEffect transition="in" filter="fade">
                                      <p:cBhvr>
                                        <p:cTn id="10" dur="2000"/>
                                        <p:tgtEl>
                                          <p:spTgt spid="146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55"/>
                                        </p:tgtEl>
                                        <p:attrNameLst>
                                          <p:attrName>style.visibility</p:attrName>
                                        </p:attrNameLst>
                                      </p:cBhvr>
                                      <p:to>
                                        <p:strVal val="visible"/>
                                      </p:to>
                                    </p:set>
                                    <p:animEffect transition="in" filter="fade">
                                      <p:cBhvr>
                                        <p:cTn id="15" dur="1000"/>
                                        <p:tgtEl>
                                          <p:spTgt spid="145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58"/>
                                        </p:tgtEl>
                                        <p:attrNameLst>
                                          <p:attrName>style.visibility</p:attrName>
                                        </p:attrNameLst>
                                      </p:cBhvr>
                                      <p:to>
                                        <p:strVal val="visible"/>
                                      </p:to>
                                    </p:set>
                                    <p:animEffect transition="in" filter="fade">
                                      <p:cBhvr>
                                        <p:cTn id="20" dur="500"/>
                                        <p:tgtEl>
                                          <p:spTgt spid="1458"/>
                                        </p:tgtEl>
                                      </p:cBhvr>
                                    </p:animEffect>
                                  </p:childTnLst>
                                </p:cTn>
                              </p:par>
                              <p:par>
                                <p:cTn id="21" presetID="10" presetClass="entr" presetSubtype="0" fill="hold" nodeType="withEffect">
                                  <p:stCondLst>
                                    <p:cond delay="0"/>
                                  </p:stCondLst>
                                  <p:childTnLst>
                                    <p:set>
                                      <p:cBhvr>
                                        <p:cTn id="22" dur="1" fill="hold">
                                          <p:stCondLst>
                                            <p:cond delay="0"/>
                                          </p:stCondLst>
                                        </p:cTn>
                                        <p:tgtEl>
                                          <p:spTgt spid="1462"/>
                                        </p:tgtEl>
                                        <p:attrNameLst>
                                          <p:attrName>style.visibility</p:attrName>
                                        </p:attrNameLst>
                                      </p:cBhvr>
                                      <p:to>
                                        <p:strVal val="visible"/>
                                      </p:to>
                                    </p:set>
                                    <p:animEffect transition="in" filter="fade">
                                      <p:cBhvr>
                                        <p:cTn id="23" dur="2000"/>
                                        <p:tgtEl>
                                          <p:spTgt spid="146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56"/>
                                        </p:tgtEl>
                                        <p:attrNameLst>
                                          <p:attrName>style.visibility</p:attrName>
                                        </p:attrNameLst>
                                      </p:cBhvr>
                                      <p:to>
                                        <p:strVal val="visible"/>
                                      </p:to>
                                    </p:set>
                                    <p:animEffect transition="in" filter="fade">
                                      <p:cBhvr>
                                        <p:cTn id="28" dur="1000"/>
                                        <p:tgtEl>
                                          <p:spTgt spid="1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482"/>
        <p:cNvGrpSpPr/>
        <p:nvPr/>
      </p:nvGrpSpPr>
      <p:grpSpPr>
        <a:xfrm>
          <a:off x="0" y="0"/>
          <a:ext cx="0" cy="0"/>
          <a:chOff x="0" y="0"/>
          <a:chExt cx="0" cy="0"/>
        </a:xfrm>
      </p:grpSpPr>
      <p:sp>
        <p:nvSpPr>
          <p:cNvPr id="1483" name="Google Shape;1483;p11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Rouge</a:t>
            </a:r>
            <a:endParaRPr dirty="0"/>
          </a:p>
        </p:txBody>
      </p:sp>
      <p:grpSp>
        <p:nvGrpSpPr>
          <p:cNvPr id="1484" name="Google Shape;1484;p119"/>
          <p:cNvGrpSpPr/>
          <p:nvPr>
            <p:custDataLst>
              <p:tags r:id="rId2"/>
            </p:custDataLst>
          </p:nvPr>
        </p:nvGrpSpPr>
        <p:grpSpPr>
          <a:xfrm>
            <a:off x="545848" y="1300901"/>
            <a:ext cx="2636412" cy="2526052"/>
            <a:chOff x="2303139" y="1196837"/>
            <a:chExt cx="2288821" cy="2347310"/>
          </a:xfrm>
        </p:grpSpPr>
        <p:sp>
          <p:nvSpPr>
            <p:cNvPr id="1485" name="Google Shape;1485;p119"/>
            <p:cNvSpPr/>
            <p:nvPr/>
          </p:nvSpPr>
          <p:spPr>
            <a:xfrm>
              <a:off x="2303139" y="1196837"/>
              <a:ext cx="2288821" cy="2347310"/>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486" name="Google Shape;1486;p119"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487" name="Google Shape;1487;p119"/>
          <p:cNvSpPr/>
          <p:nvPr>
            <p:custDataLst>
              <p:tags r:id="rId3"/>
            </p:custDataLst>
          </p:nvPr>
        </p:nvSpPr>
        <p:spPr>
          <a:xfrm>
            <a:off x="6113281" y="1300901"/>
            <a:ext cx="5575178" cy="2526052"/>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S’engage personnellement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Donne les instructions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Fixe des objectifs précis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Définit des critères précis d’évaluation</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Privilégie l’information descendante</a:t>
            </a:r>
            <a:endParaRPr sz="1400" b="0" i="0" u="none" strike="noStrike" cap="none">
              <a:solidFill>
                <a:srgbClr val="000000"/>
              </a:solidFill>
              <a:latin typeface="Arial"/>
              <a:ea typeface="Arial"/>
              <a:cs typeface="Arial"/>
              <a:sym typeface="Arial"/>
            </a:endParaRPr>
          </a:p>
        </p:txBody>
      </p:sp>
      <p:sp>
        <p:nvSpPr>
          <p:cNvPr id="1488" name="Google Shape;1488;p119"/>
          <p:cNvSpPr/>
          <p:nvPr>
            <p:custDataLst>
              <p:tags r:id="rId4"/>
            </p:custDataLst>
          </p:nvPr>
        </p:nvSpPr>
        <p:spPr>
          <a:xfrm>
            <a:off x="6113281" y="4045672"/>
            <a:ext cx="5575178" cy="2526052"/>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N'accepte pas l'influence des collaborateurs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Fait exécuter les tâches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Ne donne pas le droit à l'erreur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Tranche en permanence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N'écoute pas</a:t>
            </a:r>
            <a:endParaRPr sz="1400" b="0" i="0" u="none" strike="noStrike" cap="none">
              <a:solidFill>
                <a:srgbClr val="000000"/>
              </a:solidFill>
              <a:latin typeface="Arial"/>
              <a:ea typeface="Arial"/>
              <a:cs typeface="Arial"/>
              <a:sym typeface="Arial"/>
            </a:endParaRPr>
          </a:p>
        </p:txBody>
      </p:sp>
      <p:sp>
        <p:nvSpPr>
          <p:cNvPr id="1489" name="Google Shape;1489;p119"/>
          <p:cNvSpPr/>
          <p:nvPr>
            <p:custDataLst>
              <p:tags r:id="rId5"/>
            </p:custDataLst>
          </p:nvPr>
        </p:nvSpPr>
        <p:spPr>
          <a:xfrm>
            <a:off x="545087" y="4045671"/>
            <a:ext cx="2636412" cy="2526052"/>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0" name="Google Shape;1490;p119"/>
          <p:cNvSpPr/>
          <p:nvPr>
            <p:custDataLst>
              <p:tags r:id="rId6"/>
            </p:custDataLst>
          </p:nvPr>
        </p:nvSpPr>
        <p:spPr>
          <a:xfrm>
            <a:off x="697585" y="5740926"/>
            <a:ext cx="2334938" cy="540045"/>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F04567"/>
                </a:solidFill>
                <a:latin typeface="Calibri"/>
                <a:ea typeface="Calibri"/>
                <a:cs typeface="Calibri"/>
                <a:sym typeface="Calibri"/>
              </a:rPr>
              <a:t>Autocratique</a:t>
            </a:r>
            <a:endParaRPr sz="3200" b="0" i="0" u="none" strike="noStrike" cap="none">
              <a:solidFill>
                <a:srgbClr val="7B92F8"/>
              </a:solidFill>
              <a:latin typeface="Calibri"/>
              <a:ea typeface="Calibri"/>
              <a:cs typeface="Calibri"/>
              <a:sym typeface="Calibri"/>
            </a:endParaRPr>
          </a:p>
        </p:txBody>
      </p:sp>
      <p:pic>
        <p:nvPicPr>
          <p:cNvPr id="1491" name="Google Shape;1491;p119" descr="Fermer avec un remplissage uni"/>
          <p:cNvPicPr preferRelativeResize="0"/>
          <p:nvPr>
            <p:custDataLst>
              <p:tags r:id="rId7"/>
            </p:custDataLst>
          </p:nvPr>
        </p:nvPicPr>
        <p:blipFill rotWithShape="1">
          <a:blip r:embed="rId14">
            <a:alphaModFix/>
          </a:blip>
          <a:srcRect/>
          <a:stretch/>
        </p:blipFill>
        <p:spPr>
          <a:xfrm>
            <a:off x="1591217" y="4189042"/>
            <a:ext cx="540046" cy="540046"/>
          </a:xfrm>
          <a:prstGeom prst="rect">
            <a:avLst/>
          </a:prstGeom>
          <a:noFill/>
          <a:ln>
            <a:noFill/>
          </a:ln>
        </p:spPr>
      </p:pic>
      <p:sp>
        <p:nvSpPr>
          <p:cNvPr id="1492" name="Google Shape;1492;p119"/>
          <p:cNvSpPr/>
          <p:nvPr>
            <p:custDataLst>
              <p:tags r:id="rId8"/>
            </p:custDataLst>
          </p:nvPr>
        </p:nvSpPr>
        <p:spPr>
          <a:xfrm>
            <a:off x="697585" y="3033833"/>
            <a:ext cx="2334938" cy="540045"/>
          </a:xfrm>
          <a:prstGeom prst="roundRect">
            <a:avLst>
              <a:gd name="adj" fmla="val 16667"/>
            </a:avLst>
          </a:prstGeom>
          <a:solidFill>
            <a:schemeClr val="lt1"/>
          </a:solidFill>
          <a:ln w="12700" cap="flat" cmpd="sng">
            <a:solidFill>
              <a:srgbClr val="F0456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F04567"/>
                </a:solidFill>
                <a:latin typeface="Calibri"/>
                <a:ea typeface="Calibri"/>
                <a:cs typeface="Calibri"/>
                <a:sym typeface="Calibri"/>
              </a:rPr>
              <a:t>Directif</a:t>
            </a:r>
            <a:endParaRPr sz="3200" b="0" i="0" u="none" strike="noStrike" cap="none">
              <a:solidFill>
                <a:srgbClr val="7B92F8"/>
              </a:solidFill>
              <a:latin typeface="Calibri"/>
              <a:ea typeface="Calibri"/>
              <a:cs typeface="Calibri"/>
              <a:sym typeface="Calibri"/>
            </a:endParaRPr>
          </a:p>
        </p:txBody>
      </p:sp>
      <p:pic>
        <p:nvPicPr>
          <p:cNvPr id="1493" name="Google Shape;1493;p119"/>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412218" y="1321927"/>
            <a:ext cx="2579504" cy="2484000"/>
          </a:xfrm>
          <a:prstGeom prst="rect">
            <a:avLst/>
          </a:prstGeom>
          <a:noFill/>
          <a:ln>
            <a:noFill/>
          </a:ln>
        </p:spPr>
      </p:pic>
      <p:pic>
        <p:nvPicPr>
          <p:cNvPr id="1494" name="Google Shape;1494;p119"/>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412218" y="3921624"/>
            <a:ext cx="2579504"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2"/>
                                        </p:tgtEl>
                                        <p:attrNameLst>
                                          <p:attrName>style.visibility</p:attrName>
                                        </p:attrNameLst>
                                      </p:cBhvr>
                                      <p:to>
                                        <p:strVal val="visible"/>
                                      </p:to>
                                    </p:set>
                                    <p:animEffect transition="in" filter="fade">
                                      <p:cBhvr>
                                        <p:cTn id="7" dur="500"/>
                                        <p:tgtEl>
                                          <p:spTgt spid="1492"/>
                                        </p:tgtEl>
                                      </p:cBhvr>
                                    </p:animEffect>
                                  </p:childTnLst>
                                </p:cTn>
                              </p:par>
                              <p:par>
                                <p:cTn id="8" presetID="10" presetClass="entr" presetSubtype="0" fill="hold" nodeType="withEffect">
                                  <p:stCondLst>
                                    <p:cond delay="0"/>
                                  </p:stCondLst>
                                  <p:childTnLst>
                                    <p:set>
                                      <p:cBhvr>
                                        <p:cTn id="9" dur="1" fill="hold">
                                          <p:stCondLst>
                                            <p:cond delay="0"/>
                                          </p:stCondLst>
                                        </p:cTn>
                                        <p:tgtEl>
                                          <p:spTgt spid="1493"/>
                                        </p:tgtEl>
                                        <p:attrNameLst>
                                          <p:attrName>style.visibility</p:attrName>
                                        </p:attrNameLst>
                                      </p:cBhvr>
                                      <p:to>
                                        <p:strVal val="visible"/>
                                      </p:to>
                                    </p:set>
                                    <p:animEffect transition="in" filter="fade">
                                      <p:cBhvr>
                                        <p:cTn id="10" dur="2000"/>
                                        <p:tgtEl>
                                          <p:spTgt spid="149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87"/>
                                        </p:tgtEl>
                                        <p:attrNameLst>
                                          <p:attrName>style.visibility</p:attrName>
                                        </p:attrNameLst>
                                      </p:cBhvr>
                                      <p:to>
                                        <p:strVal val="visible"/>
                                      </p:to>
                                    </p:set>
                                    <p:animEffect transition="in" filter="fade">
                                      <p:cBhvr>
                                        <p:cTn id="15" dur="1000"/>
                                        <p:tgtEl>
                                          <p:spTgt spid="148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90"/>
                                        </p:tgtEl>
                                        <p:attrNameLst>
                                          <p:attrName>style.visibility</p:attrName>
                                        </p:attrNameLst>
                                      </p:cBhvr>
                                      <p:to>
                                        <p:strVal val="visible"/>
                                      </p:to>
                                    </p:set>
                                    <p:animEffect transition="in" filter="fade">
                                      <p:cBhvr>
                                        <p:cTn id="20" dur="500"/>
                                        <p:tgtEl>
                                          <p:spTgt spid="1490"/>
                                        </p:tgtEl>
                                      </p:cBhvr>
                                    </p:animEffect>
                                  </p:childTnLst>
                                </p:cTn>
                              </p:par>
                              <p:par>
                                <p:cTn id="21" presetID="10" presetClass="entr" presetSubtype="0" fill="hold" nodeType="withEffect">
                                  <p:stCondLst>
                                    <p:cond delay="0"/>
                                  </p:stCondLst>
                                  <p:childTnLst>
                                    <p:set>
                                      <p:cBhvr>
                                        <p:cTn id="22" dur="1" fill="hold">
                                          <p:stCondLst>
                                            <p:cond delay="0"/>
                                          </p:stCondLst>
                                        </p:cTn>
                                        <p:tgtEl>
                                          <p:spTgt spid="1494"/>
                                        </p:tgtEl>
                                        <p:attrNameLst>
                                          <p:attrName>style.visibility</p:attrName>
                                        </p:attrNameLst>
                                      </p:cBhvr>
                                      <p:to>
                                        <p:strVal val="visible"/>
                                      </p:to>
                                    </p:set>
                                    <p:animEffect transition="in" filter="fade">
                                      <p:cBhvr>
                                        <p:cTn id="23" dur="2000"/>
                                        <p:tgtEl>
                                          <p:spTgt spid="149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88"/>
                                        </p:tgtEl>
                                        <p:attrNameLst>
                                          <p:attrName>style.visibility</p:attrName>
                                        </p:attrNameLst>
                                      </p:cBhvr>
                                      <p:to>
                                        <p:strVal val="visible"/>
                                      </p:to>
                                    </p:set>
                                    <p:animEffect transition="in" filter="fade">
                                      <p:cBhvr>
                                        <p:cTn id="28" dur="1000"/>
                                        <p:tgtEl>
                                          <p:spTgt spid="1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498"/>
        <p:cNvGrpSpPr/>
        <p:nvPr/>
      </p:nvGrpSpPr>
      <p:grpSpPr>
        <a:xfrm>
          <a:off x="0" y="0"/>
          <a:ext cx="0" cy="0"/>
          <a:chOff x="0" y="0"/>
          <a:chExt cx="0" cy="0"/>
        </a:xfrm>
      </p:grpSpPr>
      <p:sp>
        <p:nvSpPr>
          <p:cNvPr id="1499" name="Google Shape;1499;p12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Vert</a:t>
            </a:r>
            <a:endParaRPr dirty="0"/>
          </a:p>
        </p:txBody>
      </p:sp>
      <p:grpSp>
        <p:nvGrpSpPr>
          <p:cNvPr id="1500" name="Google Shape;1500;p120"/>
          <p:cNvGrpSpPr/>
          <p:nvPr>
            <p:custDataLst>
              <p:tags r:id="rId2"/>
            </p:custDataLst>
          </p:nvPr>
        </p:nvGrpSpPr>
        <p:grpSpPr>
          <a:xfrm>
            <a:off x="545848" y="1291474"/>
            <a:ext cx="2636412" cy="2526052"/>
            <a:chOff x="2303139" y="1196837"/>
            <a:chExt cx="2288821" cy="2347310"/>
          </a:xfrm>
        </p:grpSpPr>
        <p:sp>
          <p:nvSpPr>
            <p:cNvPr id="1501" name="Google Shape;1501;p120"/>
            <p:cNvSpPr/>
            <p:nvPr/>
          </p:nvSpPr>
          <p:spPr>
            <a:xfrm>
              <a:off x="2303139" y="1196837"/>
              <a:ext cx="2288821" cy="2347310"/>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502" name="Google Shape;1502;p120"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503" name="Google Shape;1503;p120"/>
          <p:cNvSpPr/>
          <p:nvPr>
            <p:custDataLst>
              <p:tags r:id="rId3"/>
            </p:custDataLst>
          </p:nvPr>
        </p:nvSpPr>
        <p:spPr>
          <a:xfrm>
            <a:off x="6113281" y="1291474"/>
            <a:ext cx="5575178" cy="2526052"/>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nSpc>
                <a:spcPct val="137100"/>
              </a:lnSpc>
              <a:buClr>
                <a:srgbClr val="353535"/>
              </a:buClr>
              <a:buSzPts val="1800"/>
              <a:buFont typeface="Arial"/>
              <a:buChar char="•"/>
            </a:pPr>
            <a:r>
              <a:rPr lang="fr-FR" sz="1800" dirty="0">
                <a:solidFill>
                  <a:srgbClr val="353535"/>
                </a:solidFill>
              </a:rPr>
              <a:t>Développe la vision</a:t>
            </a:r>
          </a:p>
          <a:p>
            <a:pPr marL="298450" marR="192405" lvl="0" indent="-285750">
              <a:lnSpc>
                <a:spcPct val="137100"/>
              </a:lnSpc>
              <a:buClr>
                <a:srgbClr val="353535"/>
              </a:buClr>
              <a:buSzPts val="1800"/>
              <a:buFont typeface="Arial"/>
              <a:buChar char="•"/>
            </a:pPr>
            <a:r>
              <a:rPr lang="fr-FR" sz="1800" dirty="0">
                <a:solidFill>
                  <a:srgbClr val="353535"/>
                </a:solidFill>
              </a:rPr>
              <a:t>Orienté vers de nouvelles solutions</a:t>
            </a:r>
          </a:p>
          <a:p>
            <a:pPr marL="298450" marR="192405" lvl="0" indent="-285750">
              <a:lnSpc>
                <a:spcPct val="137100"/>
              </a:lnSpc>
              <a:buClr>
                <a:srgbClr val="353535"/>
              </a:buClr>
              <a:buSzPts val="1800"/>
              <a:buFont typeface="Arial"/>
              <a:buChar char="•"/>
            </a:pPr>
            <a:r>
              <a:rPr lang="fr-FR" sz="1800" dirty="0">
                <a:solidFill>
                  <a:srgbClr val="353535"/>
                </a:solidFill>
              </a:rPr>
              <a:t>Laisse place à l’imagination, à la création</a:t>
            </a:r>
          </a:p>
          <a:p>
            <a:pPr marL="298450" marR="192405" lvl="0" indent="-285750">
              <a:lnSpc>
                <a:spcPct val="137100"/>
              </a:lnSpc>
              <a:buClr>
                <a:srgbClr val="353535"/>
              </a:buClr>
              <a:buSzPts val="1800"/>
              <a:buFont typeface="Arial"/>
              <a:buChar char="•"/>
            </a:pPr>
            <a:r>
              <a:rPr lang="fr-FR" sz="1800" dirty="0">
                <a:solidFill>
                  <a:srgbClr val="353535"/>
                </a:solidFill>
              </a:rPr>
              <a:t>Donne de la latitude à ses équipes pour faire</a:t>
            </a:r>
          </a:p>
          <a:p>
            <a:pPr marL="298450" marR="192405" lvl="0" indent="-285750">
              <a:lnSpc>
                <a:spcPct val="137100"/>
              </a:lnSpc>
              <a:buClr>
                <a:srgbClr val="353535"/>
              </a:buClr>
              <a:buSzPts val="1800"/>
              <a:buFont typeface="Arial"/>
              <a:buChar char="•"/>
            </a:pPr>
            <a:r>
              <a:rPr lang="fr-FR" sz="1800" dirty="0">
                <a:solidFill>
                  <a:srgbClr val="353535"/>
                </a:solidFill>
              </a:rPr>
              <a:t>Encourage l’apprentissage et la coopération</a:t>
            </a:r>
            <a:endParaRPr lang="fr-FR" dirty="0"/>
          </a:p>
        </p:txBody>
      </p:sp>
      <p:sp>
        <p:nvSpPr>
          <p:cNvPr id="1504" name="Google Shape;1504;p120"/>
          <p:cNvSpPr/>
          <p:nvPr>
            <p:custDataLst>
              <p:tags r:id="rId4"/>
            </p:custDataLst>
          </p:nvPr>
        </p:nvSpPr>
        <p:spPr>
          <a:xfrm>
            <a:off x="6113281" y="4036245"/>
            <a:ext cx="5575178" cy="2526052"/>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Ne souhaite plus voir personne</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S’isole </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Ne répond pas aux sollicitations</a:t>
            </a:r>
            <a:endParaRPr sz="1400" b="0" i="0" u="none" strike="noStrike" cap="none" dirty="0">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dirty="0">
                <a:solidFill>
                  <a:srgbClr val="353535"/>
                </a:solidFill>
                <a:latin typeface="Arial"/>
                <a:ea typeface="Arial"/>
                <a:cs typeface="Arial"/>
                <a:sym typeface="Arial"/>
              </a:rPr>
              <a:t>Laisse les collaborateurs faire comme ils veulent</a:t>
            </a:r>
            <a:endParaRPr sz="1400" b="0" i="0" u="none" strike="noStrike" cap="none" dirty="0">
              <a:solidFill>
                <a:srgbClr val="000000"/>
              </a:solidFill>
              <a:latin typeface="Arial"/>
              <a:ea typeface="Arial"/>
              <a:cs typeface="Arial"/>
              <a:sym typeface="Arial"/>
            </a:endParaRPr>
          </a:p>
        </p:txBody>
      </p:sp>
      <p:sp>
        <p:nvSpPr>
          <p:cNvPr id="1505" name="Google Shape;1505;p120"/>
          <p:cNvSpPr/>
          <p:nvPr>
            <p:custDataLst>
              <p:tags r:id="rId5"/>
            </p:custDataLst>
          </p:nvPr>
        </p:nvSpPr>
        <p:spPr>
          <a:xfrm>
            <a:off x="545087" y="4036244"/>
            <a:ext cx="2636412" cy="2526052"/>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06" name="Google Shape;1506;p120"/>
          <p:cNvSpPr/>
          <p:nvPr>
            <p:custDataLst>
              <p:tags r:id="rId6"/>
            </p:custDataLst>
          </p:nvPr>
        </p:nvSpPr>
        <p:spPr>
          <a:xfrm>
            <a:off x="697585" y="5731499"/>
            <a:ext cx="2334938" cy="540045"/>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00D0B1"/>
                </a:solidFill>
                <a:latin typeface="Calibri"/>
                <a:ea typeface="Calibri"/>
                <a:cs typeface="Calibri"/>
                <a:sym typeface="Calibri"/>
              </a:rPr>
              <a:t>Absent</a:t>
            </a:r>
            <a:endParaRPr sz="3200" b="0" i="0" u="none" strike="noStrike" cap="none">
              <a:solidFill>
                <a:srgbClr val="00D0B1"/>
              </a:solidFill>
              <a:latin typeface="Calibri"/>
              <a:ea typeface="Calibri"/>
              <a:cs typeface="Calibri"/>
              <a:sym typeface="Calibri"/>
            </a:endParaRPr>
          </a:p>
        </p:txBody>
      </p:sp>
      <p:pic>
        <p:nvPicPr>
          <p:cNvPr id="1507" name="Google Shape;1507;p120" descr="Fermer avec un remplissage uni"/>
          <p:cNvPicPr preferRelativeResize="0"/>
          <p:nvPr>
            <p:custDataLst>
              <p:tags r:id="rId7"/>
            </p:custDataLst>
          </p:nvPr>
        </p:nvPicPr>
        <p:blipFill rotWithShape="1">
          <a:blip r:embed="rId14">
            <a:alphaModFix/>
          </a:blip>
          <a:srcRect/>
          <a:stretch/>
        </p:blipFill>
        <p:spPr>
          <a:xfrm>
            <a:off x="1591217" y="4179615"/>
            <a:ext cx="540046" cy="540046"/>
          </a:xfrm>
          <a:prstGeom prst="rect">
            <a:avLst/>
          </a:prstGeom>
          <a:noFill/>
          <a:ln>
            <a:noFill/>
          </a:ln>
        </p:spPr>
      </p:pic>
      <p:sp>
        <p:nvSpPr>
          <p:cNvPr id="1508" name="Google Shape;1508;p120"/>
          <p:cNvSpPr/>
          <p:nvPr>
            <p:custDataLst>
              <p:tags r:id="rId8"/>
            </p:custDataLst>
          </p:nvPr>
        </p:nvSpPr>
        <p:spPr>
          <a:xfrm>
            <a:off x="697585" y="3024406"/>
            <a:ext cx="2334938" cy="540045"/>
          </a:xfrm>
          <a:prstGeom prst="roundRect">
            <a:avLst>
              <a:gd name="adj" fmla="val 16667"/>
            </a:avLst>
          </a:prstGeom>
          <a:solidFill>
            <a:schemeClr val="lt1"/>
          </a:solidFill>
          <a:ln w="12700" cap="flat" cmpd="sng">
            <a:solidFill>
              <a:srgbClr val="00D0B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rgbClr val="00D0B1"/>
                </a:solidFill>
                <a:latin typeface="Calibri"/>
                <a:ea typeface="Calibri"/>
                <a:cs typeface="Calibri"/>
                <a:sym typeface="Calibri"/>
              </a:rPr>
              <a:t>Projectif</a:t>
            </a:r>
            <a:endParaRPr sz="3200" b="0" i="0" u="none" strike="noStrike" cap="none" dirty="0">
              <a:solidFill>
                <a:srgbClr val="7B92F8"/>
              </a:solidFill>
              <a:latin typeface="Calibri"/>
              <a:ea typeface="Calibri"/>
              <a:cs typeface="Calibri"/>
              <a:sym typeface="Calibri"/>
            </a:endParaRPr>
          </a:p>
        </p:txBody>
      </p:sp>
      <p:pic>
        <p:nvPicPr>
          <p:cNvPr id="1509" name="Google Shape;1509;p120"/>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33553" y="4078296"/>
            <a:ext cx="2579948" cy="2484000"/>
          </a:xfrm>
          <a:prstGeom prst="rect">
            <a:avLst/>
          </a:prstGeom>
          <a:noFill/>
          <a:ln>
            <a:noFill/>
          </a:ln>
        </p:spPr>
      </p:pic>
      <p:pic>
        <p:nvPicPr>
          <p:cNvPr id="1510" name="Google Shape;1510;p120"/>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333997" y="1312500"/>
            <a:ext cx="2579504"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8"/>
                                        </p:tgtEl>
                                        <p:attrNameLst>
                                          <p:attrName>style.visibility</p:attrName>
                                        </p:attrNameLst>
                                      </p:cBhvr>
                                      <p:to>
                                        <p:strVal val="visible"/>
                                      </p:to>
                                    </p:set>
                                    <p:animEffect transition="in" filter="fade">
                                      <p:cBhvr>
                                        <p:cTn id="7" dur="500"/>
                                        <p:tgtEl>
                                          <p:spTgt spid="1508"/>
                                        </p:tgtEl>
                                      </p:cBhvr>
                                    </p:animEffect>
                                  </p:childTnLst>
                                </p:cTn>
                              </p:par>
                              <p:par>
                                <p:cTn id="8" presetID="10" presetClass="entr" presetSubtype="0" fill="hold" nodeType="withEffect">
                                  <p:stCondLst>
                                    <p:cond delay="0"/>
                                  </p:stCondLst>
                                  <p:childTnLst>
                                    <p:set>
                                      <p:cBhvr>
                                        <p:cTn id="9" dur="1" fill="hold">
                                          <p:stCondLst>
                                            <p:cond delay="0"/>
                                          </p:stCondLst>
                                        </p:cTn>
                                        <p:tgtEl>
                                          <p:spTgt spid="1510"/>
                                        </p:tgtEl>
                                        <p:attrNameLst>
                                          <p:attrName>style.visibility</p:attrName>
                                        </p:attrNameLst>
                                      </p:cBhvr>
                                      <p:to>
                                        <p:strVal val="visible"/>
                                      </p:to>
                                    </p:set>
                                    <p:animEffect transition="in" filter="fade">
                                      <p:cBhvr>
                                        <p:cTn id="10" dur="2000"/>
                                        <p:tgtEl>
                                          <p:spTgt spid="15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03"/>
                                        </p:tgtEl>
                                        <p:attrNameLst>
                                          <p:attrName>style.visibility</p:attrName>
                                        </p:attrNameLst>
                                      </p:cBhvr>
                                      <p:to>
                                        <p:strVal val="visible"/>
                                      </p:to>
                                    </p:set>
                                    <p:animEffect transition="in" filter="fade">
                                      <p:cBhvr>
                                        <p:cTn id="15" dur="1000"/>
                                        <p:tgtEl>
                                          <p:spTgt spid="150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06"/>
                                        </p:tgtEl>
                                        <p:attrNameLst>
                                          <p:attrName>style.visibility</p:attrName>
                                        </p:attrNameLst>
                                      </p:cBhvr>
                                      <p:to>
                                        <p:strVal val="visible"/>
                                      </p:to>
                                    </p:set>
                                    <p:animEffect transition="in" filter="fade">
                                      <p:cBhvr>
                                        <p:cTn id="20" dur="500"/>
                                        <p:tgtEl>
                                          <p:spTgt spid="1506"/>
                                        </p:tgtEl>
                                      </p:cBhvr>
                                    </p:animEffect>
                                  </p:childTnLst>
                                </p:cTn>
                              </p:par>
                              <p:par>
                                <p:cTn id="21" presetID="10" presetClass="entr" presetSubtype="0" fill="hold" nodeType="withEffect">
                                  <p:stCondLst>
                                    <p:cond delay="0"/>
                                  </p:stCondLst>
                                  <p:childTnLst>
                                    <p:set>
                                      <p:cBhvr>
                                        <p:cTn id="22" dur="1" fill="hold">
                                          <p:stCondLst>
                                            <p:cond delay="0"/>
                                          </p:stCondLst>
                                        </p:cTn>
                                        <p:tgtEl>
                                          <p:spTgt spid="1509"/>
                                        </p:tgtEl>
                                        <p:attrNameLst>
                                          <p:attrName>style.visibility</p:attrName>
                                        </p:attrNameLst>
                                      </p:cBhvr>
                                      <p:to>
                                        <p:strVal val="visible"/>
                                      </p:to>
                                    </p:set>
                                    <p:animEffect transition="in" filter="fade">
                                      <p:cBhvr>
                                        <p:cTn id="23" dur="2000"/>
                                        <p:tgtEl>
                                          <p:spTgt spid="150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04"/>
                                        </p:tgtEl>
                                        <p:attrNameLst>
                                          <p:attrName>style.visibility</p:attrName>
                                        </p:attrNameLst>
                                      </p:cBhvr>
                                      <p:to>
                                        <p:strVal val="visible"/>
                                      </p:to>
                                    </p:set>
                                    <p:animEffect transition="in" filter="fade">
                                      <p:cBhvr>
                                        <p:cTn id="28" dur="1000"/>
                                        <p:tgtEl>
                                          <p:spTgt spid="1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514"/>
        <p:cNvGrpSpPr/>
        <p:nvPr/>
      </p:nvGrpSpPr>
      <p:grpSpPr>
        <a:xfrm>
          <a:off x="0" y="0"/>
          <a:ext cx="0" cy="0"/>
          <a:chOff x="0" y="0"/>
          <a:chExt cx="0" cy="0"/>
        </a:xfrm>
      </p:grpSpPr>
      <p:sp>
        <p:nvSpPr>
          <p:cNvPr id="1515" name="Google Shape;1515;p121"/>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Jaune</a:t>
            </a:r>
            <a:endParaRPr dirty="0"/>
          </a:p>
        </p:txBody>
      </p:sp>
      <p:grpSp>
        <p:nvGrpSpPr>
          <p:cNvPr id="1516" name="Google Shape;1516;p121"/>
          <p:cNvGrpSpPr/>
          <p:nvPr>
            <p:custDataLst>
              <p:tags r:id="rId2"/>
            </p:custDataLst>
          </p:nvPr>
        </p:nvGrpSpPr>
        <p:grpSpPr>
          <a:xfrm>
            <a:off x="545848" y="1282047"/>
            <a:ext cx="2636412" cy="2526052"/>
            <a:chOff x="2303139" y="1196837"/>
            <a:chExt cx="2288821" cy="2347310"/>
          </a:xfrm>
        </p:grpSpPr>
        <p:sp>
          <p:nvSpPr>
            <p:cNvPr id="1517" name="Google Shape;1517;p121"/>
            <p:cNvSpPr/>
            <p:nvPr/>
          </p:nvSpPr>
          <p:spPr>
            <a:xfrm>
              <a:off x="2303139" y="1196837"/>
              <a:ext cx="2288821" cy="2347310"/>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518" name="Google Shape;1518;p121"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519" name="Google Shape;1519;p121"/>
          <p:cNvSpPr/>
          <p:nvPr>
            <p:custDataLst>
              <p:tags r:id="rId3"/>
            </p:custDataLst>
          </p:nvPr>
        </p:nvSpPr>
        <p:spPr>
          <a:xfrm>
            <a:off x="6113281" y="1282047"/>
            <a:ext cx="5575178"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Stimule l'enthousiasme dans les actions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Valorise l’autonomie et la prise de décision</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Laisse  une  grande  marge  de  manœuvre  sur  la manière de faire</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Ose prendre des décisions novatrices</a:t>
            </a:r>
            <a:endParaRPr sz="1400" b="0" i="0" u="none" strike="noStrike" cap="none">
              <a:solidFill>
                <a:srgbClr val="000000"/>
              </a:solidFill>
              <a:latin typeface="Arial"/>
              <a:ea typeface="Arial"/>
              <a:cs typeface="Arial"/>
              <a:sym typeface="Arial"/>
            </a:endParaRPr>
          </a:p>
        </p:txBody>
      </p:sp>
      <p:sp>
        <p:nvSpPr>
          <p:cNvPr id="1520" name="Google Shape;1520;p121"/>
          <p:cNvSpPr/>
          <p:nvPr>
            <p:custDataLst>
              <p:tags r:id="rId4"/>
            </p:custDataLst>
          </p:nvPr>
        </p:nvSpPr>
        <p:spPr>
          <a:xfrm>
            <a:off x="6113281" y="4026818"/>
            <a:ext cx="5575178"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Laisse ses équipes se débrouiller seules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Confond autonomie et liberté</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Change d’avis au gré de son humeur</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Travaille difficilement et rame</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Ne prend pas la responsabilité de choisir </a:t>
            </a:r>
            <a:endParaRPr sz="1400" b="0" i="0" u="none" strike="noStrike" cap="none">
              <a:solidFill>
                <a:srgbClr val="000000"/>
              </a:solidFill>
              <a:latin typeface="Arial"/>
              <a:ea typeface="Arial"/>
              <a:cs typeface="Arial"/>
              <a:sym typeface="Arial"/>
            </a:endParaRPr>
          </a:p>
        </p:txBody>
      </p:sp>
      <p:sp>
        <p:nvSpPr>
          <p:cNvPr id="1521" name="Google Shape;1521;p121"/>
          <p:cNvSpPr/>
          <p:nvPr>
            <p:custDataLst>
              <p:tags r:id="rId5"/>
            </p:custDataLst>
          </p:nvPr>
        </p:nvSpPr>
        <p:spPr>
          <a:xfrm>
            <a:off x="545087" y="4026817"/>
            <a:ext cx="2636412" cy="2526052"/>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22" name="Google Shape;1522;p121"/>
          <p:cNvSpPr/>
          <p:nvPr>
            <p:custDataLst>
              <p:tags r:id="rId6"/>
            </p:custDataLst>
          </p:nvPr>
        </p:nvSpPr>
        <p:spPr>
          <a:xfrm>
            <a:off x="697585" y="5722072"/>
            <a:ext cx="2334938" cy="540045"/>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FFDF89"/>
                </a:solidFill>
                <a:latin typeface="Calibri"/>
                <a:ea typeface="Calibri"/>
                <a:cs typeface="Calibri"/>
                <a:sym typeface="Calibri"/>
              </a:rPr>
              <a:t>Laisser </a:t>
            </a:r>
            <a:r>
              <a:rPr lang="fr-FR" sz="2400" b="1" i="0" u="none" strike="noStrike" cap="none">
                <a:solidFill>
                  <a:srgbClr val="FFDF89"/>
                </a:solidFill>
                <a:latin typeface="Calibri"/>
                <a:ea typeface="Calibri"/>
                <a:cs typeface="Calibri"/>
                <a:sym typeface="Calibri"/>
              </a:rPr>
              <a:t>aller</a:t>
            </a:r>
            <a:endParaRPr sz="1400" b="0" i="0" u="none" strike="noStrike" cap="none">
              <a:solidFill>
                <a:srgbClr val="000000"/>
              </a:solidFill>
              <a:latin typeface="Arial"/>
              <a:ea typeface="Arial"/>
              <a:cs typeface="Arial"/>
              <a:sym typeface="Arial"/>
            </a:endParaRPr>
          </a:p>
        </p:txBody>
      </p:sp>
      <p:pic>
        <p:nvPicPr>
          <p:cNvPr id="1523" name="Google Shape;1523;p121" descr="Fermer avec un remplissage uni"/>
          <p:cNvPicPr preferRelativeResize="0"/>
          <p:nvPr>
            <p:custDataLst>
              <p:tags r:id="rId7"/>
            </p:custDataLst>
          </p:nvPr>
        </p:nvPicPr>
        <p:blipFill rotWithShape="1">
          <a:blip r:embed="rId14">
            <a:alphaModFix/>
          </a:blip>
          <a:srcRect/>
          <a:stretch/>
        </p:blipFill>
        <p:spPr>
          <a:xfrm>
            <a:off x="1591217" y="4170188"/>
            <a:ext cx="540046" cy="540046"/>
          </a:xfrm>
          <a:prstGeom prst="rect">
            <a:avLst/>
          </a:prstGeom>
          <a:noFill/>
          <a:ln>
            <a:noFill/>
          </a:ln>
        </p:spPr>
      </p:pic>
      <p:sp>
        <p:nvSpPr>
          <p:cNvPr id="1524" name="Google Shape;1524;p121"/>
          <p:cNvSpPr/>
          <p:nvPr>
            <p:custDataLst>
              <p:tags r:id="rId8"/>
            </p:custDataLst>
          </p:nvPr>
        </p:nvSpPr>
        <p:spPr>
          <a:xfrm>
            <a:off x="697585" y="3014979"/>
            <a:ext cx="2334938" cy="540045"/>
          </a:xfrm>
          <a:prstGeom prst="roundRect">
            <a:avLst>
              <a:gd name="adj" fmla="val 16667"/>
            </a:avLst>
          </a:prstGeom>
          <a:solidFill>
            <a:schemeClr val="lt1"/>
          </a:solidFill>
          <a:ln w="12700" cap="flat" cmpd="sng">
            <a:solidFill>
              <a:srgbClr val="FFDF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FFDF89"/>
                </a:solidFill>
                <a:latin typeface="Calibri"/>
                <a:ea typeface="Calibri"/>
                <a:cs typeface="Calibri"/>
                <a:sym typeface="Calibri"/>
              </a:rPr>
              <a:t>Laisser </a:t>
            </a:r>
            <a:r>
              <a:rPr lang="fr-FR" sz="2400" b="1" i="0" u="none" strike="noStrike" cap="none">
                <a:solidFill>
                  <a:srgbClr val="FFDF89"/>
                </a:solidFill>
                <a:latin typeface="Calibri"/>
                <a:ea typeface="Calibri"/>
                <a:cs typeface="Calibri"/>
                <a:sym typeface="Calibri"/>
              </a:rPr>
              <a:t>faire</a:t>
            </a:r>
            <a:endParaRPr sz="3200" b="1" i="0" u="none" strike="noStrike" cap="none">
              <a:solidFill>
                <a:srgbClr val="FFDF89"/>
              </a:solidFill>
              <a:latin typeface="Calibri"/>
              <a:ea typeface="Calibri"/>
              <a:cs typeface="Calibri"/>
              <a:sym typeface="Calibri"/>
            </a:endParaRPr>
          </a:p>
        </p:txBody>
      </p:sp>
      <p:pic>
        <p:nvPicPr>
          <p:cNvPr id="1525" name="Google Shape;1525;p121"/>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33997" y="1374523"/>
            <a:ext cx="2579501" cy="2484000"/>
          </a:xfrm>
          <a:prstGeom prst="rect">
            <a:avLst/>
          </a:prstGeom>
          <a:noFill/>
          <a:ln>
            <a:noFill/>
          </a:ln>
        </p:spPr>
      </p:pic>
      <p:pic>
        <p:nvPicPr>
          <p:cNvPr id="1526" name="Google Shape;1526;p121"/>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357415" y="4047843"/>
            <a:ext cx="2579949"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4"/>
                                        </p:tgtEl>
                                        <p:attrNameLst>
                                          <p:attrName>style.visibility</p:attrName>
                                        </p:attrNameLst>
                                      </p:cBhvr>
                                      <p:to>
                                        <p:strVal val="visible"/>
                                      </p:to>
                                    </p:set>
                                    <p:animEffect transition="in" filter="fade">
                                      <p:cBhvr>
                                        <p:cTn id="7" dur="500"/>
                                        <p:tgtEl>
                                          <p:spTgt spid="1524"/>
                                        </p:tgtEl>
                                      </p:cBhvr>
                                    </p:animEffect>
                                  </p:childTnLst>
                                </p:cTn>
                              </p:par>
                              <p:par>
                                <p:cTn id="8" presetID="10" presetClass="entr" presetSubtype="0" fill="hold" nodeType="withEffect">
                                  <p:stCondLst>
                                    <p:cond delay="0"/>
                                  </p:stCondLst>
                                  <p:childTnLst>
                                    <p:set>
                                      <p:cBhvr>
                                        <p:cTn id="9" dur="1" fill="hold">
                                          <p:stCondLst>
                                            <p:cond delay="0"/>
                                          </p:stCondLst>
                                        </p:cTn>
                                        <p:tgtEl>
                                          <p:spTgt spid="1525"/>
                                        </p:tgtEl>
                                        <p:attrNameLst>
                                          <p:attrName>style.visibility</p:attrName>
                                        </p:attrNameLst>
                                      </p:cBhvr>
                                      <p:to>
                                        <p:strVal val="visible"/>
                                      </p:to>
                                    </p:set>
                                    <p:animEffect transition="in" filter="fade">
                                      <p:cBhvr>
                                        <p:cTn id="10" dur="2000"/>
                                        <p:tgtEl>
                                          <p:spTgt spid="15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19"/>
                                        </p:tgtEl>
                                        <p:attrNameLst>
                                          <p:attrName>style.visibility</p:attrName>
                                        </p:attrNameLst>
                                      </p:cBhvr>
                                      <p:to>
                                        <p:strVal val="visible"/>
                                      </p:to>
                                    </p:set>
                                    <p:animEffect transition="in" filter="fade">
                                      <p:cBhvr>
                                        <p:cTn id="15" dur="1000"/>
                                        <p:tgtEl>
                                          <p:spTgt spid="15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22"/>
                                        </p:tgtEl>
                                        <p:attrNameLst>
                                          <p:attrName>style.visibility</p:attrName>
                                        </p:attrNameLst>
                                      </p:cBhvr>
                                      <p:to>
                                        <p:strVal val="visible"/>
                                      </p:to>
                                    </p:set>
                                    <p:animEffect transition="in" filter="fade">
                                      <p:cBhvr>
                                        <p:cTn id="20" dur="500"/>
                                        <p:tgtEl>
                                          <p:spTgt spid="1522"/>
                                        </p:tgtEl>
                                      </p:cBhvr>
                                    </p:animEffect>
                                  </p:childTnLst>
                                </p:cTn>
                              </p:par>
                              <p:par>
                                <p:cTn id="21" presetID="10" presetClass="entr" presetSubtype="0" fill="hold" nodeType="withEffect">
                                  <p:stCondLst>
                                    <p:cond delay="0"/>
                                  </p:stCondLst>
                                  <p:childTnLst>
                                    <p:set>
                                      <p:cBhvr>
                                        <p:cTn id="22" dur="1" fill="hold">
                                          <p:stCondLst>
                                            <p:cond delay="0"/>
                                          </p:stCondLst>
                                        </p:cTn>
                                        <p:tgtEl>
                                          <p:spTgt spid="1526"/>
                                        </p:tgtEl>
                                        <p:attrNameLst>
                                          <p:attrName>style.visibility</p:attrName>
                                        </p:attrNameLst>
                                      </p:cBhvr>
                                      <p:to>
                                        <p:strVal val="visible"/>
                                      </p:to>
                                    </p:set>
                                    <p:animEffect transition="in" filter="fade">
                                      <p:cBhvr>
                                        <p:cTn id="23" dur="2000"/>
                                        <p:tgtEl>
                                          <p:spTgt spid="152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20"/>
                                        </p:tgtEl>
                                        <p:attrNameLst>
                                          <p:attrName>style.visibility</p:attrName>
                                        </p:attrNameLst>
                                      </p:cBhvr>
                                      <p:to>
                                        <p:strVal val="visible"/>
                                      </p:to>
                                    </p:set>
                                    <p:animEffect transition="in" filter="fade">
                                      <p:cBhvr>
                                        <p:cTn id="28" dur="1000"/>
                                        <p:tgtEl>
                                          <p:spTgt spid="1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466"/>
        <p:cNvGrpSpPr/>
        <p:nvPr/>
      </p:nvGrpSpPr>
      <p:grpSpPr>
        <a:xfrm>
          <a:off x="0" y="0"/>
          <a:ext cx="0" cy="0"/>
          <a:chOff x="0" y="0"/>
          <a:chExt cx="0" cy="0"/>
        </a:xfrm>
      </p:grpSpPr>
      <p:sp>
        <p:nvSpPr>
          <p:cNvPr id="1467" name="Google Shape;1467;p118"/>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Styles de management de l’Élément Violet</a:t>
            </a:r>
            <a:endParaRPr dirty="0"/>
          </a:p>
        </p:txBody>
      </p:sp>
      <p:grpSp>
        <p:nvGrpSpPr>
          <p:cNvPr id="1468" name="Google Shape;1468;p118"/>
          <p:cNvGrpSpPr/>
          <p:nvPr>
            <p:custDataLst>
              <p:tags r:id="rId2"/>
            </p:custDataLst>
          </p:nvPr>
        </p:nvGrpSpPr>
        <p:grpSpPr>
          <a:xfrm>
            <a:off x="545848" y="1310326"/>
            <a:ext cx="2636412" cy="2526052"/>
            <a:chOff x="2303139" y="1196837"/>
            <a:chExt cx="2288821" cy="2347310"/>
          </a:xfrm>
        </p:grpSpPr>
        <p:sp>
          <p:nvSpPr>
            <p:cNvPr id="1469" name="Google Shape;1469;p118"/>
            <p:cNvSpPr/>
            <p:nvPr/>
          </p:nvSpPr>
          <p:spPr>
            <a:xfrm>
              <a:off x="2303139" y="1196837"/>
              <a:ext cx="2288821" cy="2347310"/>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En temps normal, dans un état positif, style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1470" name="Google Shape;1470;p118" descr="Coche avec un remplissage uni"/>
            <p:cNvPicPr preferRelativeResize="0"/>
            <p:nvPr/>
          </p:nvPicPr>
          <p:blipFill rotWithShape="1">
            <a:blip r:embed="rId13">
              <a:alphaModFix/>
            </a:blip>
            <a:srcRect/>
            <a:stretch/>
          </p:blipFill>
          <p:spPr>
            <a:xfrm>
              <a:off x="3196633" y="1312305"/>
              <a:ext cx="501832" cy="501832"/>
            </a:xfrm>
            <a:prstGeom prst="rect">
              <a:avLst/>
            </a:prstGeom>
            <a:noFill/>
            <a:ln>
              <a:noFill/>
            </a:ln>
          </p:spPr>
        </p:pic>
      </p:grpSp>
      <p:sp>
        <p:nvSpPr>
          <p:cNvPr id="1471" name="Google Shape;1471;p118"/>
          <p:cNvSpPr/>
          <p:nvPr>
            <p:custDataLst>
              <p:tags r:id="rId3"/>
            </p:custDataLst>
          </p:nvPr>
        </p:nvSpPr>
        <p:spPr>
          <a:xfrm>
            <a:off x="6113281" y="1310326"/>
            <a:ext cx="5575178" cy="2526052"/>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S’engage avec de la coopération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Explique les projets, les valeurs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Mobilise les acteurs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Consulte pour des avis, des suggestions</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Accepte les aménagements de méthodes</a:t>
            </a:r>
            <a:endParaRPr sz="1400" b="0" i="0" u="none" strike="noStrike" cap="none">
              <a:solidFill>
                <a:srgbClr val="000000"/>
              </a:solidFill>
              <a:latin typeface="Arial"/>
              <a:ea typeface="Arial"/>
              <a:cs typeface="Arial"/>
              <a:sym typeface="Arial"/>
            </a:endParaRPr>
          </a:p>
        </p:txBody>
      </p:sp>
      <p:sp>
        <p:nvSpPr>
          <p:cNvPr id="1472" name="Google Shape;1472;p118"/>
          <p:cNvSpPr/>
          <p:nvPr>
            <p:custDataLst>
              <p:tags r:id="rId4"/>
            </p:custDataLst>
          </p:nvPr>
        </p:nvSpPr>
        <p:spPr>
          <a:xfrm>
            <a:off x="6113281" y="4055097"/>
            <a:ext cx="5575200" cy="2526000"/>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Manage en fonction de principes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Confond explication et adhésion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Met son équipe sous pression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Fixe des objectifs trop ambitieux </a:t>
            </a:r>
            <a:endParaRPr sz="1400" b="0" i="0" u="none" strike="noStrike" cap="none">
              <a:solidFill>
                <a:srgbClr val="000000"/>
              </a:solidFill>
              <a:latin typeface="Arial"/>
              <a:ea typeface="Arial"/>
              <a:cs typeface="Arial"/>
              <a:sym typeface="Arial"/>
            </a:endParaRPr>
          </a:p>
          <a:p>
            <a:pPr marL="298450" marR="192405" lvl="0" indent="-285750" algn="l" rtl="0">
              <a:lnSpc>
                <a:spcPct val="137100"/>
              </a:lnSpc>
              <a:spcBef>
                <a:spcPts val="0"/>
              </a:spcBef>
              <a:spcAft>
                <a:spcPts val="0"/>
              </a:spcAft>
              <a:buClr>
                <a:srgbClr val="353535"/>
              </a:buClr>
              <a:buSzPts val="1800"/>
              <a:buFont typeface="Arial"/>
              <a:buChar char="•"/>
            </a:pPr>
            <a:r>
              <a:rPr lang="fr-FR" sz="1800" b="0" i="0" u="none" strike="noStrike" cap="none">
                <a:solidFill>
                  <a:srgbClr val="353535"/>
                </a:solidFill>
                <a:latin typeface="Arial"/>
                <a:ea typeface="Arial"/>
                <a:cs typeface="Arial"/>
                <a:sym typeface="Arial"/>
              </a:rPr>
              <a:t>N’est pas souvent réaliste</a:t>
            </a:r>
            <a:endParaRPr sz="1400" b="0" i="0" u="none" strike="noStrike" cap="none">
              <a:solidFill>
                <a:srgbClr val="000000"/>
              </a:solidFill>
              <a:latin typeface="Arial"/>
              <a:ea typeface="Arial"/>
              <a:cs typeface="Arial"/>
              <a:sym typeface="Arial"/>
            </a:endParaRPr>
          </a:p>
        </p:txBody>
      </p:sp>
      <p:sp>
        <p:nvSpPr>
          <p:cNvPr id="1473" name="Google Shape;1473;p118"/>
          <p:cNvSpPr/>
          <p:nvPr>
            <p:custDataLst>
              <p:tags r:id="rId5"/>
            </p:custDataLst>
          </p:nvPr>
        </p:nvSpPr>
        <p:spPr>
          <a:xfrm>
            <a:off x="545087" y="4055096"/>
            <a:ext cx="2636412" cy="2526052"/>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a:solidFill>
                  <a:schemeClr val="dk1"/>
                </a:solidFill>
                <a:latin typeface="Arial"/>
                <a:ea typeface="Arial"/>
                <a:cs typeface="Arial"/>
                <a:sym typeface="Arial"/>
              </a:rPr>
              <a:t>En débordement émotionnel, j’adopte le style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4" name="Google Shape;1474;p118"/>
          <p:cNvSpPr/>
          <p:nvPr>
            <p:custDataLst>
              <p:tags r:id="rId6"/>
            </p:custDataLst>
          </p:nvPr>
        </p:nvSpPr>
        <p:spPr>
          <a:xfrm>
            <a:off x="697585" y="5750351"/>
            <a:ext cx="2334938" cy="540045"/>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B76AFF"/>
                </a:solidFill>
                <a:latin typeface="Calibri"/>
                <a:ea typeface="Calibri"/>
                <a:cs typeface="Calibri"/>
                <a:sym typeface="Calibri"/>
              </a:rPr>
              <a:t>Persuasif</a:t>
            </a:r>
            <a:endParaRPr sz="3200" b="0" i="0" u="none" strike="noStrike" cap="none">
              <a:solidFill>
                <a:srgbClr val="B76AFF"/>
              </a:solidFill>
              <a:latin typeface="Calibri"/>
              <a:ea typeface="Calibri"/>
              <a:cs typeface="Calibri"/>
              <a:sym typeface="Calibri"/>
            </a:endParaRPr>
          </a:p>
        </p:txBody>
      </p:sp>
      <p:pic>
        <p:nvPicPr>
          <p:cNvPr id="1475" name="Google Shape;1475;p118" descr="Fermer avec un remplissage uni"/>
          <p:cNvPicPr preferRelativeResize="0"/>
          <p:nvPr>
            <p:custDataLst>
              <p:tags r:id="rId7"/>
            </p:custDataLst>
          </p:nvPr>
        </p:nvPicPr>
        <p:blipFill rotWithShape="1">
          <a:blip r:embed="rId14">
            <a:alphaModFix/>
          </a:blip>
          <a:srcRect/>
          <a:stretch/>
        </p:blipFill>
        <p:spPr>
          <a:xfrm>
            <a:off x="1591217" y="4198467"/>
            <a:ext cx="540046" cy="540046"/>
          </a:xfrm>
          <a:prstGeom prst="rect">
            <a:avLst/>
          </a:prstGeom>
          <a:noFill/>
          <a:ln>
            <a:noFill/>
          </a:ln>
        </p:spPr>
      </p:pic>
      <p:sp>
        <p:nvSpPr>
          <p:cNvPr id="1476" name="Google Shape;1476;p118"/>
          <p:cNvSpPr/>
          <p:nvPr>
            <p:custDataLst>
              <p:tags r:id="rId8"/>
            </p:custDataLst>
          </p:nvPr>
        </p:nvSpPr>
        <p:spPr>
          <a:xfrm>
            <a:off x="697585" y="3043258"/>
            <a:ext cx="2334938" cy="540045"/>
          </a:xfrm>
          <a:prstGeom prst="roundRect">
            <a:avLst>
              <a:gd name="adj" fmla="val 16667"/>
            </a:avLst>
          </a:prstGeom>
          <a:solidFill>
            <a:schemeClr val="lt1"/>
          </a:solidFill>
          <a:ln w="12700" cap="flat" cmpd="sng">
            <a:solidFill>
              <a:srgbClr val="B76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rgbClr val="B76AFF"/>
                </a:solidFill>
                <a:latin typeface="Calibri"/>
                <a:ea typeface="Calibri"/>
                <a:cs typeface="Calibri"/>
                <a:sym typeface="Calibri"/>
              </a:rPr>
              <a:t>Explicatif</a:t>
            </a:r>
            <a:endParaRPr sz="3200" b="0" i="0" u="none" strike="noStrike" cap="none">
              <a:solidFill>
                <a:srgbClr val="B76AFF"/>
              </a:solidFill>
              <a:latin typeface="Calibri"/>
              <a:ea typeface="Calibri"/>
              <a:cs typeface="Calibri"/>
              <a:sym typeface="Calibri"/>
            </a:endParaRPr>
          </a:p>
        </p:txBody>
      </p:sp>
      <p:pic>
        <p:nvPicPr>
          <p:cNvPr id="1477" name="Google Shape;1477;p118"/>
          <p:cNvPicPr preferRelativeResize="0"/>
          <p:nvPr>
            <p:custDataLst>
              <p:tags r:id="rId9"/>
            </p:custDataLst>
          </p:nvPr>
        </p:nvPicPr>
        <p:blipFill rotWithShape="1">
          <a:blip r:embed="rId15" cstate="email">
            <a:alphaModFix/>
            <a:extLst>
              <a:ext uri="{28A0092B-C50C-407E-A947-70E740481C1C}">
                <a14:useLocalDpi xmlns:a14="http://schemas.microsoft.com/office/drawing/2010/main"/>
              </a:ext>
            </a:extLst>
          </a:blip>
          <a:srcRect/>
          <a:stretch/>
        </p:blipFill>
        <p:spPr>
          <a:xfrm>
            <a:off x="3333997" y="1352378"/>
            <a:ext cx="2579505" cy="2484000"/>
          </a:xfrm>
          <a:prstGeom prst="rect">
            <a:avLst/>
          </a:prstGeom>
          <a:noFill/>
          <a:ln>
            <a:noFill/>
          </a:ln>
        </p:spPr>
      </p:pic>
      <p:pic>
        <p:nvPicPr>
          <p:cNvPr id="1478" name="Google Shape;1478;p118"/>
          <p:cNvPicPr preferRelativeResize="0"/>
          <p:nvPr>
            <p:custDataLst>
              <p:tags r:id="rId10"/>
            </p:custDataLst>
          </p:nvPr>
        </p:nvPicPr>
        <p:blipFill rotWithShape="1">
          <a:blip r:embed="rId16" cstate="email">
            <a:alphaModFix/>
            <a:extLst>
              <a:ext uri="{28A0092B-C50C-407E-A947-70E740481C1C}">
                <a14:useLocalDpi xmlns:a14="http://schemas.microsoft.com/office/drawing/2010/main"/>
              </a:ext>
            </a:extLst>
          </a:blip>
          <a:srcRect/>
          <a:stretch/>
        </p:blipFill>
        <p:spPr>
          <a:xfrm>
            <a:off x="3265257" y="4109325"/>
            <a:ext cx="2579504" cy="248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6"/>
                                        </p:tgtEl>
                                        <p:attrNameLst>
                                          <p:attrName>style.visibility</p:attrName>
                                        </p:attrNameLst>
                                      </p:cBhvr>
                                      <p:to>
                                        <p:strVal val="visible"/>
                                      </p:to>
                                    </p:set>
                                    <p:animEffect transition="in" filter="fade">
                                      <p:cBhvr>
                                        <p:cTn id="7" dur="500"/>
                                        <p:tgtEl>
                                          <p:spTgt spid="1476"/>
                                        </p:tgtEl>
                                      </p:cBhvr>
                                    </p:animEffect>
                                  </p:childTnLst>
                                </p:cTn>
                              </p:par>
                              <p:par>
                                <p:cTn id="8" presetID="10" presetClass="entr" presetSubtype="0" fill="hold" nodeType="withEffect">
                                  <p:stCondLst>
                                    <p:cond delay="0"/>
                                  </p:stCondLst>
                                  <p:childTnLst>
                                    <p:set>
                                      <p:cBhvr>
                                        <p:cTn id="9" dur="1" fill="hold">
                                          <p:stCondLst>
                                            <p:cond delay="0"/>
                                          </p:stCondLst>
                                        </p:cTn>
                                        <p:tgtEl>
                                          <p:spTgt spid="1477"/>
                                        </p:tgtEl>
                                        <p:attrNameLst>
                                          <p:attrName>style.visibility</p:attrName>
                                        </p:attrNameLst>
                                      </p:cBhvr>
                                      <p:to>
                                        <p:strVal val="visible"/>
                                      </p:to>
                                    </p:set>
                                    <p:animEffect transition="in" filter="fade">
                                      <p:cBhvr>
                                        <p:cTn id="10" dur="2000"/>
                                        <p:tgtEl>
                                          <p:spTgt spid="147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71"/>
                                        </p:tgtEl>
                                        <p:attrNameLst>
                                          <p:attrName>style.visibility</p:attrName>
                                        </p:attrNameLst>
                                      </p:cBhvr>
                                      <p:to>
                                        <p:strVal val="visible"/>
                                      </p:to>
                                    </p:set>
                                    <p:animEffect transition="in" filter="fade">
                                      <p:cBhvr>
                                        <p:cTn id="15" dur="1000"/>
                                        <p:tgtEl>
                                          <p:spTgt spid="147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74"/>
                                        </p:tgtEl>
                                        <p:attrNameLst>
                                          <p:attrName>style.visibility</p:attrName>
                                        </p:attrNameLst>
                                      </p:cBhvr>
                                      <p:to>
                                        <p:strVal val="visible"/>
                                      </p:to>
                                    </p:set>
                                    <p:animEffect transition="in" filter="fade">
                                      <p:cBhvr>
                                        <p:cTn id="20" dur="500"/>
                                        <p:tgtEl>
                                          <p:spTgt spid="1474"/>
                                        </p:tgtEl>
                                      </p:cBhvr>
                                    </p:animEffect>
                                  </p:childTnLst>
                                </p:cTn>
                              </p:par>
                              <p:par>
                                <p:cTn id="21" presetID="10" presetClass="entr" presetSubtype="0" fill="hold" nodeType="withEffect">
                                  <p:stCondLst>
                                    <p:cond delay="0"/>
                                  </p:stCondLst>
                                  <p:childTnLst>
                                    <p:set>
                                      <p:cBhvr>
                                        <p:cTn id="22" dur="1" fill="hold">
                                          <p:stCondLst>
                                            <p:cond delay="0"/>
                                          </p:stCondLst>
                                        </p:cTn>
                                        <p:tgtEl>
                                          <p:spTgt spid="1478"/>
                                        </p:tgtEl>
                                        <p:attrNameLst>
                                          <p:attrName>style.visibility</p:attrName>
                                        </p:attrNameLst>
                                      </p:cBhvr>
                                      <p:to>
                                        <p:strVal val="visible"/>
                                      </p:to>
                                    </p:set>
                                    <p:animEffect transition="in" filter="fade">
                                      <p:cBhvr>
                                        <p:cTn id="23" dur="2000"/>
                                        <p:tgtEl>
                                          <p:spTgt spid="147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72"/>
                                        </p:tgtEl>
                                        <p:attrNameLst>
                                          <p:attrName>style.visibility</p:attrName>
                                        </p:attrNameLst>
                                      </p:cBhvr>
                                      <p:to>
                                        <p:strVal val="visible"/>
                                      </p:to>
                                    </p:set>
                                    <p:animEffect transition="in" filter="fade">
                                      <p:cBhvr>
                                        <p:cTn id="28" dur="1000"/>
                                        <p:tgtEl>
                                          <p:spTgt spid="1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Google Shape;1532;p122">
            <a:extLst>
              <a:ext uri="{FF2B5EF4-FFF2-40B4-BE49-F238E27FC236}">
                <a16:creationId xmlns:a16="http://schemas.microsoft.com/office/drawing/2014/main" id="{45158F26-D5D0-4DE1-897F-2FD05428693B}"/>
              </a:ext>
            </a:extLst>
          </p:cNvPr>
          <p:cNvSpPr txBox="1">
            <a:spLocks/>
          </p:cNvSpPr>
          <p:nvPr>
            <p:custDataLst>
              <p:tags r:id="rId2"/>
            </p:custDataLst>
          </p:nvPr>
        </p:nvSpPr>
        <p:spPr>
          <a:xfrm>
            <a:off x="640080" y="325369"/>
            <a:ext cx="4368602" cy="1956841"/>
          </a:xfrm>
          <a:prstGeom prst="rect">
            <a:avLst/>
          </a:prstGeom>
        </p:spPr>
        <p:txBody>
          <a:bodyPr spcFirstLastPara="1"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
                <a:prstClr val="black"/>
              </a:buClr>
              <a:buSzPct val="100000"/>
              <a:buFontTx/>
              <a:buNone/>
              <a:tabLst/>
              <a:defRPr/>
            </a:pPr>
            <a:r>
              <a:rPr kumimoji="0" lang="en-US" sz="3800" b="0" i="0" u="none" strike="noStrike" kern="1200" cap="none" spc="0" normalizeH="0" baseline="0" noProof="0" dirty="0" err="1">
                <a:ln>
                  <a:noFill/>
                </a:ln>
                <a:solidFill>
                  <a:prstClr val="black"/>
                </a:solidFill>
                <a:effectLst/>
                <a:uLnTx/>
                <a:uFillTx/>
                <a:latin typeface="Calibri Light" panose="020F0302020204030204"/>
                <a:ea typeface="+mj-ea"/>
                <a:cs typeface="+mj-cs"/>
              </a:rPr>
              <a:t>Exercice</a:t>
            </a:r>
            <a:r>
              <a:rPr kumimoji="0" lang="en-US" sz="3800" b="0" i="0" u="none" strike="noStrike" kern="1200" cap="none" spc="0" normalizeH="0" baseline="0" noProof="0" dirty="0">
                <a:ln>
                  <a:noFill/>
                </a:ln>
                <a:solidFill>
                  <a:prstClr val="black"/>
                </a:solidFill>
                <a:effectLst/>
                <a:uLnTx/>
                <a:uFillTx/>
                <a:latin typeface="Calibri Light" panose="020F0302020204030204"/>
                <a:ea typeface="+mj-ea"/>
                <a:cs typeface="+mj-cs"/>
              </a:rPr>
              <a:t> : </a:t>
            </a:r>
            <a:r>
              <a:rPr kumimoji="0" lang="en-US" sz="3800" b="0" i="0" u="none" strike="noStrike" kern="1200" cap="none" spc="0" normalizeH="0" baseline="0" noProof="0" dirty="0" err="1">
                <a:ln>
                  <a:noFill/>
                </a:ln>
                <a:solidFill>
                  <a:prstClr val="black"/>
                </a:solidFill>
                <a:effectLst/>
                <a:uLnTx/>
                <a:uFillTx/>
                <a:latin typeface="Calibri Light" panose="020F0302020204030204"/>
                <a:ea typeface="+mj-ea"/>
                <a:cs typeface="+mj-cs"/>
              </a:rPr>
              <a:t>Bénéfices</a:t>
            </a:r>
            <a:r>
              <a:rPr kumimoji="0" lang="en-US" sz="3800" b="0" i="0" u="none" strike="noStrike" kern="1200" cap="none" spc="0" normalizeH="0" baseline="0" noProof="0" dirty="0">
                <a:ln>
                  <a:noFill/>
                </a:ln>
                <a:solidFill>
                  <a:prstClr val="black"/>
                </a:solidFill>
                <a:effectLst/>
                <a:uLnTx/>
                <a:uFillTx/>
                <a:latin typeface="Calibri Light" panose="020F0302020204030204"/>
                <a:ea typeface="+mj-ea"/>
                <a:cs typeface="+mj-cs"/>
              </a:rPr>
              <a:t> des </a:t>
            </a:r>
            <a:r>
              <a:rPr kumimoji="0" lang="en-US" sz="3800" b="0" i="0" u="none" strike="noStrike" kern="1200" cap="none" spc="0" normalizeH="0" baseline="0" noProof="0" dirty="0" err="1">
                <a:ln>
                  <a:noFill/>
                </a:ln>
                <a:solidFill>
                  <a:prstClr val="black"/>
                </a:solidFill>
                <a:effectLst/>
                <a:uLnTx/>
                <a:uFillTx/>
                <a:latin typeface="Calibri Light" panose="020F0302020204030204"/>
                <a:ea typeface="+mj-ea"/>
                <a:cs typeface="+mj-cs"/>
              </a:rPr>
              <a:t>différents</a:t>
            </a:r>
            <a:r>
              <a:rPr kumimoji="0" lang="en-US" sz="38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lang="en-US" sz="3800" dirty="0">
                <a:solidFill>
                  <a:prstClr val="black"/>
                </a:solidFill>
                <a:latin typeface="Calibri Light" panose="020F0302020204030204"/>
              </a:rPr>
              <a:t>s</a:t>
            </a:r>
            <a:r>
              <a:rPr kumimoji="0" lang="en-US" sz="3800" b="0" i="0" u="none" strike="noStrike" kern="1200" cap="none" spc="0" normalizeH="0" baseline="0" noProof="0" dirty="0">
                <a:ln>
                  <a:noFill/>
                </a:ln>
                <a:solidFill>
                  <a:prstClr val="black"/>
                </a:solidFill>
                <a:effectLst/>
                <a:uLnTx/>
                <a:uFillTx/>
                <a:latin typeface="Calibri Light" panose="020F0302020204030204"/>
                <a:ea typeface="+mj-ea"/>
                <a:cs typeface="+mj-cs"/>
              </a:rPr>
              <a:t>tyles de management</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Google Shape;1535;p122">
            <a:extLst>
              <a:ext uri="{FF2B5EF4-FFF2-40B4-BE49-F238E27FC236}">
                <a16:creationId xmlns:a16="http://schemas.microsoft.com/office/drawing/2014/main" id="{30836E7F-ED7C-FF9A-7F00-44CB5E0AC4BE}"/>
              </a:ext>
            </a:extLst>
          </p:cNvPr>
          <p:cNvSpPr txBox="1"/>
          <p:nvPr>
            <p:custDataLst>
              <p:tags r:id="rId4"/>
            </p:custDataLst>
          </p:nvPr>
        </p:nvSpPr>
        <p:spPr>
          <a:xfrm>
            <a:off x="640080" y="2872899"/>
            <a:ext cx="4243589" cy="3320668"/>
          </a:xfrm>
          <a:prstGeom prst="rect">
            <a:avLst/>
          </a:prstGeom>
        </p:spPr>
        <p:txBody>
          <a:bodyPr spcFirstLastPara="1" vert="horz" lIns="91440" tIns="45720" rIns="91440" bIns="45720" rtlCol="0" anchorCtr="0">
            <a:normAutofit/>
          </a:bodyPr>
          <a:lstStyle/>
          <a:p>
            <a:pPr marL="0" marR="0" lvl="0" indent="-228600" algn="l" defTabSz="914400" rtl="0" eaLnBrk="1" fontAlgn="auto" latinLnBrk="0" hangingPunct="1">
              <a:lnSpc>
                <a:spcPct val="90000"/>
              </a:lnSpc>
              <a:spcBef>
                <a:spcPts val="0"/>
              </a:spcBef>
              <a:spcAft>
                <a:spcPts val="600"/>
              </a:spcAft>
              <a:buClr>
                <a:srgbClr val="000000"/>
              </a:buClr>
              <a:buSzPts val="3200"/>
              <a:buFont typeface="Arial" panose="020B0604020202020204" pitchFamily="34" charset="0"/>
              <a:buChar char="•"/>
              <a:tabLst/>
              <a:defRPr/>
            </a:pP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En</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3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groupes</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réfléchissez</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de quelle manière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chaque</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style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peut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stimuler</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la motivation vis-à-vis de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l’Élément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fondamental</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ou</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actuel</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du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collaborateur</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a:t>
            </a:r>
          </a:p>
          <a:p>
            <a:pPr marL="457200" marR="0" lvl="5" indent="-228600" algn="l" defTabSz="914400" rtl="0" eaLnBrk="1" fontAlgn="auto" latinLnBrk="0" hangingPunct="1">
              <a:lnSpc>
                <a:spcPct val="90000"/>
              </a:lnSpc>
              <a:spcBef>
                <a:spcPts val="0"/>
              </a:spcBef>
              <a:spcAft>
                <a:spcPts val="600"/>
              </a:spcAft>
              <a:buClrTx/>
              <a:buSzPts val="3200"/>
              <a:buFont typeface="Arial" panose="020B0604020202020204" pitchFamily="34" charset="0"/>
              <a:buChar char="•"/>
              <a:tabLst/>
              <a:defRPr/>
            </a:pPr>
            <a:r>
              <a:rPr lang="en-US" sz="2200" kern="1200" dirty="0">
                <a:solidFill>
                  <a:prstClr val="black"/>
                </a:solidFill>
                <a:latin typeface="Calibri" panose="020F0502020204030204"/>
                <a:ea typeface="+mn-ea"/>
                <a:cs typeface="+mn-cs"/>
                <a:sym typeface="Calibri"/>
              </a:rPr>
              <a:t>É</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quipe</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A : Orange / Bleu</a:t>
            </a:r>
          </a:p>
          <a:p>
            <a:pPr marL="457200" marR="0" lvl="5" indent="-228600" algn="l" defTabSz="914400" rtl="0" eaLnBrk="1" fontAlgn="auto" latinLnBrk="0" hangingPunct="1">
              <a:lnSpc>
                <a:spcPct val="90000"/>
              </a:lnSpc>
              <a:spcBef>
                <a:spcPts val="0"/>
              </a:spcBef>
              <a:spcAft>
                <a:spcPts val="600"/>
              </a:spcAft>
              <a:buClrTx/>
              <a:buSzPts val="3200"/>
              <a:buFont typeface="Arial" panose="020B0604020202020204" pitchFamily="34" charset="0"/>
              <a:buChar char="•"/>
              <a:tabLst/>
              <a:defRPr/>
            </a:pPr>
            <a:r>
              <a:rPr lang="en-US" sz="2200" kern="1200" dirty="0">
                <a:solidFill>
                  <a:prstClr val="black"/>
                </a:solidFill>
                <a:latin typeface="Calibri" panose="020F0502020204030204"/>
                <a:ea typeface="+mn-ea"/>
                <a:cs typeface="+mn-cs"/>
                <a:sym typeface="Calibri"/>
              </a:rPr>
              <a:t>É</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quipe</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B : Rouge / Vert</a:t>
            </a:r>
          </a:p>
          <a:p>
            <a:pPr marL="457200" marR="0" lvl="5" indent="-228600" algn="l" defTabSz="914400" rtl="0" eaLnBrk="1" fontAlgn="auto" latinLnBrk="0" hangingPunct="1">
              <a:lnSpc>
                <a:spcPct val="90000"/>
              </a:lnSpc>
              <a:spcBef>
                <a:spcPts val="0"/>
              </a:spcBef>
              <a:spcAft>
                <a:spcPts val="600"/>
              </a:spcAft>
              <a:buClrTx/>
              <a:buSzPts val="3200"/>
              <a:buFont typeface="Arial" panose="020B0604020202020204" pitchFamily="34" charset="0"/>
              <a:buChar char="•"/>
              <a:tabLst/>
              <a:defRPr/>
            </a:pPr>
            <a:r>
              <a:rPr lang="en-US" sz="2200" kern="1200" dirty="0">
                <a:solidFill>
                  <a:prstClr val="black"/>
                </a:solidFill>
                <a:latin typeface="Calibri" panose="020F0502020204030204"/>
                <a:ea typeface="+mn-ea"/>
                <a:cs typeface="+mn-cs"/>
                <a:sym typeface="Calibri"/>
              </a:rPr>
              <a:t>É</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quipe</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C : Violet / Jaune</a:t>
            </a:r>
          </a:p>
        </p:txBody>
      </p:sp>
      <p:pic>
        <p:nvPicPr>
          <p:cNvPr id="4" name="Image 3">
            <a:extLst>
              <a:ext uri="{FF2B5EF4-FFF2-40B4-BE49-F238E27FC236}">
                <a16:creationId xmlns:a16="http://schemas.microsoft.com/office/drawing/2014/main" id="{AE790AD8-6898-0193-BEC5-727079B8356D}"/>
              </a:ext>
            </a:extLst>
          </p:cNvPr>
          <p:cNvPicPr>
            <a:picLocks noChangeAspect="1"/>
          </p:cNvPicPr>
          <p:nvPr>
            <p:custDataLst>
              <p:tags r:id="rId5"/>
            </p:custDataLst>
          </p:nvPr>
        </p:nvPicPr>
        <p:blipFill rotWithShape="1">
          <a:blip r:embed="rId8" cstate="email">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723327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530"/>
        <p:cNvGrpSpPr/>
        <p:nvPr/>
      </p:nvGrpSpPr>
      <p:grpSpPr>
        <a:xfrm>
          <a:off x="0" y="0"/>
          <a:ext cx="0" cy="0"/>
          <a:chOff x="0" y="0"/>
          <a:chExt cx="0" cy="0"/>
        </a:xfrm>
      </p:grpSpPr>
      <p:sp>
        <p:nvSpPr>
          <p:cNvPr id="1531" name="Google Shape;1531;p122"/>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32" name="Google Shape;1532;p122"/>
          <p:cNvSpPr txBox="1">
            <a:spLocks noGrp="1"/>
          </p:cNvSpPr>
          <p:nvPr>
            <p:ph type="title"/>
            <p:custDataLst>
              <p:tags r:id="rId2"/>
            </p:custDataLst>
          </p:nvPr>
        </p:nvSpPr>
        <p:spPr>
          <a:xfrm>
            <a:off x="5297762" y="329184"/>
            <a:ext cx="6251110" cy="178308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sz="5400" dirty="0"/>
              <a:t>Exercice : management individualisé</a:t>
            </a:r>
            <a:endParaRPr sz="5400" dirty="0"/>
          </a:p>
        </p:txBody>
      </p:sp>
      <p:pic>
        <p:nvPicPr>
          <p:cNvPr id="1533" name="Google Shape;1533;p122" descr="Table de travail avec tablette pour lunettes, calendrier et gobelet"/>
          <p:cNvPicPr preferRelativeResize="0"/>
          <p:nvPr>
            <p:custDataLst>
              <p:tags r:id="rId3"/>
            </p:custDataLst>
          </p:nvPr>
        </p:nvPicPr>
        <p:blipFill rotWithShape="1">
          <a:blip r:embed="rId8" cstate="screen">
            <a:alphaModFix/>
            <a:extLst>
              <a:ext uri="{28A0092B-C50C-407E-A947-70E740481C1C}">
                <a14:useLocalDpi xmlns:a14="http://schemas.microsoft.com/office/drawing/2010/main"/>
              </a:ext>
            </a:extLst>
          </a:blip>
          <a:srcRect b="-1"/>
          <a:stretch/>
        </p:blipFill>
        <p:spPr>
          <a:xfrm>
            <a:off x="1" y="10"/>
            <a:ext cx="4657344" cy="6857990"/>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1534" name="Google Shape;1534;p122"/>
          <p:cNvSpPr/>
          <p:nvPr>
            <p:custDataLst>
              <p:tags r:id="rId4"/>
            </p:custDataLst>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35" name="Google Shape;1535;p122"/>
          <p:cNvSpPr txBox="1"/>
          <p:nvPr>
            <p:custDataLst>
              <p:tags r:id="rId5"/>
            </p:custDataLst>
          </p:nvPr>
        </p:nvSpPr>
        <p:spPr>
          <a:xfrm>
            <a:off x="5297762" y="2706624"/>
            <a:ext cx="6251110" cy="348386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200"/>
              <a:buFont typeface="Arial"/>
              <a:buNone/>
            </a:pPr>
            <a:r>
              <a:rPr lang="fr-FR" sz="3200" b="0" i="0" u="none" strike="noStrike" cap="none" dirty="0">
                <a:solidFill>
                  <a:schemeClr val="dk1"/>
                </a:solidFill>
                <a:latin typeface="Calibri"/>
                <a:ea typeface="Calibri"/>
                <a:cs typeface="Calibri"/>
                <a:sym typeface="Calibri"/>
              </a:rPr>
              <a:t>En binôme : échangez sur vos styles de management et partagez ce que vous souhaiteriez améliorer dans votre façon de faire </a:t>
            </a:r>
            <a:endParaRPr sz="1400" b="0" i="0" u="none" strike="noStrike" cap="none" dirty="0">
              <a:solidFill>
                <a:srgbClr val="000000"/>
              </a:solidFill>
              <a:latin typeface="Arial"/>
              <a:ea typeface="Arial"/>
              <a:cs typeface="Arial"/>
              <a:sym typeface="Arial"/>
            </a:endParaRPr>
          </a:p>
          <a:p>
            <a:pPr marL="914400" marR="0" lvl="1" indent="-457200" algn="l" rtl="0">
              <a:lnSpc>
                <a:spcPct val="90000"/>
              </a:lnSpc>
              <a:spcBef>
                <a:spcPts val="600"/>
              </a:spcBef>
              <a:spcAft>
                <a:spcPts val="0"/>
              </a:spcAft>
              <a:buClr>
                <a:schemeClr val="dk1"/>
              </a:buClr>
              <a:buSzPts val="3200"/>
              <a:buFont typeface="Arial"/>
              <a:buChar char="•"/>
            </a:pPr>
            <a:r>
              <a:rPr lang="fr-FR" sz="3200" b="0" i="0" u="none" strike="noStrike" cap="none" dirty="0">
                <a:solidFill>
                  <a:schemeClr val="dk1"/>
                </a:solidFill>
                <a:latin typeface="Calibri"/>
                <a:ea typeface="Calibri"/>
                <a:cs typeface="Calibri"/>
                <a:sym typeface="Calibri"/>
              </a:rPr>
              <a:t>avec qui </a:t>
            </a:r>
            <a:endParaRPr sz="1400" b="0" i="0" u="none" strike="noStrike" cap="none" dirty="0">
              <a:solidFill>
                <a:srgbClr val="000000"/>
              </a:solidFill>
              <a:latin typeface="Arial"/>
              <a:ea typeface="Arial"/>
              <a:cs typeface="Arial"/>
              <a:sym typeface="Arial"/>
            </a:endParaRPr>
          </a:p>
          <a:p>
            <a:pPr marL="914400" marR="0" lvl="1" indent="-457200" algn="l" rtl="0">
              <a:lnSpc>
                <a:spcPct val="90000"/>
              </a:lnSpc>
              <a:spcBef>
                <a:spcPts val="600"/>
              </a:spcBef>
              <a:spcAft>
                <a:spcPts val="0"/>
              </a:spcAft>
              <a:buClr>
                <a:schemeClr val="dk1"/>
              </a:buClr>
              <a:buSzPts val="3200"/>
              <a:buFont typeface="Arial"/>
              <a:buChar char="•"/>
            </a:pPr>
            <a:r>
              <a:rPr lang="fr-FR" sz="3200" b="0" i="0" u="none" strike="noStrike" cap="none" dirty="0">
                <a:solidFill>
                  <a:schemeClr val="dk1"/>
                </a:solidFill>
                <a:latin typeface="Calibri"/>
                <a:ea typeface="Calibri"/>
                <a:cs typeface="Calibri"/>
                <a:sym typeface="Calibri"/>
              </a:rPr>
              <a:t>quand </a:t>
            </a:r>
            <a:endParaRPr sz="1400" b="0" i="0" u="none" strike="noStrike" cap="none" dirty="0">
              <a:solidFill>
                <a:srgbClr val="000000"/>
              </a:solidFill>
              <a:latin typeface="Arial"/>
              <a:ea typeface="Arial"/>
              <a:cs typeface="Arial"/>
              <a:sym typeface="Arial"/>
            </a:endParaRPr>
          </a:p>
          <a:p>
            <a:pPr marL="914400" marR="0" lvl="1" indent="-457200" algn="l" rtl="0">
              <a:lnSpc>
                <a:spcPct val="90000"/>
              </a:lnSpc>
              <a:spcBef>
                <a:spcPts val="600"/>
              </a:spcBef>
              <a:spcAft>
                <a:spcPts val="0"/>
              </a:spcAft>
              <a:buClr>
                <a:schemeClr val="dk1"/>
              </a:buClr>
              <a:buSzPts val="3200"/>
              <a:buFont typeface="Arial"/>
              <a:buChar char="•"/>
            </a:pPr>
            <a:r>
              <a:rPr lang="fr-FR" sz="3200" b="0" i="0" u="none" strike="noStrike" cap="none" dirty="0">
                <a:solidFill>
                  <a:schemeClr val="dk1"/>
                </a:solidFill>
                <a:latin typeface="Calibri"/>
                <a:ea typeface="Calibri"/>
                <a:cs typeface="Calibri"/>
                <a:sym typeface="Calibri"/>
              </a:rPr>
              <a:t>pourquoi</a:t>
            </a:r>
            <a:endParaRPr sz="3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378070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sp>
        <p:nvSpPr>
          <p:cNvPr id="6" name="ZoneTexte 5">
            <a:extLst>
              <a:ext uri="{FF2B5EF4-FFF2-40B4-BE49-F238E27FC236}">
                <a16:creationId xmlns:a16="http://schemas.microsoft.com/office/drawing/2014/main" id="{72DFE641-9BB7-64E7-A180-BDA3EEEBD2A5}"/>
              </a:ext>
            </a:extLst>
          </p:cNvPr>
          <p:cNvSpPr txBox="1"/>
          <p:nvPr>
            <p:custDataLst>
              <p:tags r:id="rId2"/>
            </p:custDataLst>
          </p:nvPr>
        </p:nvSpPr>
        <p:spPr>
          <a:xfrm>
            <a:off x="5815373" y="5215234"/>
            <a:ext cx="5411427" cy="830997"/>
          </a:xfrm>
          <a:prstGeom prst="rect">
            <a:avLst/>
          </a:prstGeom>
          <a:noFill/>
        </p:spPr>
        <p:txBody>
          <a:bodyPr wrap="square">
            <a:spAutoFit/>
          </a:bodyPr>
          <a:lstStyle/>
          <a:p>
            <a:pPr algn="r"/>
            <a:r>
              <a:rPr lang="fr-FR" sz="2800" b="1" i="1" dirty="0">
                <a:solidFill>
                  <a:schemeClr val="bg1"/>
                </a:solidFill>
              </a:rPr>
              <a:t>Nelson Mandela</a:t>
            </a:r>
            <a:br>
              <a:rPr lang="fr-FR" sz="2800" b="1" i="1" dirty="0">
                <a:solidFill>
                  <a:schemeClr val="bg1"/>
                </a:solidFill>
              </a:rPr>
            </a:br>
            <a:r>
              <a:rPr lang="fr-FR" sz="2000" b="1" i="1" dirty="0">
                <a:solidFill>
                  <a:schemeClr val="bg1"/>
                </a:solidFill>
              </a:rPr>
              <a:t>ex-président d’Afrique du Sud</a:t>
            </a:r>
            <a:endParaRPr lang="fr-FR" sz="2800" b="1" i="1" dirty="0">
              <a:solidFill>
                <a:schemeClr val="bg1"/>
              </a:solidFill>
            </a:endParaRP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3"/>
            </p:custDataLst>
          </p:nvPr>
        </p:nvSpPr>
        <p:spPr>
          <a:xfrm>
            <a:off x="4978400" y="662285"/>
            <a:ext cx="6813550" cy="4552949"/>
          </a:xfrm>
        </p:spPr>
        <p:txBody>
          <a:bodyPr>
            <a:normAutofit/>
          </a:bodyPr>
          <a:lstStyle/>
          <a:p>
            <a:r>
              <a:rPr lang="fr-FR" dirty="0">
                <a:solidFill>
                  <a:schemeClr val="bg1"/>
                </a:solidFill>
              </a:rPr>
              <a:t>Le management est l’art de comprendre l’autre. Son expertise est inversement proportionnelle à la longueur de ses certitudes.</a:t>
            </a:r>
          </a:p>
        </p:txBody>
      </p:sp>
      <p:pic>
        <p:nvPicPr>
          <p:cNvPr id="8" name="Image 7" descr="Une image contenant homme, personne, portant, intérieur&#10;&#10;Description générée automatiquement">
            <a:extLst>
              <a:ext uri="{FF2B5EF4-FFF2-40B4-BE49-F238E27FC236}">
                <a16:creationId xmlns:a16="http://schemas.microsoft.com/office/drawing/2014/main" id="{E6E3A89A-9FC0-DA7E-D097-CE0A06B00CEE}"/>
              </a:ext>
            </a:extLst>
          </p:cNvPr>
          <p:cNvPicPr>
            <a:picLocks noChangeAspect="1"/>
          </p:cNvPicPr>
          <p:nvPr>
            <p:custDataLst>
              <p:tags r:id="rId4"/>
            </p:custDataLst>
          </p:nvPr>
        </p:nvPicPr>
        <p:blipFill>
          <a:blip r:embed="rId8"/>
          <a:stretch>
            <a:fillRect/>
          </a:stretch>
        </p:blipFill>
        <p:spPr>
          <a:xfrm flipH="1">
            <a:off x="0" y="0"/>
            <a:ext cx="5411427" cy="6858000"/>
          </a:xfrm>
          <a:prstGeom prst="rect">
            <a:avLst/>
          </a:prstGeom>
        </p:spPr>
      </p:pic>
      <p:pic>
        <p:nvPicPr>
          <p:cNvPr id="9" name="Google Shape;1796;p144">
            <a:extLst>
              <a:ext uri="{FF2B5EF4-FFF2-40B4-BE49-F238E27FC236}">
                <a16:creationId xmlns:a16="http://schemas.microsoft.com/office/drawing/2014/main" id="{D46B95F4-CD31-D9FE-8A4D-D4D88D835DCD}"/>
              </a:ext>
            </a:extLst>
          </p:cNvPr>
          <p:cNvPicPr preferRelativeResize="0"/>
          <p:nvPr>
            <p:custDataLst>
              <p:tags r:id="rId5"/>
            </p:custDataLst>
          </p:nvPr>
        </p:nvPicPr>
        <p:blipFill rotWithShape="1">
          <a:blip r:embed="rId9">
            <a:alphaModFix/>
          </a:blip>
          <a:srcRect/>
          <a:stretch/>
        </p:blipFill>
        <p:spPr>
          <a:xfrm>
            <a:off x="11226800" y="139065"/>
            <a:ext cx="897296" cy="897428"/>
          </a:xfrm>
          <a:prstGeom prst="rect">
            <a:avLst/>
          </a:prstGeom>
          <a:noFill/>
          <a:ln>
            <a:noFill/>
          </a:ln>
        </p:spPr>
      </p:pic>
    </p:spTree>
    <p:extLst>
      <p:ext uri="{BB962C8B-B14F-4D97-AF65-F5344CB8AC3E}">
        <p14:creationId xmlns:p14="http://schemas.microsoft.com/office/powerpoint/2010/main" val="37462427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0"/>
        <p:cNvGrpSpPr/>
        <p:nvPr/>
      </p:nvGrpSpPr>
      <p:grpSpPr>
        <a:xfrm>
          <a:off x="0" y="0"/>
          <a:ext cx="0" cy="0"/>
          <a:chOff x="0" y="0"/>
          <a:chExt cx="0" cy="0"/>
        </a:xfrm>
      </p:grpSpPr>
      <p:sp>
        <p:nvSpPr>
          <p:cNvPr id="1691" name="Google Shape;1691;p135"/>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92" name="Google Shape;1692;p135"/>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600"/>
              <a:buFont typeface="Calibri"/>
              <a:buNone/>
            </a:pPr>
            <a:r>
              <a:rPr lang="fr-FR" sz="4600">
                <a:solidFill>
                  <a:schemeClr val="dk1"/>
                </a:solidFill>
                <a:latin typeface="Calibri"/>
                <a:ea typeface="Calibri"/>
                <a:cs typeface="Calibri"/>
                <a:sym typeface="Calibri"/>
              </a:rPr>
              <a:t>Recadrer efficacement</a:t>
            </a:r>
            <a:endParaRPr sz="4600">
              <a:solidFill>
                <a:schemeClr val="dk1"/>
              </a:solidFill>
              <a:latin typeface="Calibri"/>
              <a:ea typeface="Calibri"/>
              <a:cs typeface="Calibri"/>
              <a:sym typeface="Calibri"/>
            </a:endParaRPr>
          </a:p>
        </p:txBody>
      </p:sp>
      <p:sp>
        <p:nvSpPr>
          <p:cNvPr id="1693" name="Google Shape;1693;p135"/>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94" name="Google Shape;1694;p135" descr="Une image contenant orange&#10;&#10;Description générée automatiquement"/>
          <p:cNvPicPr preferRelativeResize="0"/>
          <p:nvPr>
            <p:custDataLst>
              <p:tags r:id="rId4"/>
            </p:custDataLst>
          </p:nvPr>
        </p:nvPicPr>
        <p:blipFill rotWithShape="1">
          <a:blip r:embed="rId7">
            <a:alphaModFix/>
          </a:blip>
          <a:srcRect/>
          <a:stretch/>
        </p:blipFill>
        <p:spPr>
          <a:xfrm>
            <a:off x="5486400" y="640080"/>
            <a:ext cx="5550408" cy="5550408"/>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698"/>
        <p:cNvGrpSpPr/>
        <p:nvPr/>
      </p:nvGrpSpPr>
      <p:grpSpPr>
        <a:xfrm>
          <a:off x="0" y="0"/>
          <a:ext cx="0" cy="0"/>
          <a:chOff x="0" y="0"/>
          <a:chExt cx="0" cy="0"/>
        </a:xfrm>
      </p:grpSpPr>
      <p:sp>
        <p:nvSpPr>
          <p:cNvPr id="1699" name="Google Shape;1699;p13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Recadrer efficacement avec la méthode DESC</a:t>
            </a:r>
            <a:endParaRPr/>
          </a:p>
        </p:txBody>
      </p:sp>
      <p:graphicFrame>
        <p:nvGraphicFramePr>
          <p:cNvPr id="1700" name="Google Shape;1700;p136"/>
          <p:cNvGraphicFramePr/>
          <p:nvPr>
            <p:custDataLst>
              <p:tags r:id="rId2"/>
            </p:custDataLst>
            <p:extLst>
              <p:ext uri="{D42A27DB-BD31-4B8C-83A1-F6EECF244321}">
                <p14:modId xmlns:p14="http://schemas.microsoft.com/office/powerpoint/2010/main" val="1315534885"/>
              </p:ext>
            </p:extLst>
          </p:nvPr>
        </p:nvGraphicFramePr>
        <p:xfrm>
          <a:off x="742437" y="1554068"/>
          <a:ext cx="8958775" cy="4615455"/>
        </p:xfrm>
        <a:graphic>
          <a:graphicData uri="http://schemas.openxmlformats.org/drawingml/2006/table">
            <a:tbl>
              <a:tblPr>
                <a:noFill/>
                <a:tableStyleId>{45AF0B8A-E70D-4B54-BD22-39D1910E3F5F}</a:tableStyleId>
              </a:tblPr>
              <a:tblGrid>
                <a:gridCol w="1558850">
                  <a:extLst>
                    <a:ext uri="{9D8B030D-6E8A-4147-A177-3AD203B41FA5}">
                      <a16:colId xmlns:a16="http://schemas.microsoft.com/office/drawing/2014/main" val="20000"/>
                    </a:ext>
                  </a:extLst>
                </a:gridCol>
                <a:gridCol w="3308800">
                  <a:extLst>
                    <a:ext uri="{9D8B030D-6E8A-4147-A177-3AD203B41FA5}">
                      <a16:colId xmlns:a16="http://schemas.microsoft.com/office/drawing/2014/main" val="20001"/>
                    </a:ext>
                  </a:extLst>
                </a:gridCol>
                <a:gridCol w="4091125">
                  <a:extLst>
                    <a:ext uri="{9D8B030D-6E8A-4147-A177-3AD203B41FA5}">
                      <a16:colId xmlns:a16="http://schemas.microsoft.com/office/drawing/2014/main" val="20002"/>
                    </a:ext>
                  </a:extLst>
                </a:gridCol>
              </a:tblGrid>
              <a:tr h="1142875">
                <a:tc>
                  <a:txBody>
                    <a:bodyPr/>
                    <a:lstStyle/>
                    <a:p>
                      <a:pPr marL="0" marR="0" lvl="0" indent="0" algn="ctr" rtl="0">
                        <a:lnSpc>
                          <a:spcPct val="100000"/>
                        </a:lnSpc>
                        <a:spcBef>
                          <a:spcPts val="0"/>
                        </a:spcBef>
                        <a:spcAft>
                          <a:spcPts val="0"/>
                        </a:spcAft>
                        <a:buClr>
                          <a:schemeClr val="lt1"/>
                        </a:buClr>
                        <a:buSzPts val="2000"/>
                        <a:buFont typeface="Noto Sans Symbols"/>
                        <a:buNone/>
                      </a:pPr>
                      <a:r>
                        <a:rPr lang="fr-FR" sz="2000" b="1" i="0" u="none" strike="noStrike" cap="none">
                          <a:solidFill>
                            <a:schemeClr val="lt1"/>
                          </a:solidFill>
                          <a:latin typeface="Calibri"/>
                          <a:ea typeface="Calibri"/>
                          <a:cs typeface="Calibri"/>
                          <a:sym typeface="Calibri"/>
                        </a:rPr>
                        <a:t>D</a:t>
                      </a:r>
                      <a:r>
                        <a:rPr lang="fr-FR" sz="1800" b="1" i="0" u="none" strike="noStrike" cap="none">
                          <a:solidFill>
                            <a:schemeClr val="lt1"/>
                          </a:solidFill>
                          <a:latin typeface="Calibri"/>
                          <a:ea typeface="Calibri"/>
                          <a:cs typeface="Calibri"/>
                          <a:sym typeface="Calibri"/>
                        </a:rPr>
                        <a:t>écrire </a:t>
                      </a:r>
                      <a:br>
                        <a:rPr lang="fr-FR" sz="1800" b="1" i="0" u="none" strike="noStrike" cap="none">
                          <a:solidFill>
                            <a:schemeClr val="lt1"/>
                          </a:solidFill>
                          <a:latin typeface="Calibri"/>
                          <a:ea typeface="Calibri"/>
                          <a:cs typeface="Calibri"/>
                          <a:sym typeface="Calibri"/>
                        </a:rPr>
                      </a:br>
                      <a:r>
                        <a:rPr lang="fr-FR" sz="1800" b="1" i="0" u="none" strike="noStrike" cap="none">
                          <a:solidFill>
                            <a:schemeClr val="lt1"/>
                          </a:solidFill>
                          <a:latin typeface="Calibri"/>
                          <a:ea typeface="Calibri"/>
                          <a:cs typeface="Calibri"/>
                          <a:sym typeface="Calibri"/>
                        </a:rPr>
                        <a:t>les faits</a:t>
                      </a:r>
                      <a:endParaRPr sz="1400" u="none" strike="noStrike" cap="none"/>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solidFill>
                      <a:srgbClr val="C55A11"/>
                    </a:solidFill>
                  </a:tcPr>
                </a:tc>
                <a:tc>
                  <a:txBody>
                    <a:bodyPr/>
                    <a:lstStyle/>
                    <a:p>
                      <a:pPr marL="0" marR="0" lvl="0" indent="0" algn="l" rtl="0">
                        <a:lnSpc>
                          <a:spcPct val="100000"/>
                        </a:lnSpc>
                        <a:spcBef>
                          <a:spcPts val="0"/>
                        </a:spcBef>
                        <a:spcAft>
                          <a:spcPts val="0"/>
                        </a:spcAft>
                        <a:buClr>
                          <a:schemeClr val="lt1"/>
                        </a:buClr>
                        <a:buSzPts val="1800"/>
                        <a:buFont typeface="Noto Sans Symbols"/>
                        <a:buNone/>
                      </a:pPr>
                      <a:r>
                        <a:rPr lang="fr-FR" sz="1800" b="0" i="0" u="none" strike="noStrike" cap="none" dirty="0">
                          <a:solidFill>
                            <a:srgbClr val="000000"/>
                          </a:solidFill>
                          <a:latin typeface="Calibri"/>
                          <a:ea typeface="Calibri"/>
                          <a:cs typeface="Calibri"/>
                          <a:sym typeface="Calibri"/>
                        </a:rPr>
                        <a:t>Sans opinion, sans généralisation et sans jugement de valeur.</a:t>
                      </a:r>
                      <a:endParaRPr sz="1400" u="none" strike="noStrike" cap="none" dirty="0"/>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800"/>
                        <a:buFont typeface="Noto Sans Symbols"/>
                        <a:buNone/>
                      </a:pPr>
                      <a:r>
                        <a:rPr lang="fr-FR" sz="1800" b="1" i="1" u="none" strike="noStrike" cap="none" dirty="0">
                          <a:solidFill>
                            <a:srgbClr val="323F4F"/>
                          </a:solidFill>
                          <a:latin typeface="Calibri"/>
                          <a:ea typeface="Calibri"/>
                          <a:cs typeface="Calibri"/>
                          <a:sym typeface="Calibri"/>
                        </a:rPr>
                        <a:t>« J’ai constaté que tu avais donné </a:t>
                      </a:r>
                      <a:br>
                        <a:rPr lang="fr-FR" sz="1800" b="1" i="1" u="none" strike="noStrike" cap="none" dirty="0">
                          <a:solidFill>
                            <a:srgbClr val="323F4F"/>
                          </a:solidFill>
                          <a:latin typeface="Calibri"/>
                          <a:ea typeface="Calibri"/>
                          <a:cs typeface="Calibri"/>
                          <a:sym typeface="Calibri"/>
                        </a:rPr>
                      </a:br>
                      <a:r>
                        <a:rPr lang="fr-FR" sz="1800" b="1" i="1" u="none" strike="noStrike" cap="none" dirty="0">
                          <a:solidFill>
                            <a:srgbClr val="323F4F"/>
                          </a:solidFill>
                          <a:latin typeface="Calibri"/>
                          <a:ea typeface="Calibri"/>
                          <a:cs typeface="Calibri"/>
                          <a:sym typeface="Calibri"/>
                        </a:rPr>
                        <a:t>le document X avec deux jours </a:t>
                      </a:r>
                      <a:br>
                        <a:rPr lang="fr-FR" sz="1800" b="1" i="1" u="none" strike="noStrike" cap="none" dirty="0">
                          <a:solidFill>
                            <a:srgbClr val="323F4F"/>
                          </a:solidFill>
                          <a:latin typeface="Calibri"/>
                          <a:ea typeface="Calibri"/>
                          <a:cs typeface="Calibri"/>
                          <a:sym typeface="Calibri"/>
                        </a:rPr>
                      </a:br>
                      <a:r>
                        <a:rPr lang="fr-FR" sz="1800" b="1" i="1" u="none" strike="noStrike" cap="none" dirty="0">
                          <a:solidFill>
                            <a:srgbClr val="323F4F"/>
                          </a:solidFill>
                          <a:latin typeface="Calibri"/>
                          <a:ea typeface="Calibri"/>
                          <a:cs typeface="Calibri"/>
                          <a:sym typeface="Calibri"/>
                        </a:rPr>
                        <a:t>de retard. »</a:t>
                      </a:r>
                      <a:endParaRPr sz="1400" u="none" strike="noStrike" cap="none" dirty="0"/>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tcPr>
                </a:tc>
                <a:extLst>
                  <a:ext uri="{0D108BD9-81ED-4DB2-BD59-A6C34878D82A}">
                    <a16:rowId xmlns:a16="http://schemas.microsoft.com/office/drawing/2014/main" val="10000"/>
                  </a:ext>
                </a:extLst>
              </a:tr>
              <a:tr h="1142875">
                <a:tc>
                  <a:txBody>
                    <a:bodyPr/>
                    <a:lstStyle/>
                    <a:p>
                      <a:pPr marL="0" marR="0" lvl="0" indent="0" algn="ctr" rtl="0">
                        <a:lnSpc>
                          <a:spcPct val="100000"/>
                        </a:lnSpc>
                        <a:spcBef>
                          <a:spcPts val="0"/>
                        </a:spcBef>
                        <a:spcAft>
                          <a:spcPts val="0"/>
                        </a:spcAft>
                        <a:buClr>
                          <a:schemeClr val="lt1"/>
                        </a:buClr>
                        <a:buSzPts val="2000"/>
                        <a:buFont typeface="Noto Sans Symbols"/>
                        <a:buNone/>
                      </a:pPr>
                      <a:r>
                        <a:rPr lang="fr-FR" sz="2000" b="1" i="0" u="none" strike="noStrike" cap="none">
                          <a:solidFill>
                            <a:schemeClr val="dk1"/>
                          </a:solidFill>
                          <a:latin typeface="Calibri"/>
                          <a:ea typeface="Calibri"/>
                          <a:cs typeface="Calibri"/>
                          <a:sym typeface="Calibri"/>
                        </a:rPr>
                        <a:t>E</a:t>
                      </a:r>
                      <a:r>
                        <a:rPr lang="fr-FR" sz="1800" b="1" i="0" u="none" strike="noStrike" cap="none">
                          <a:solidFill>
                            <a:schemeClr val="dk1"/>
                          </a:solidFill>
                          <a:latin typeface="Calibri"/>
                          <a:ea typeface="Calibri"/>
                          <a:cs typeface="Calibri"/>
                          <a:sym typeface="Calibri"/>
                        </a:rPr>
                        <a:t>xprimer </a:t>
                      </a:r>
                      <a:endParaRPr sz="1400" u="none" strike="noStrike" cap="none"/>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solidFill>
                      <a:srgbClr val="F4B081"/>
                    </a:solidFill>
                  </a:tcPr>
                </a:tc>
                <a:tc>
                  <a:txBody>
                    <a:bodyPr/>
                    <a:lstStyle/>
                    <a:p>
                      <a:pPr marL="0" marR="0" lvl="0" indent="0" algn="l" rtl="0">
                        <a:lnSpc>
                          <a:spcPct val="100000"/>
                        </a:lnSpc>
                        <a:spcBef>
                          <a:spcPts val="0"/>
                        </a:spcBef>
                        <a:spcAft>
                          <a:spcPts val="0"/>
                        </a:spcAft>
                        <a:buClr>
                          <a:schemeClr val="lt1"/>
                        </a:buClr>
                        <a:buSzPts val="1800"/>
                        <a:buFont typeface="Noto Sans Symbols"/>
                        <a:buNone/>
                      </a:pPr>
                      <a:r>
                        <a:rPr lang="fr-FR" sz="1800" b="0" i="0" u="none" strike="noStrike" cap="none" dirty="0">
                          <a:solidFill>
                            <a:srgbClr val="000000"/>
                          </a:solidFill>
                          <a:latin typeface="Calibri"/>
                          <a:ea typeface="Calibri"/>
                          <a:cs typeface="Calibri"/>
                          <a:sym typeface="Calibri"/>
                        </a:rPr>
                        <a:t>Ses SENTIMENTS (dire JE </a:t>
                      </a:r>
                      <a:br>
                        <a:rPr lang="fr-FR" sz="1800" b="0" i="0" u="none" strike="noStrike" cap="none" dirty="0">
                          <a:solidFill>
                            <a:srgbClr val="000000"/>
                          </a:solidFill>
                          <a:latin typeface="Calibri"/>
                          <a:ea typeface="Calibri"/>
                          <a:cs typeface="Calibri"/>
                          <a:sym typeface="Calibri"/>
                        </a:rPr>
                      </a:br>
                      <a:r>
                        <a:rPr lang="fr-FR" sz="1800" b="0" i="0" u="none" strike="noStrike" cap="none" dirty="0">
                          <a:solidFill>
                            <a:srgbClr val="000000"/>
                          </a:solidFill>
                          <a:latin typeface="Calibri"/>
                          <a:ea typeface="Calibri"/>
                          <a:cs typeface="Calibri"/>
                          <a:sym typeface="Calibri"/>
                        </a:rPr>
                        <a:t>et non VOUS) et en quoi les faits posent des problèmes.</a:t>
                      </a:r>
                      <a:endParaRPr sz="1400" u="none" strike="noStrike" cap="none" dirty="0"/>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800"/>
                        <a:buFont typeface="Noto Sans Symbols"/>
                        <a:buNone/>
                      </a:pPr>
                      <a:r>
                        <a:rPr lang="fr-FR" sz="1800" b="1" i="1" u="none" strike="noStrike" cap="none" dirty="0">
                          <a:solidFill>
                            <a:srgbClr val="323F4F"/>
                          </a:solidFill>
                          <a:latin typeface="Calibri"/>
                          <a:ea typeface="Calibri"/>
                          <a:cs typeface="Calibri"/>
                          <a:sym typeface="Calibri"/>
                        </a:rPr>
                        <a:t>« Je suis très embarrassé </a:t>
                      </a:r>
                      <a:br>
                        <a:rPr lang="fr-FR" sz="1800" b="1" i="1" u="none" strike="noStrike" cap="none" dirty="0">
                          <a:solidFill>
                            <a:srgbClr val="323F4F"/>
                          </a:solidFill>
                          <a:latin typeface="Calibri"/>
                          <a:ea typeface="Calibri"/>
                          <a:cs typeface="Calibri"/>
                          <a:sym typeface="Calibri"/>
                        </a:rPr>
                      </a:br>
                      <a:r>
                        <a:rPr lang="fr-FR" sz="1800" b="1" i="1" u="none" strike="noStrike" cap="none" dirty="0">
                          <a:solidFill>
                            <a:srgbClr val="323F4F"/>
                          </a:solidFill>
                          <a:latin typeface="Calibri"/>
                          <a:ea typeface="Calibri"/>
                          <a:cs typeface="Calibri"/>
                          <a:sym typeface="Calibri"/>
                        </a:rPr>
                        <a:t>vis-à-vis de ton collègue qui attendait ce document. »</a:t>
                      </a:r>
                      <a:endParaRPr sz="1400" u="none" strike="noStrike" cap="none" dirty="0"/>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tcPr>
                </a:tc>
                <a:extLst>
                  <a:ext uri="{0D108BD9-81ED-4DB2-BD59-A6C34878D82A}">
                    <a16:rowId xmlns:a16="http://schemas.microsoft.com/office/drawing/2014/main" val="10001"/>
                  </a:ext>
                </a:extLst>
              </a:tr>
              <a:tr h="1151575">
                <a:tc>
                  <a:txBody>
                    <a:bodyPr/>
                    <a:lstStyle/>
                    <a:p>
                      <a:pPr marL="0" marR="0" lvl="0" indent="0" algn="ctr" rtl="0">
                        <a:lnSpc>
                          <a:spcPct val="100000"/>
                        </a:lnSpc>
                        <a:spcBef>
                          <a:spcPts val="0"/>
                        </a:spcBef>
                        <a:spcAft>
                          <a:spcPts val="0"/>
                        </a:spcAft>
                        <a:buClr>
                          <a:schemeClr val="lt1"/>
                        </a:buClr>
                        <a:buSzPts val="2000"/>
                        <a:buFont typeface="Noto Sans Symbols"/>
                        <a:buNone/>
                      </a:pPr>
                      <a:r>
                        <a:rPr lang="fr-FR" sz="2000" b="1" i="0" u="none" strike="noStrike" cap="none">
                          <a:solidFill>
                            <a:schemeClr val="dk1"/>
                          </a:solidFill>
                          <a:latin typeface="Calibri"/>
                          <a:ea typeface="Calibri"/>
                          <a:cs typeface="Calibri"/>
                          <a:sym typeface="Calibri"/>
                        </a:rPr>
                        <a:t>S</a:t>
                      </a:r>
                      <a:r>
                        <a:rPr lang="fr-FR" sz="1800" b="1" i="0" u="none" strike="noStrike" cap="none">
                          <a:solidFill>
                            <a:schemeClr val="dk1"/>
                          </a:solidFill>
                          <a:latin typeface="Calibri"/>
                          <a:ea typeface="Calibri"/>
                          <a:cs typeface="Calibri"/>
                          <a:sym typeface="Calibri"/>
                        </a:rPr>
                        <a:t>olution </a:t>
                      </a:r>
                      <a:endParaRPr sz="1400" u="none" strike="noStrike" cap="none"/>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solidFill>
                      <a:srgbClr val="F7CAAC"/>
                    </a:solidFill>
                  </a:tcPr>
                </a:tc>
                <a:tc>
                  <a:txBody>
                    <a:bodyPr/>
                    <a:lstStyle/>
                    <a:p>
                      <a:pPr marL="0" marR="0" lvl="0" indent="0" algn="l" rtl="0">
                        <a:lnSpc>
                          <a:spcPct val="100000"/>
                        </a:lnSpc>
                        <a:spcBef>
                          <a:spcPts val="0"/>
                        </a:spcBef>
                        <a:spcAft>
                          <a:spcPts val="0"/>
                        </a:spcAft>
                        <a:buClr>
                          <a:schemeClr val="lt1"/>
                        </a:buClr>
                        <a:buSzPts val="1800"/>
                        <a:buFont typeface="+mj-lt"/>
                        <a:buNone/>
                      </a:pPr>
                      <a:r>
                        <a:rPr lang="fr-FR" sz="1800" b="0" i="0" u="none" strike="noStrike" cap="none" dirty="0">
                          <a:solidFill>
                            <a:schemeClr val="tx1"/>
                          </a:solidFill>
                          <a:latin typeface="Calibri"/>
                          <a:ea typeface="Calibri"/>
                          <a:cs typeface="Calibri"/>
                          <a:sym typeface="Calibri"/>
                        </a:rPr>
                        <a:t>Faire suggérer</a:t>
                      </a:r>
                      <a:endParaRPr sz="1400" u="none" strike="noStrike" cap="none" dirty="0">
                        <a:solidFill>
                          <a:schemeClr val="tx1"/>
                        </a:solidFill>
                      </a:endParaRPr>
                    </a:p>
                    <a:p>
                      <a:pPr marL="0" marR="0" lvl="0" indent="0" algn="l" rtl="0">
                        <a:lnSpc>
                          <a:spcPct val="100000"/>
                        </a:lnSpc>
                        <a:spcBef>
                          <a:spcPts val="0"/>
                        </a:spcBef>
                        <a:spcAft>
                          <a:spcPts val="0"/>
                        </a:spcAft>
                        <a:buClr>
                          <a:schemeClr val="lt1"/>
                        </a:buClr>
                        <a:buSzPts val="1800"/>
                        <a:buFont typeface="+mj-lt"/>
                        <a:buNone/>
                      </a:pPr>
                      <a:r>
                        <a:rPr lang="fr-FR" sz="1800" b="0" i="0" u="none" strike="noStrike" cap="none" dirty="0">
                          <a:solidFill>
                            <a:schemeClr val="tx1"/>
                          </a:solidFill>
                          <a:latin typeface="Calibri"/>
                          <a:ea typeface="Calibri"/>
                          <a:cs typeface="Calibri"/>
                          <a:sym typeface="Calibri"/>
                        </a:rPr>
                        <a:t>Suggérer</a:t>
                      </a:r>
                      <a:endParaRPr sz="1400" u="none" strike="noStrike" cap="none" dirty="0">
                        <a:solidFill>
                          <a:schemeClr val="tx1"/>
                        </a:solidFill>
                      </a:endParaRPr>
                    </a:p>
                    <a:p>
                      <a:pPr marL="0" marR="0" lvl="0" indent="0" algn="l" rtl="0">
                        <a:lnSpc>
                          <a:spcPct val="100000"/>
                        </a:lnSpc>
                        <a:spcBef>
                          <a:spcPts val="0"/>
                        </a:spcBef>
                        <a:spcAft>
                          <a:spcPts val="0"/>
                        </a:spcAft>
                        <a:buClr>
                          <a:schemeClr val="lt1"/>
                        </a:buClr>
                        <a:buSzPts val="1800"/>
                        <a:buFont typeface="+mj-lt"/>
                        <a:buNone/>
                      </a:pPr>
                      <a:r>
                        <a:rPr lang="fr-FR" sz="1800" b="0" i="0" u="none" strike="noStrike" cap="none" dirty="0">
                          <a:solidFill>
                            <a:schemeClr val="tx1"/>
                          </a:solidFill>
                          <a:latin typeface="Calibri"/>
                          <a:ea typeface="Calibri"/>
                          <a:cs typeface="Calibri"/>
                          <a:sym typeface="Calibri"/>
                        </a:rPr>
                        <a:t>Imposer </a:t>
                      </a:r>
                      <a:endParaRPr sz="1400" u="none" strike="noStrike" cap="none" dirty="0">
                        <a:solidFill>
                          <a:schemeClr val="tx1"/>
                        </a:solidFill>
                      </a:endParaRPr>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800"/>
                        <a:buFont typeface="Noto Sans Symbols"/>
                        <a:buNone/>
                      </a:pPr>
                      <a:r>
                        <a:rPr lang="fr-FR" sz="1800" b="1" i="1" u="none" strike="noStrike" cap="none" dirty="0">
                          <a:solidFill>
                            <a:srgbClr val="323F4F"/>
                          </a:solidFill>
                          <a:latin typeface="Calibri"/>
                          <a:ea typeface="Calibri"/>
                          <a:cs typeface="Calibri"/>
                          <a:sym typeface="Calibri"/>
                        </a:rPr>
                        <a:t>« Que proposes-tu pour </a:t>
                      </a:r>
                      <a:br>
                        <a:rPr lang="fr-FR" sz="1800" b="1" i="1" u="none" strike="noStrike" cap="none" dirty="0">
                          <a:solidFill>
                            <a:srgbClr val="323F4F"/>
                          </a:solidFill>
                          <a:latin typeface="Calibri"/>
                          <a:ea typeface="Calibri"/>
                          <a:cs typeface="Calibri"/>
                          <a:sym typeface="Calibri"/>
                        </a:rPr>
                      </a:br>
                      <a:r>
                        <a:rPr lang="fr-FR" sz="1800" b="1" i="1" u="none" strike="noStrike" cap="none" dirty="0">
                          <a:solidFill>
                            <a:srgbClr val="323F4F"/>
                          </a:solidFill>
                          <a:latin typeface="Calibri"/>
                          <a:ea typeface="Calibri"/>
                          <a:cs typeface="Calibri"/>
                          <a:sym typeface="Calibri"/>
                        </a:rPr>
                        <a:t>la prochaine fois ? »</a:t>
                      </a:r>
                      <a:endParaRPr sz="1400" u="none" strike="noStrike" cap="none" dirty="0"/>
                    </a:p>
                    <a:p>
                      <a:pPr marL="0" marR="0" lvl="0" indent="0" algn="ctr" rtl="0">
                        <a:lnSpc>
                          <a:spcPct val="100000"/>
                        </a:lnSpc>
                        <a:spcBef>
                          <a:spcPts val="0"/>
                        </a:spcBef>
                        <a:spcAft>
                          <a:spcPts val="0"/>
                        </a:spcAft>
                        <a:buClr>
                          <a:schemeClr val="lt1"/>
                        </a:buClr>
                        <a:buSzPts val="1800"/>
                        <a:buFont typeface="Noto Sans Symbols"/>
                        <a:buNone/>
                      </a:pPr>
                      <a:r>
                        <a:rPr lang="fr-FR" sz="1800" b="1" i="1" u="none" strike="noStrike" cap="none" dirty="0">
                          <a:solidFill>
                            <a:srgbClr val="323F4F"/>
                          </a:solidFill>
                          <a:latin typeface="Calibri"/>
                          <a:ea typeface="Calibri"/>
                          <a:cs typeface="Calibri"/>
                          <a:sym typeface="Calibri"/>
                        </a:rPr>
                        <a:t>« Que penses-tu de… »</a:t>
                      </a:r>
                      <a:endParaRPr sz="1400" u="none" strike="noStrike" cap="none" dirty="0"/>
                    </a:p>
                    <a:p>
                      <a:pPr marL="0" marR="0" lvl="0" indent="0" algn="ctr" rtl="0">
                        <a:lnSpc>
                          <a:spcPct val="100000"/>
                        </a:lnSpc>
                        <a:spcBef>
                          <a:spcPts val="0"/>
                        </a:spcBef>
                        <a:spcAft>
                          <a:spcPts val="0"/>
                        </a:spcAft>
                        <a:buClr>
                          <a:schemeClr val="lt1"/>
                        </a:buClr>
                        <a:buSzPts val="1800"/>
                        <a:buFont typeface="Noto Sans Symbols"/>
                        <a:buNone/>
                      </a:pPr>
                      <a:r>
                        <a:rPr lang="fr-FR" sz="1800" b="1" i="1" u="none" strike="noStrike" cap="none" dirty="0">
                          <a:solidFill>
                            <a:srgbClr val="323F4F"/>
                          </a:solidFill>
                          <a:latin typeface="Calibri"/>
                          <a:ea typeface="Calibri"/>
                          <a:cs typeface="Calibri"/>
                          <a:sym typeface="Calibri"/>
                        </a:rPr>
                        <a:t>« Je te demande de… »</a:t>
                      </a:r>
                      <a:endParaRPr sz="1400" u="none" strike="noStrike" cap="none" dirty="0"/>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tcPr>
                </a:tc>
                <a:extLst>
                  <a:ext uri="{0D108BD9-81ED-4DB2-BD59-A6C34878D82A}">
                    <a16:rowId xmlns:a16="http://schemas.microsoft.com/office/drawing/2014/main" val="10002"/>
                  </a:ext>
                </a:extLst>
              </a:tr>
              <a:tr h="1142875">
                <a:tc>
                  <a:txBody>
                    <a:bodyPr/>
                    <a:lstStyle/>
                    <a:p>
                      <a:pPr marL="0" marR="0" lvl="0" indent="0" algn="ctr" rtl="0">
                        <a:lnSpc>
                          <a:spcPct val="100000"/>
                        </a:lnSpc>
                        <a:spcBef>
                          <a:spcPts val="0"/>
                        </a:spcBef>
                        <a:spcAft>
                          <a:spcPts val="0"/>
                        </a:spcAft>
                        <a:buClr>
                          <a:schemeClr val="lt1"/>
                        </a:buClr>
                        <a:buSzPts val="2000"/>
                        <a:buFont typeface="Noto Sans Symbols"/>
                        <a:buNone/>
                      </a:pPr>
                      <a:r>
                        <a:rPr lang="fr-FR" sz="2000" b="1" i="0" u="none" strike="noStrike" cap="none">
                          <a:solidFill>
                            <a:schemeClr val="dk1"/>
                          </a:solidFill>
                          <a:latin typeface="Calibri"/>
                          <a:ea typeface="Calibri"/>
                          <a:cs typeface="Calibri"/>
                          <a:sym typeface="Calibri"/>
                        </a:rPr>
                        <a:t>C</a:t>
                      </a:r>
                      <a:r>
                        <a:rPr lang="fr-FR" sz="1800" b="1" i="0" u="none" strike="noStrike" cap="none">
                          <a:solidFill>
                            <a:schemeClr val="dk1"/>
                          </a:solidFill>
                          <a:latin typeface="Calibri"/>
                          <a:ea typeface="Calibri"/>
                          <a:cs typeface="Calibri"/>
                          <a:sym typeface="Calibri"/>
                        </a:rPr>
                        <a:t>onclure </a:t>
                      </a:r>
                      <a:endParaRPr sz="1400" u="none" strike="noStrike" cap="none"/>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solidFill>
                      <a:srgbClr val="FBE4D4"/>
                    </a:solidFill>
                  </a:tcPr>
                </a:tc>
                <a:tc>
                  <a:txBody>
                    <a:bodyPr/>
                    <a:lstStyle/>
                    <a:p>
                      <a:pPr marL="0" marR="0" lvl="0" indent="0" algn="l" rtl="0">
                        <a:lnSpc>
                          <a:spcPct val="100000"/>
                        </a:lnSpc>
                        <a:spcBef>
                          <a:spcPts val="0"/>
                        </a:spcBef>
                        <a:spcAft>
                          <a:spcPts val="0"/>
                        </a:spcAft>
                        <a:buClr>
                          <a:schemeClr val="lt1"/>
                        </a:buClr>
                        <a:buSzPts val="1800"/>
                        <a:buFont typeface="Noto Sans Symbols"/>
                        <a:buNone/>
                      </a:pPr>
                      <a:r>
                        <a:rPr lang="fr-FR" sz="1800" b="0" i="0" u="none" strike="noStrike" cap="none" dirty="0">
                          <a:solidFill>
                            <a:srgbClr val="000000"/>
                          </a:solidFill>
                          <a:latin typeface="Calibri"/>
                          <a:ea typeface="Calibri"/>
                          <a:cs typeface="Calibri"/>
                          <a:sym typeface="Calibri"/>
                        </a:rPr>
                        <a:t>Positivement avec les bénéfices pour le collaborateur et l’équipe.</a:t>
                      </a:r>
                      <a:endParaRPr sz="1400" u="none" strike="noStrike" cap="none" dirty="0"/>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800"/>
                        <a:buFont typeface="Noto Sans Symbols"/>
                        <a:buNone/>
                      </a:pPr>
                      <a:r>
                        <a:rPr lang="fr-FR" sz="1800" b="1" i="1" u="none" strike="noStrike" cap="none" dirty="0">
                          <a:solidFill>
                            <a:srgbClr val="323F4F"/>
                          </a:solidFill>
                          <a:latin typeface="Calibri"/>
                          <a:ea typeface="Calibri"/>
                          <a:cs typeface="Calibri"/>
                          <a:sym typeface="Calibri"/>
                        </a:rPr>
                        <a:t>« Merci, nous pourrons ainsi… »</a:t>
                      </a:r>
                      <a:endParaRPr sz="1400" u="none" strike="noStrike" cap="none" dirty="0"/>
                    </a:p>
                  </a:txBody>
                  <a:tcPr marL="89575" marR="89575" marT="44775" marB="44775" anchor="ctr">
                    <a:lnL w="12700" cap="flat" cmpd="sng">
                      <a:solidFill>
                        <a:srgbClr val="BA6906"/>
                      </a:solidFill>
                      <a:prstDash val="solid"/>
                      <a:round/>
                      <a:headEnd type="none" w="sm" len="sm"/>
                      <a:tailEnd type="none" w="sm" len="sm"/>
                    </a:lnL>
                    <a:lnR w="12700" cap="flat" cmpd="sng">
                      <a:solidFill>
                        <a:srgbClr val="BA6906"/>
                      </a:solidFill>
                      <a:prstDash val="solid"/>
                      <a:round/>
                      <a:headEnd type="none" w="sm" len="sm"/>
                      <a:tailEnd type="none" w="sm" len="sm"/>
                    </a:lnR>
                    <a:lnT w="12700" cap="flat" cmpd="sng">
                      <a:solidFill>
                        <a:srgbClr val="BA6906"/>
                      </a:solidFill>
                      <a:prstDash val="solid"/>
                      <a:round/>
                      <a:headEnd type="none" w="sm" len="sm"/>
                      <a:tailEnd type="none" w="sm" len="sm"/>
                    </a:lnT>
                    <a:lnB w="12700" cap="flat" cmpd="sng">
                      <a:solidFill>
                        <a:srgbClr val="BA6906"/>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1701" name="Google Shape;1701;p136" descr="Une image contenant texte&#10;&#10;Description générée automatiquement"/>
          <p:cNvPicPr preferRelativeResize="0"/>
          <p:nvPr>
            <p:custDataLst>
              <p:tags r:id="rId3"/>
            </p:custDataLst>
          </p:nvPr>
        </p:nvPicPr>
        <p:blipFill rotWithShape="1">
          <a:blip r:embed="rId18" cstate="email">
            <a:alphaModFix/>
            <a:extLst>
              <a:ext uri="{28A0092B-C50C-407E-A947-70E740481C1C}">
                <a14:useLocalDpi xmlns:a14="http://schemas.microsoft.com/office/drawing/2010/main"/>
              </a:ext>
            </a:extLst>
          </a:blip>
          <a:srcRect/>
          <a:stretch/>
        </p:blipFill>
        <p:spPr>
          <a:xfrm>
            <a:off x="10162482" y="5550649"/>
            <a:ext cx="174808" cy="665566"/>
          </a:xfrm>
          <a:prstGeom prst="rect">
            <a:avLst/>
          </a:prstGeom>
          <a:noFill/>
          <a:ln>
            <a:noFill/>
          </a:ln>
        </p:spPr>
      </p:pic>
      <p:pic>
        <p:nvPicPr>
          <p:cNvPr id="1702" name="Google Shape;1702;p136" descr="Une image contenant texte&#10;&#10;Description générée automatiquement"/>
          <p:cNvPicPr preferRelativeResize="0"/>
          <p:nvPr>
            <p:custDataLst>
              <p:tags r:id="rId4"/>
            </p:custDataLst>
          </p:nvPr>
        </p:nvPicPr>
        <p:blipFill rotWithShape="1">
          <a:blip r:embed="rId19" cstate="email">
            <a:alphaModFix/>
            <a:extLst>
              <a:ext uri="{28A0092B-C50C-407E-A947-70E740481C1C}">
                <a14:useLocalDpi xmlns:a14="http://schemas.microsoft.com/office/drawing/2010/main"/>
              </a:ext>
            </a:extLst>
          </a:blip>
          <a:srcRect/>
          <a:stretch/>
        </p:blipFill>
        <p:spPr>
          <a:xfrm>
            <a:off x="10842783" y="3195795"/>
            <a:ext cx="157449" cy="666000"/>
          </a:xfrm>
          <a:prstGeom prst="rect">
            <a:avLst/>
          </a:prstGeom>
          <a:noFill/>
          <a:ln>
            <a:noFill/>
          </a:ln>
        </p:spPr>
      </p:pic>
      <p:pic>
        <p:nvPicPr>
          <p:cNvPr id="1703" name="Google Shape;1703;p136" descr="Une image contenant texte&#10;&#10;Description générée automatiquement"/>
          <p:cNvPicPr preferRelativeResize="0"/>
          <p:nvPr>
            <p:custDataLst>
              <p:tags r:id="rId5"/>
            </p:custDataLst>
          </p:nvPr>
        </p:nvPicPr>
        <p:blipFill rotWithShape="1">
          <a:blip r:embed="rId20" cstate="email">
            <a:alphaModFix/>
            <a:extLst>
              <a:ext uri="{28A0092B-C50C-407E-A947-70E740481C1C}">
                <a14:useLocalDpi xmlns:a14="http://schemas.microsoft.com/office/drawing/2010/main"/>
              </a:ext>
            </a:extLst>
          </a:blip>
          <a:srcRect/>
          <a:stretch/>
        </p:blipFill>
        <p:spPr>
          <a:xfrm>
            <a:off x="10128772" y="3185373"/>
            <a:ext cx="173777" cy="666000"/>
          </a:xfrm>
          <a:prstGeom prst="rect">
            <a:avLst/>
          </a:prstGeom>
          <a:noFill/>
          <a:ln>
            <a:noFill/>
          </a:ln>
        </p:spPr>
      </p:pic>
      <p:pic>
        <p:nvPicPr>
          <p:cNvPr id="1704" name="Google Shape;1704;p136" descr="Une image contenant texte&#10;&#10;Description générée automatiquement"/>
          <p:cNvPicPr preferRelativeResize="0"/>
          <p:nvPr>
            <p:custDataLst>
              <p:tags r:id="rId6"/>
            </p:custDataLst>
          </p:nvPr>
        </p:nvPicPr>
        <p:blipFill rotWithShape="1">
          <a:blip r:embed="rId21" cstate="email">
            <a:alphaModFix/>
            <a:extLst>
              <a:ext uri="{28A0092B-C50C-407E-A947-70E740481C1C}">
                <a14:useLocalDpi xmlns:a14="http://schemas.microsoft.com/office/drawing/2010/main"/>
              </a:ext>
            </a:extLst>
          </a:blip>
          <a:srcRect/>
          <a:stretch/>
        </p:blipFill>
        <p:spPr>
          <a:xfrm>
            <a:off x="10184270" y="4858129"/>
            <a:ext cx="163322" cy="666000"/>
          </a:xfrm>
          <a:prstGeom prst="rect">
            <a:avLst/>
          </a:prstGeom>
          <a:noFill/>
          <a:ln>
            <a:noFill/>
          </a:ln>
        </p:spPr>
      </p:pic>
      <p:pic>
        <p:nvPicPr>
          <p:cNvPr id="1705" name="Google Shape;1705;p136" descr="Une image contenant texte, draps et couvertures&#10;&#10;Description générée automatiquement"/>
          <p:cNvPicPr preferRelativeResize="0"/>
          <p:nvPr>
            <p:custDataLst>
              <p:tags r:id="rId7"/>
            </p:custDataLst>
          </p:nvPr>
        </p:nvPicPr>
        <p:blipFill rotWithShape="1">
          <a:blip r:embed="rId22" cstate="email">
            <a:alphaModFix/>
            <a:extLst>
              <a:ext uri="{28A0092B-C50C-407E-A947-70E740481C1C}">
                <a14:useLocalDpi xmlns:a14="http://schemas.microsoft.com/office/drawing/2010/main"/>
              </a:ext>
            </a:extLst>
          </a:blip>
          <a:srcRect/>
          <a:stretch/>
        </p:blipFill>
        <p:spPr>
          <a:xfrm>
            <a:off x="10843832" y="4858626"/>
            <a:ext cx="183966" cy="666000"/>
          </a:xfrm>
          <a:prstGeom prst="rect">
            <a:avLst/>
          </a:prstGeom>
          <a:noFill/>
          <a:ln>
            <a:noFill/>
          </a:ln>
        </p:spPr>
      </p:pic>
      <p:pic>
        <p:nvPicPr>
          <p:cNvPr id="1706" name="Google Shape;1706;p136"/>
          <p:cNvPicPr preferRelativeResize="0"/>
          <p:nvPr>
            <p:custDataLst>
              <p:tags r:id="rId8"/>
            </p:custDataLst>
          </p:nvPr>
        </p:nvPicPr>
        <p:blipFill rotWithShape="1">
          <a:blip r:embed="rId23" cstate="email">
            <a:alphaModFix/>
            <a:extLst>
              <a:ext uri="{28A0092B-C50C-407E-A947-70E740481C1C}">
                <a14:useLocalDpi xmlns:a14="http://schemas.microsoft.com/office/drawing/2010/main"/>
              </a:ext>
            </a:extLst>
          </a:blip>
          <a:srcRect/>
          <a:stretch/>
        </p:blipFill>
        <p:spPr>
          <a:xfrm>
            <a:off x="10102792" y="2289253"/>
            <a:ext cx="177992" cy="666000"/>
          </a:xfrm>
          <a:prstGeom prst="rect">
            <a:avLst/>
          </a:prstGeom>
          <a:noFill/>
          <a:ln>
            <a:noFill/>
          </a:ln>
        </p:spPr>
      </p:pic>
      <p:pic>
        <p:nvPicPr>
          <p:cNvPr id="1707" name="Google Shape;1707;p136" descr="Une image contenant texte, plante, agave&#10;&#10;Description générée automatiquement"/>
          <p:cNvPicPr preferRelativeResize="0"/>
          <p:nvPr>
            <p:custDataLst>
              <p:tags r:id="rId9"/>
            </p:custDataLst>
          </p:nvPr>
        </p:nvPicPr>
        <p:blipFill rotWithShape="1">
          <a:blip r:embed="rId24">
            <a:alphaModFix/>
          </a:blip>
          <a:srcRect/>
          <a:stretch/>
        </p:blipFill>
        <p:spPr>
          <a:xfrm>
            <a:off x="6113955" y="-1230516"/>
            <a:ext cx="189335" cy="666000"/>
          </a:xfrm>
          <a:prstGeom prst="rect">
            <a:avLst/>
          </a:prstGeom>
          <a:noFill/>
          <a:ln>
            <a:noFill/>
          </a:ln>
        </p:spPr>
      </p:pic>
      <p:pic>
        <p:nvPicPr>
          <p:cNvPr id="1708" name="Google Shape;1708;p136"/>
          <p:cNvPicPr preferRelativeResize="0"/>
          <p:nvPr>
            <p:custDataLst>
              <p:tags r:id="rId10"/>
            </p:custDataLst>
          </p:nvPr>
        </p:nvPicPr>
        <p:blipFill rotWithShape="1">
          <a:blip r:embed="rId25" cstate="email">
            <a:alphaModFix/>
            <a:extLst>
              <a:ext uri="{28A0092B-C50C-407E-A947-70E740481C1C}">
                <a14:useLocalDpi xmlns:a14="http://schemas.microsoft.com/office/drawing/2010/main"/>
              </a:ext>
            </a:extLst>
          </a:blip>
          <a:srcRect/>
          <a:stretch/>
        </p:blipFill>
        <p:spPr>
          <a:xfrm>
            <a:off x="10796381" y="1469871"/>
            <a:ext cx="152176" cy="666000"/>
          </a:xfrm>
          <a:prstGeom prst="rect">
            <a:avLst/>
          </a:prstGeom>
          <a:noFill/>
          <a:ln>
            <a:noFill/>
          </a:ln>
        </p:spPr>
      </p:pic>
      <p:pic>
        <p:nvPicPr>
          <p:cNvPr id="1709" name="Google Shape;1709;p136" descr="Une image contenant texte&#10;&#10;Description générée automatiquement"/>
          <p:cNvPicPr preferRelativeResize="0"/>
          <p:nvPr>
            <p:custDataLst>
              <p:tags r:id="rId11"/>
            </p:custDataLst>
          </p:nvPr>
        </p:nvPicPr>
        <p:blipFill rotWithShape="1">
          <a:blip r:embed="rId26" cstate="email">
            <a:alphaModFix/>
            <a:extLst>
              <a:ext uri="{28A0092B-C50C-407E-A947-70E740481C1C}">
                <a14:useLocalDpi xmlns:a14="http://schemas.microsoft.com/office/drawing/2010/main"/>
              </a:ext>
            </a:extLst>
          </a:blip>
          <a:srcRect/>
          <a:stretch/>
        </p:blipFill>
        <p:spPr>
          <a:xfrm>
            <a:off x="10079123" y="1452875"/>
            <a:ext cx="175263" cy="666000"/>
          </a:xfrm>
          <a:prstGeom prst="rect">
            <a:avLst/>
          </a:prstGeom>
          <a:noFill/>
          <a:ln>
            <a:noFill/>
          </a:ln>
        </p:spPr>
      </p:pic>
      <p:pic>
        <p:nvPicPr>
          <p:cNvPr id="1710" name="Google Shape;1710;p136" descr="Une image contenant texte&#10;&#10;Description générée automatiquement"/>
          <p:cNvPicPr preferRelativeResize="0"/>
          <p:nvPr>
            <p:custDataLst>
              <p:tags r:id="rId12"/>
            </p:custDataLst>
          </p:nvPr>
        </p:nvPicPr>
        <p:blipFill rotWithShape="1">
          <a:blip r:embed="rId27" cstate="email">
            <a:alphaModFix/>
            <a:extLst>
              <a:ext uri="{28A0092B-C50C-407E-A947-70E740481C1C}">
                <a14:useLocalDpi xmlns:a14="http://schemas.microsoft.com/office/drawing/2010/main"/>
              </a:ext>
            </a:extLst>
          </a:blip>
          <a:srcRect/>
          <a:stretch/>
        </p:blipFill>
        <p:spPr>
          <a:xfrm>
            <a:off x="10193650" y="4137891"/>
            <a:ext cx="144563" cy="666000"/>
          </a:xfrm>
          <a:prstGeom prst="rect">
            <a:avLst/>
          </a:prstGeom>
          <a:noFill/>
          <a:ln>
            <a:noFill/>
          </a:ln>
        </p:spPr>
      </p:pic>
      <p:pic>
        <p:nvPicPr>
          <p:cNvPr id="1711" name="Google Shape;1711;p136" descr="Une image contenant texte, allumé, lumière, sombre&#10;&#10;Description générée automatiquement"/>
          <p:cNvPicPr preferRelativeResize="0"/>
          <p:nvPr>
            <p:custDataLst>
              <p:tags r:id="rId13"/>
            </p:custDataLst>
          </p:nvPr>
        </p:nvPicPr>
        <p:blipFill rotWithShape="1">
          <a:blip r:embed="rId28" cstate="email">
            <a:alphaModFix/>
            <a:extLst>
              <a:ext uri="{28A0092B-C50C-407E-A947-70E740481C1C}">
                <a14:useLocalDpi xmlns:a14="http://schemas.microsoft.com/office/drawing/2010/main"/>
              </a:ext>
            </a:extLst>
          </a:blip>
          <a:srcRect/>
          <a:stretch/>
        </p:blipFill>
        <p:spPr>
          <a:xfrm>
            <a:off x="10825950" y="4137891"/>
            <a:ext cx="174282" cy="666000"/>
          </a:xfrm>
          <a:prstGeom prst="rect">
            <a:avLst/>
          </a:prstGeom>
          <a:noFill/>
          <a:ln>
            <a:noFill/>
          </a:ln>
        </p:spPr>
      </p:pic>
      <p:pic>
        <p:nvPicPr>
          <p:cNvPr id="1712" name="Google Shape;1712;p136"/>
          <p:cNvPicPr preferRelativeResize="0"/>
          <p:nvPr>
            <p:custDataLst>
              <p:tags r:id="rId14"/>
            </p:custDataLst>
          </p:nvPr>
        </p:nvPicPr>
        <p:blipFill rotWithShape="1">
          <a:blip r:embed="rId29" cstate="email">
            <a:alphaModFix/>
            <a:extLst>
              <a:ext uri="{28A0092B-C50C-407E-A947-70E740481C1C}">
                <a14:useLocalDpi xmlns:a14="http://schemas.microsoft.com/office/drawing/2010/main"/>
              </a:ext>
            </a:extLst>
          </a:blip>
          <a:srcRect/>
          <a:stretch/>
        </p:blipFill>
        <p:spPr>
          <a:xfrm>
            <a:off x="10860357" y="5550215"/>
            <a:ext cx="176400" cy="666000"/>
          </a:xfrm>
          <a:prstGeom prst="rect">
            <a:avLst/>
          </a:prstGeom>
          <a:noFill/>
          <a:ln>
            <a:noFill/>
          </a:ln>
        </p:spPr>
      </p:pic>
      <p:pic>
        <p:nvPicPr>
          <p:cNvPr id="1713" name="Google Shape;1713;p136" descr="Une image contenant texte, plante, agave&#10;&#10;Description générée automatiquement"/>
          <p:cNvPicPr preferRelativeResize="0"/>
          <p:nvPr>
            <p:custDataLst>
              <p:tags r:id="rId15"/>
            </p:custDataLst>
          </p:nvPr>
        </p:nvPicPr>
        <p:blipFill rotWithShape="1">
          <a:blip r:embed="rId30" cstate="email">
            <a:alphaModFix/>
            <a:extLst>
              <a:ext uri="{28A0092B-C50C-407E-A947-70E740481C1C}">
                <a14:useLocalDpi xmlns:a14="http://schemas.microsoft.com/office/drawing/2010/main"/>
              </a:ext>
            </a:extLst>
          </a:blip>
          <a:srcRect/>
          <a:stretch/>
        </p:blipFill>
        <p:spPr>
          <a:xfrm>
            <a:off x="10786323" y="2307610"/>
            <a:ext cx="189335" cy="666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00"/>
                                        </p:tgtEl>
                                        <p:attrNameLst>
                                          <p:attrName>style.visibility</p:attrName>
                                        </p:attrNameLst>
                                      </p:cBhvr>
                                      <p:to>
                                        <p:strVal val="visible"/>
                                      </p:to>
                                    </p:set>
                                    <p:animEffect transition="in" filter="fade">
                                      <p:cBhvr>
                                        <p:cTn id="7" dur="1000"/>
                                        <p:tgtEl>
                                          <p:spTgt spid="1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8"/>
        <p:cNvGrpSpPr/>
        <p:nvPr/>
      </p:nvGrpSpPr>
      <p:grpSpPr>
        <a:xfrm>
          <a:off x="0" y="0"/>
          <a:ext cx="0" cy="0"/>
          <a:chOff x="0" y="0"/>
          <a:chExt cx="0" cy="0"/>
        </a:xfrm>
      </p:grpSpPr>
      <p:sp>
        <p:nvSpPr>
          <p:cNvPr id="1719" name="Google Shape;1719;p137"/>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20" name="Google Shape;1720;p137"/>
          <p:cNvSpPr txBox="1">
            <a:spLocks noGrp="1"/>
          </p:cNvSpPr>
          <p:nvPr>
            <p:ph type="title"/>
            <p:custDataLst>
              <p:tags r:id="rId2"/>
            </p:custDataLst>
          </p:nvPr>
        </p:nvSpPr>
        <p:spPr>
          <a:xfrm>
            <a:off x="5297762" y="329184"/>
            <a:ext cx="6251110"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800"/>
              <a:buFont typeface="Calibri"/>
              <a:buNone/>
            </a:pPr>
            <a:r>
              <a:rPr lang="fr-FR" sz="3800" b="1" dirty="0"/>
              <a:t>Exercice</a:t>
            </a:r>
            <a:r>
              <a:rPr lang="fr-FR" sz="3800" dirty="0"/>
              <a:t> : Savoir formuler une critique constructive d’action</a:t>
            </a:r>
            <a:endParaRPr dirty="0"/>
          </a:p>
        </p:txBody>
      </p:sp>
      <p:pic>
        <p:nvPicPr>
          <p:cNvPr id="1721" name="Google Shape;1721;p137"/>
          <p:cNvPicPr preferRelativeResize="0"/>
          <p:nvPr>
            <p:custDataLst>
              <p:tags r:id="rId3"/>
            </p:custDataLst>
          </p:nvPr>
        </p:nvPicPr>
        <p:blipFill rotWithShape="1">
          <a:blip r:embed="rId8" cstate="email">
            <a:alphaModFix/>
            <a:extLst>
              <a:ext uri="{28A0092B-C50C-407E-A947-70E740481C1C}">
                <a14:useLocalDpi xmlns:a14="http://schemas.microsoft.com/office/drawing/2010/main"/>
              </a:ext>
            </a:extLst>
          </a:blip>
          <a:srcRect/>
          <a:stretch/>
        </p:blipFill>
        <p:spPr>
          <a:xfrm>
            <a:off x="1" y="10"/>
            <a:ext cx="4657344" cy="6857990"/>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1722" name="Google Shape;1722;p137"/>
          <p:cNvSpPr/>
          <p:nvPr>
            <p:custDataLst>
              <p:tags r:id="rId4"/>
            </p:custDataLst>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23" name="Google Shape;1723;p137"/>
          <p:cNvSpPr txBox="1">
            <a:spLocks noGrp="1"/>
          </p:cNvSpPr>
          <p:nvPr>
            <p:ph type="body" idx="1"/>
            <p:custDataLst>
              <p:tags r:id="rId5"/>
            </p:custDataLst>
          </p:nvPr>
        </p:nvSpPr>
        <p:spPr>
          <a:xfrm>
            <a:off x="5297762" y="2706624"/>
            <a:ext cx="6546576" cy="3483864"/>
          </a:xfrm>
          <a:prstGeom prst="rect">
            <a:avLst/>
          </a:prstGeom>
          <a:noFill/>
          <a:ln>
            <a:noFill/>
          </a:ln>
        </p:spPr>
        <p:txBody>
          <a:bodyPr spcFirstLastPara="1" wrap="square" lIns="91425" tIns="45700" rIns="91425" bIns="45700" anchor="t" anchorCtr="0">
            <a:normAutofit fontScale="92500" lnSpcReduction="20000"/>
          </a:bodyPr>
          <a:lstStyle/>
          <a:p>
            <a:pPr marL="514350" lvl="0" indent="-514350" algn="l" rtl="0">
              <a:lnSpc>
                <a:spcPct val="90000"/>
              </a:lnSpc>
              <a:spcBef>
                <a:spcPts val="0"/>
              </a:spcBef>
              <a:spcAft>
                <a:spcPts val="0"/>
              </a:spcAft>
              <a:buClr>
                <a:schemeClr val="dk1"/>
              </a:buClr>
              <a:buSzPct val="108108"/>
              <a:buFont typeface="Calibri"/>
              <a:buAutoNum type="arabicPeriod"/>
            </a:pPr>
            <a:r>
              <a:rPr lang="fr-FR" dirty="0"/>
              <a:t>Disposez les fiches D.E.S.C. verticalement au sol</a:t>
            </a:r>
            <a:endParaRPr dirty="0"/>
          </a:p>
          <a:p>
            <a:pPr marL="514350" lvl="0" indent="-514350" algn="l" rtl="0">
              <a:lnSpc>
                <a:spcPct val="90000"/>
              </a:lnSpc>
              <a:spcBef>
                <a:spcPts val="1000"/>
              </a:spcBef>
              <a:spcAft>
                <a:spcPts val="0"/>
              </a:spcAft>
              <a:buClr>
                <a:schemeClr val="dk1"/>
              </a:buClr>
              <a:buSzPct val="108108"/>
              <a:buFont typeface="Calibri"/>
              <a:buAutoNum type="arabicPeriod"/>
            </a:pPr>
            <a:r>
              <a:rPr lang="fr-FR" dirty="0"/>
              <a:t>Préparez individuellement un recadrage DESC</a:t>
            </a:r>
            <a:endParaRPr dirty="0"/>
          </a:p>
          <a:p>
            <a:pPr marL="514350" lvl="0" indent="-514350" algn="l" rtl="0">
              <a:lnSpc>
                <a:spcPct val="90000"/>
              </a:lnSpc>
              <a:spcBef>
                <a:spcPts val="1000"/>
              </a:spcBef>
              <a:spcAft>
                <a:spcPts val="0"/>
              </a:spcAft>
              <a:buClr>
                <a:schemeClr val="dk1"/>
              </a:buClr>
              <a:buSzPct val="108108"/>
              <a:buFont typeface="Calibri"/>
              <a:buAutoNum type="arabicPeriod"/>
            </a:pPr>
            <a:r>
              <a:rPr lang="fr-FR" dirty="0"/>
              <a:t>Positionnez vous à coté de la lettre D « décrire »</a:t>
            </a:r>
            <a:endParaRPr dirty="0"/>
          </a:p>
          <a:p>
            <a:pPr marL="514350" lvl="0" indent="-514350" algn="l" rtl="0">
              <a:lnSpc>
                <a:spcPct val="90000"/>
              </a:lnSpc>
              <a:spcBef>
                <a:spcPts val="1000"/>
              </a:spcBef>
              <a:spcAft>
                <a:spcPts val="0"/>
              </a:spcAft>
              <a:buClr>
                <a:schemeClr val="dk1"/>
              </a:buClr>
              <a:buSzPct val="108108"/>
              <a:buFont typeface="Calibri"/>
              <a:buAutoNum type="arabicPeriod"/>
            </a:pPr>
            <a:r>
              <a:rPr lang="fr-FR" dirty="0"/>
              <a:t>N’avancez vers la lettre suivante que si vous avez bien exprimé la partie concernée validée par l’ensemble des auditeurs de votre équipe</a:t>
            </a:r>
            <a:endParaRPr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sp>
        <p:nvSpPr>
          <p:cNvPr id="6" name="ZoneTexte 5">
            <a:extLst>
              <a:ext uri="{FF2B5EF4-FFF2-40B4-BE49-F238E27FC236}">
                <a16:creationId xmlns:a16="http://schemas.microsoft.com/office/drawing/2014/main" id="{72DFE641-9BB7-64E7-A180-BDA3EEEBD2A5}"/>
              </a:ext>
            </a:extLst>
          </p:cNvPr>
          <p:cNvSpPr txBox="1"/>
          <p:nvPr>
            <p:custDataLst>
              <p:tags r:id="rId2"/>
            </p:custDataLst>
          </p:nvPr>
        </p:nvSpPr>
        <p:spPr>
          <a:xfrm>
            <a:off x="4918166" y="5215234"/>
            <a:ext cx="6308634" cy="830997"/>
          </a:xfrm>
          <a:prstGeom prst="rect">
            <a:avLst/>
          </a:prstGeom>
          <a:noFill/>
        </p:spPr>
        <p:txBody>
          <a:bodyPr wrap="square">
            <a:spAutoFit/>
          </a:bodyPr>
          <a:lstStyle/>
          <a:p>
            <a:pPr algn="r"/>
            <a:r>
              <a:rPr lang="fr-FR" sz="2800" b="1" i="1" dirty="0">
                <a:solidFill>
                  <a:schemeClr val="bg1"/>
                </a:solidFill>
              </a:rPr>
              <a:t>Simone Veil</a:t>
            </a:r>
          </a:p>
          <a:p>
            <a:pPr algn="r"/>
            <a:r>
              <a:rPr lang="fr-FR" sz="2000" b="1" i="1" dirty="0">
                <a:solidFill>
                  <a:schemeClr val="bg1"/>
                </a:solidFill>
              </a:rPr>
              <a:t>ex-ministre et présidente du Parlement Européen</a:t>
            </a: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3"/>
            </p:custDataLst>
          </p:nvPr>
        </p:nvSpPr>
        <p:spPr>
          <a:xfrm>
            <a:off x="5399234" y="662285"/>
            <a:ext cx="6640365" cy="4552949"/>
          </a:xfrm>
        </p:spPr>
        <p:txBody>
          <a:bodyPr>
            <a:normAutofit/>
          </a:bodyPr>
          <a:lstStyle/>
          <a:p>
            <a:r>
              <a:rPr lang="fr-FR" sz="5400" dirty="0">
                <a:solidFill>
                  <a:schemeClr val="bg1"/>
                </a:solidFill>
              </a:rPr>
              <a:t>Le leader sait distinguer </a:t>
            </a:r>
            <a:br>
              <a:rPr lang="fr-FR" sz="5400" dirty="0">
                <a:solidFill>
                  <a:schemeClr val="bg1"/>
                </a:solidFill>
              </a:rPr>
            </a:br>
            <a:r>
              <a:rPr lang="fr-FR" sz="5400" dirty="0">
                <a:solidFill>
                  <a:schemeClr val="bg1"/>
                </a:solidFill>
              </a:rPr>
              <a:t>le recadrage de la  sanction, </a:t>
            </a:r>
            <a:br>
              <a:rPr lang="fr-FR" sz="5400" dirty="0">
                <a:solidFill>
                  <a:schemeClr val="bg1"/>
                </a:solidFill>
              </a:rPr>
            </a:br>
            <a:r>
              <a:rPr lang="fr-FR" sz="5400" dirty="0">
                <a:solidFill>
                  <a:schemeClr val="bg1"/>
                </a:solidFill>
              </a:rPr>
              <a:t>l’attente du reproche.</a:t>
            </a:r>
          </a:p>
        </p:txBody>
      </p:sp>
      <p:pic>
        <p:nvPicPr>
          <p:cNvPr id="9" name="Google Shape;1796;p144">
            <a:extLst>
              <a:ext uri="{FF2B5EF4-FFF2-40B4-BE49-F238E27FC236}">
                <a16:creationId xmlns:a16="http://schemas.microsoft.com/office/drawing/2014/main" id="{06D3BC02-8550-6EF5-A417-24C6D8C727AA}"/>
              </a:ext>
            </a:extLst>
          </p:cNvPr>
          <p:cNvPicPr preferRelativeResize="0"/>
          <p:nvPr>
            <p:custDataLst>
              <p:tags r:id="rId4"/>
            </p:custDataLst>
          </p:nvPr>
        </p:nvPicPr>
        <p:blipFill rotWithShape="1">
          <a:blip r:embed="rId8">
            <a:alphaModFix/>
          </a:blip>
          <a:srcRect/>
          <a:stretch/>
        </p:blipFill>
        <p:spPr>
          <a:xfrm>
            <a:off x="11142303" y="109124"/>
            <a:ext cx="897296" cy="897428"/>
          </a:xfrm>
          <a:prstGeom prst="rect">
            <a:avLst/>
          </a:prstGeom>
          <a:noFill/>
          <a:ln>
            <a:noFill/>
          </a:ln>
        </p:spPr>
      </p:pic>
      <p:pic>
        <p:nvPicPr>
          <p:cNvPr id="4" name="Image 3" descr="Une image contenant personne, intérieur, posant, fixant&#10;&#10;Description générée automatiquement">
            <a:extLst>
              <a:ext uri="{FF2B5EF4-FFF2-40B4-BE49-F238E27FC236}">
                <a16:creationId xmlns:a16="http://schemas.microsoft.com/office/drawing/2014/main" id="{6C19F6A7-A20F-2770-FCD1-1E0BDCA94FB1}"/>
              </a:ext>
            </a:extLst>
          </p:cNvPr>
          <p:cNvPicPr>
            <a:picLocks noChangeAspect="1"/>
          </p:cNvPicPr>
          <p:nvPr>
            <p:custDataLst>
              <p:tags r:id="rId5"/>
            </p:custDataLst>
          </p:nvPr>
        </p:nvPicPr>
        <p:blipFill rotWithShape="1">
          <a:blip r:embed="rId9" cstate="email">
            <a:extLst>
              <a:ext uri="{28A0092B-C50C-407E-A947-70E740481C1C}">
                <a14:useLocalDpi xmlns:a14="http://schemas.microsoft.com/office/drawing/2010/main"/>
              </a:ext>
            </a:extLst>
          </a:blip>
          <a:srcRect/>
          <a:stretch/>
        </p:blipFill>
        <p:spPr>
          <a:xfrm flipH="1">
            <a:off x="3279" y="109125"/>
            <a:ext cx="5399235" cy="6748876"/>
          </a:xfrm>
          <a:prstGeom prst="rect">
            <a:avLst/>
          </a:prstGeom>
        </p:spPr>
      </p:pic>
    </p:spTree>
    <p:extLst>
      <p:ext uri="{BB962C8B-B14F-4D97-AF65-F5344CB8AC3E}">
        <p14:creationId xmlns:p14="http://schemas.microsoft.com/office/powerpoint/2010/main" val="1713316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DC311-DAED-D0BC-AD5F-FE9E5767B1FB}"/>
              </a:ext>
            </a:extLst>
          </p:cNvPr>
          <p:cNvSpPr>
            <a:spLocks noGrp="1"/>
          </p:cNvSpPr>
          <p:nvPr>
            <p:ph type="title"/>
            <p:custDataLst>
              <p:tags r:id="rId1"/>
            </p:custDataLst>
          </p:nvPr>
        </p:nvSpPr>
        <p:spPr/>
        <p:txBody>
          <a:bodyPr/>
          <a:lstStyle/>
          <a:p>
            <a:r>
              <a:rPr lang="fr-FR" dirty="0"/>
              <a:t>Le saviez-vous ?</a:t>
            </a:r>
          </a:p>
        </p:txBody>
      </p:sp>
      <p:pic>
        <p:nvPicPr>
          <p:cNvPr id="11" name="Image 10" descr="Une image contenant intérieur, sombre&#10;&#10;Description générée automatiquement">
            <a:extLst>
              <a:ext uri="{FF2B5EF4-FFF2-40B4-BE49-F238E27FC236}">
                <a16:creationId xmlns:a16="http://schemas.microsoft.com/office/drawing/2014/main" id="{8E6C49DF-D80E-7F65-7F9A-03A991968EC9}"/>
              </a:ext>
            </a:extLst>
          </p:cNvPr>
          <p:cNvPicPr>
            <a:picLocks noChangeAspect="1"/>
          </p:cNvPicPr>
          <p:nvPr>
            <p:custDataLst>
              <p:tags r:id="rId2"/>
            </p:custDataLst>
          </p:nvPr>
        </p:nvPicPr>
        <p:blipFill rotWithShape="1">
          <a:blip r:embed="rId7" cstate="email">
            <a:extLst>
              <a:ext uri="{28A0092B-C50C-407E-A947-70E740481C1C}">
                <a14:useLocalDpi xmlns:a14="http://schemas.microsoft.com/office/drawing/2010/main"/>
              </a:ext>
            </a:extLst>
          </a:blip>
          <a:srcRect l="7671" t="41904" r="6043" b="8505"/>
          <a:stretch/>
        </p:blipFill>
        <p:spPr>
          <a:xfrm flipH="1">
            <a:off x="1204912" y="2952750"/>
            <a:ext cx="9782175" cy="3276600"/>
          </a:xfrm>
          <a:prstGeom prst="rect">
            <a:avLst/>
          </a:prstGeom>
        </p:spPr>
      </p:pic>
      <p:sp>
        <p:nvSpPr>
          <p:cNvPr id="14" name="ZoneTexte 13">
            <a:extLst>
              <a:ext uri="{FF2B5EF4-FFF2-40B4-BE49-F238E27FC236}">
                <a16:creationId xmlns:a16="http://schemas.microsoft.com/office/drawing/2014/main" id="{DF9C1831-0261-593F-48B4-6DCB3E935F72}"/>
              </a:ext>
            </a:extLst>
          </p:cNvPr>
          <p:cNvSpPr txBox="1"/>
          <p:nvPr>
            <p:custDataLst>
              <p:tags r:id="rId3"/>
            </p:custDataLst>
          </p:nvPr>
        </p:nvSpPr>
        <p:spPr>
          <a:xfrm>
            <a:off x="609599" y="2938908"/>
            <a:ext cx="3767138" cy="584775"/>
          </a:xfrm>
          <a:prstGeom prst="rect">
            <a:avLst/>
          </a:prstGeom>
          <a:noFill/>
        </p:spPr>
        <p:txBody>
          <a:bodyPr wrap="square">
            <a:spAutoFit/>
          </a:bodyPr>
          <a:lstStyle/>
          <a:p>
            <a:pPr algn="ctr"/>
            <a:r>
              <a:rPr lang="fr-FR" sz="3200" b="1" dirty="0">
                <a:solidFill>
                  <a:srgbClr val="C00000"/>
                </a:solidFill>
              </a:rPr>
              <a:t>1 message négatif </a:t>
            </a:r>
          </a:p>
        </p:txBody>
      </p:sp>
      <p:sp>
        <p:nvSpPr>
          <p:cNvPr id="16" name="ZoneTexte 15">
            <a:extLst>
              <a:ext uri="{FF2B5EF4-FFF2-40B4-BE49-F238E27FC236}">
                <a16:creationId xmlns:a16="http://schemas.microsoft.com/office/drawing/2014/main" id="{03419073-7B2F-C64E-ECA6-A3C70223760E}"/>
              </a:ext>
            </a:extLst>
          </p:cNvPr>
          <p:cNvSpPr txBox="1"/>
          <p:nvPr>
            <p:custDataLst>
              <p:tags r:id="rId4"/>
            </p:custDataLst>
          </p:nvPr>
        </p:nvSpPr>
        <p:spPr>
          <a:xfrm>
            <a:off x="6243637" y="1903869"/>
            <a:ext cx="6096000" cy="584775"/>
          </a:xfrm>
          <a:prstGeom prst="rect">
            <a:avLst/>
          </a:prstGeom>
          <a:noFill/>
        </p:spPr>
        <p:txBody>
          <a:bodyPr wrap="square">
            <a:spAutoFit/>
          </a:bodyPr>
          <a:lstStyle>
            <a:defPPr marR="0" lvl="0" algn="l" rtl="0">
              <a:lnSpc>
                <a:spcPct val="100000"/>
              </a:lnSpc>
              <a:spcBef>
                <a:spcPts val="0"/>
              </a:spcBef>
              <a:spcAft>
                <a:spcPts val="0"/>
              </a:spcAft>
            </a:defPPr>
            <a:lvl1pPr algn="ctr">
              <a:defRPr sz="3200" b="1">
                <a:solidFill>
                  <a:srgbClr val="C00000"/>
                </a:solidFill>
              </a:defRPr>
            </a:lvl1pPr>
          </a:lstStyle>
          <a:p>
            <a:r>
              <a:rPr lang="fr-FR" dirty="0">
                <a:solidFill>
                  <a:schemeClr val="accent6">
                    <a:lumMod val="75000"/>
                  </a:schemeClr>
                </a:solidFill>
              </a:rPr>
              <a:t>3 messages positifs </a:t>
            </a:r>
          </a:p>
        </p:txBody>
      </p:sp>
      <p:sp>
        <p:nvSpPr>
          <p:cNvPr id="18" name="ZoneTexte 17">
            <a:extLst>
              <a:ext uri="{FF2B5EF4-FFF2-40B4-BE49-F238E27FC236}">
                <a16:creationId xmlns:a16="http://schemas.microsoft.com/office/drawing/2014/main" id="{88CF2FFD-E8B0-480E-662F-E58A37D5288E}"/>
              </a:ext>
            </a:extLst>
          </p:cNvPr>
          <p:cNvSpPr txBox="1"/>
          <p:nvPr>
            <p:custDataLst>
              <p:tags r:id="rId5"/>
            </p:custDataLst>
          </p:nvPr>
        </p:nvSpPr>
        <p:spPr>
          <a:xfrm>
            <a:off x="3938586" y="2367975"/>
            <a:ext cx="3838575" cy="584775"/>
          </a:xfrm>
          <a:prstGeom prst="rect">
            <a:avLst/>
          </a:prstGeom>
          <a:noFill/>
        </p:spPr>
        <p:txBody>
          <a:bodyPr wrap="square">
            <a:spAutoFit/>
          </a:bodyPr>
          <a:lstStyle/>
          <a:p>
            <a:pPr algn="ctr"/>
            <a:r>
              <a:rPr lang="fr-FR" sz="3200" dirty="0"/>
              <a:t>est équilibré par</a:t>
            </a:r>
          </a:p>
        </p:txBody>
      </p:sp>
    </p:spTree>
    <p:extLst>
      <p:ext uri="{BB962C8B-B14F-4D97-AF65-F5344CB8AC3E}">
        <p14:creationId xmlns:p14="http://schemas.microsoft.com/office/powerpoint/2010/main" val="7773811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sp>
        <p:nvSpPr>
          <p:cNvPr id="6" name="ZoneTexte 5">
            <a:extLst>
              <a:ext uri="{FF2B5EF4-FFF2-40B4-BE49-F238E27FC236}">
                <a16:creationId xmlns:a16="http://schemas.microsoft.com/office/drawing/2014/main" id="{72DFE641-9BB7-64E7-A180-BDA3EEEBD2A5}"/>
              </a:ext>
            </a:extLst>
          </p:cNvPr>
          <p:cNvSpPr txBox="1"/>
          <p:nvPr>
            <p:custDataLst>
              <p:tags r:id="rId2"/>
            </p:custDataLst>
          </p:nvPr>
        </p:nvSpPr>
        <p:spPr>
          <a:xfrm>
            <a:off x="5574687" y="5215234"/>
            <a:ext cx="5652113" cy="830997"/>
          </a:xfrm>
          <a:prstGeom prst="rect">
            <a:avLst/>
          </a:prstGeom>
          <a:noFill/>
        </p:spPr>
        <p:txBody>
          <a:bodyPr wrap="square">
            <a:spAutoFit/>
          </a:bodyPr>
          <a:lstStyle/>
          <a:p>
            <a:pPr algn="r"/>
            <a:r>
              <a:rPr lang="fr-FR" sz="2800" b="1" i="1" dirty="0">
                <a:solidFill>
                  <a:schemeClr val="bg1"/>
                </a:solidFill>
              </a:rPr>
              <a:t> Eléonore Roosevelt</a:t>
            </a:r>
          </a:p>
          <a:p>
            <a:pPr algn="r"/>
            <a:r>
              <a:rPr lang="fr-FR" sz="2000" b="1" i="1" dirty="0">
                <a:solidFill>
                  <a:schemeClr val="bg1"/>
                </a:solidFill>
              </a:rPr>
              <a:t>ex-première-dame des USA</a:t>
            </a: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3"/>
            </p:custDataLst>
          </p:nvPr>
        </p:nvSpPr>
        <p:spPr>
          <a:xfrm>
            <a:off x="5399234" y="662285"/>
            <a:ext cx="6640365" cy="4552949"/>
          </a:xfrm>
        </p:spPr>
        <p:txBody>
          <a:bodyPr>
            <a:normAutofit/>
          </a:bodyPr>
          <a:lstStyle/>
          <a:p>
            <a:r>
              <a:rPr lang="fr-FR" sz="5400" dirty="0">
                <a:solidFill>
                  <a:schemeClr val="bg1"/>
                </a:solidFill>
              </a:rPr>
              <a:t>Personne ne peut vous faire sentir inférieur sans votre consentement.</a:t>
            </a:r>
          </a:p>
        </p:txBody>
      </p:sp>
      <p:pic>
        <p:nvPicPr>
          <p:cNvPr id="9" name="Google Shape;1796;p144">
            <a:extLst>
              <a:ext uri="{FF2B5EF4-FFF2-40B4-BE49-F238E27FC236}">
                <a16:creationId xmlns:a16="http://schemas.microsoft.com/office/drawing/2014/main" id="{06D3BC02-8550-6EF5-A417-24C6D8C727AA}"/>
              </a:ext>
            </a:extLst>
          </p:cNvPr>
          <p:cNvPicPr preferRelativeResize="0"/>
          <p:nvPr>
            <p:custDataLst>
              <p:tags r:id="rId4"/>
            </p:custDataLst>
          </p:nvPr>
        </p:nvPicPr>
        <p:blipFill rotWithShape="1">
          <a:blip r:embed="rId8">
            <a:alphaModFix/>
          </a:blip>
          <a:srcRect/>
          <a:stretch/>
        </p:blipFill>
        <p:spPr>
          <a:xfrm>
            <a:off x="11142303" y="109124"/>
            <a:ext cx="897296" cy="897428"/>
          </a:xfrm>
          <a:prstGeom prst="rect">
            <a:avLst/>
          </a:prstGeom>
          <a:noFill/>
          <a:ln>
            <a:noFill/>
          </a:ln>
        </p:spPr>
      </p:pic>
      <p:pic>
        <p:nvPicPr>
          <p:cNvPr id="11" name="Image 10" descr="Une image contenant personne, femme&#10;&#10;Description générée automatiquement">
            <a:extLst>
              <a:ext uri="{FF2B5EF4-FFF2-40B4-BE49-F238E27FC236}">
                <a16:creationId xmlns:a16="http://schemas.microsoft.com/office/drawing/2014/main" id="{2DB92973-DABA-22A9-527F-3655AA85ED73}"/>
              </a:ext>
            </a:extLst>
          </p:cNvPr>
          <p:cNvPicPr>
            <a:picLocks noChangeAspect="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874" y="390524"/>
            <a:ext cx="6467476" cy="6467476"/>
          </a:xfrm>
          <a:prstGeom prst="rect">
            <a:avLst/>
          </a:prstGeom>
        </p:spPr>
      </p:pic>
    </p:spTree>
    <p:extLst>
      <p:ext uri="{BB962C8B-B14F-4D97-AF65-F5344CB8AC3E}">
        <p14:creationId xmlns:p14="http://schemas.microsoft.com/office/powerpoint/2010/main" val="13154112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0"/>
        <p:cNvGrpSpPr/>
        <p:nvPr/>
      </p:nvGrpSpPr>
      <p:grpSpPr>
        <a:xfrm>
          <a:off x="0" y="0"/>
          <a:ext cx="0" cy="0"/>
          <a:chOff x="0" y="0"/>
          <a:chExt cx="0" cy="0"/>
        </a:xfrm>
      </p:grpSpPr>
      <p:sp>
        <p:nvSpPr>
          <p:cNvPr id="1781" name="Google Shape;1781;p14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82" name="Google Shape;1782;p143"/>
          <p:cNvSpPr/>
          <p:nvPr>
            <p:custDataLst>
              <p:tags r:id="rId2"/>
            </p:custDataLst>
          </p:nvPr>
        </p:nvSpPr>
        <p:spPr>
          <a:xfrm>
            <a:off x="0" y="-1"/>
            <a:ext cx="6208641" cy="6858000"/>
          </a:xfrm>
          <a:custGeom>
            <a:avLst/>
            <a:gdLst/>
            <a:ahLst/>
            <a:cxnLst/>
            <a:rect l="l" t="t" r="r" b="b"/>
            <a:pathLst>
              <a:path w="6208641" h="6858000" extrusionOk="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83" name="Google Shape;1783;p143"/>
          <p:cNvSpPr/>
          <p:nvPr>
            <p:custDataLst>
              <p:tags r:id="rId3"/>
            </p:custDataLst>
          </p:nvPr>
        </p:nvSpPr>
        <p:spPr>
          <a:xfrm>
            <a:off x="0" y="0"/>
            <a:ext cx="6203325" cy="6858000"/>
          </a:xfrm>
          <a:custGeom>
            <a:avLst/>
            <a:gdLst/>
            <a:ahLst/>
            <a:cxnLst/>
            <a:rect l="l" t="t" r="r" b="b"/>
            <a:pathLst>
              <a:path w="6203325" h="6858000" extrusionOk="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84" name="Google Shape;1784;p143"/>
          <p:cNvSpPr txBox="1"/>
          <p:nvPr>
            <p:custDataLst>
              <p:tags r:id="rId4"/>
            </p:custDataLst>
          </p:nvPr>
        </p:nvSpPr>
        <p:spPr>
          <a:xfrm>
            <a:off x="489098" y="1106034"/>
            <a:ext cx="5019074" cy="320413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5400"/>
              <a:buFont typeface="Calibri"/>
              <a:buNone/>
            </a:pPr>
            <a:r>
              <a:rPr lang="fr-FR" sz="5400" b="0" i="0" u="none" strike="noStrike" cap="none">
                <a:solidFill>
                  <a:schemeClr val="dk1"/>
                </a:solidFill>
                <a:latin typeface="Calibri"/>
                <a:ea typeface="Calibri"/>
                <a:cs typeface="Calibri"/>
                <a:sym typeface="Calibri"/>
              </a:rPr>
              <a:t>Acceptez-vous et acceptez les autres…</a:t>
            </a:r>
            <a:endParaRPr sz="1400" b="0" i="0" u="none" strike="noStrike" cap="none">
              <a:solidFill>
                <a:srgbClr val="000000"/>
              </a:solidFill>
              <a:latin typeface="Arial"/>
              <a:ea typeface="Arial"/>
              <a:cs typeface="Arial"/>
              <a:sym typeface="Arial"/>
            </a:endParaRPr>
          </a:p>
        </p:txBody>
      </p:sp>
      <p:sp>
        <p:nvSpPr>
          <p:cNvPr id="1785" name="Google Shape;1785;p143"/>
          <p:cNvSpPr/>
          <p:nvPr>
            <p:custDataLst>
              <p:tags r:id="rId5"/>
            </p:custDataLst>
          </p:nvPr>
        </p:nvSpPr>
        <p:spPr>
          <a:xfrm rot="5400000">
            <a:off x="767989"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1786" name="Google Shape;1786;p143" descr="Une image contenant texte, graphiques vectoriels&#10;&#10;Description générée automatiquement"/>
          <p:cNvPicPr preferRelativeResize="0"/>
          <p:nvPr>
            <p:custDataLst>
              <p:tags r:id="rId6"/>
            </p:custDataLst>
          </p:nvPr>
        </p:nvPicPr>
        <p:blipFill rotWithShape="1">
          <a:blip r:embed="rId11">
            <a:alphaModFix/>
          </a:blip>
          <a:srcRect/>
          <a:stretch/>
        </p:blipFill>
        <p:spPr>
          <a:xfrm>
            <a:off x="6903024" y="967829"/>
            <a:ext cx="4922340" cy="4922340"/>
          </a:xfrm>
          <a:prstGeom prst="rect">
            <a:avLst/>
          </a:prstGeom>
          <a:noFill/>
          <a:ln>
            <a:noFill/>
          </a:ln>
        </p:spPr>
      </p:pic>
      <p:sp>
        <p:nvSpPr>
          <p:cNvPr id="1787" name="Google Shape;1787;p143"/>
          <p:cNvSpPr/>
          <p:nvPr>
            <p:custDataLst>
              <p:tags r:id="rId7"/>
            </p:custDataLst>
          </p:nvPr>
        </p:nvSpPr>
        <p:spPr>
          <a:xfrm>
            <a:off x="489098" y="4546920"/>
            <a:ext cx="5019074"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788" name="Google Shape;1788;p143"/>
          <p:cNvPicPr preferRelativeResize="0"/>
          <p:nvPr>
            <p:custDataLst>
              <p:tags r:id="rId8"/>
            </p:custDataLst>
          </p:nvPr>
        </p:nvPicPr>
        <p:blipFill rotWithShape="1">
          <a:blip r:embed="rId12">
            <a:alphaModFix/>
          </a:blip>
          <a:srcRect/>
          <a:stretch/>
        </p:blipFill>
        <p:spPr>
          <a:xfrm>
            <a:off x="4102580" y="3863970"/>
            <a:ext cx="1659131" cy="16593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2"/>
        <p:cNvGrpSpPr/>
        <p:nvPr/>
      </p:nvGrpSpPr>
      <p:grpSpPr>
        <a:xfrm>
          <a:off x="0" y="0"/>
          <a:ext cx="0" cy="0"/>
          <a:chOff x="0" y="0"/>
          <a:chExt cx="0" cy="0"/>
        </a:xfrm>
      </p:grpSpPr>
      <p:sp>
        <p:nvSpPr>
          <p:cNvPr id="1793" name="Google Shape;1793;p144"/>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94" name="Google Shape;1794;p144"/>
          <p:cNvSpPr txBox="1">
            <a:spLocks noGrp="1"/>
          </p:cNvSpPr>
          <p:nvPr>
            <p:ph type="title"/>
            <p:custDataLst>
              <p:tags r:id="rId2"/>
            </p:custDataLst>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dirty="0"/>
              <a:t>Annexes</a:t>
            </a:r>
            <a:endParaRPr dirty="0"/>
          </a:p>
        </p:txBody>
      </p:sp>
      <p:sp>
        <p:nvSpPr>
          <p:cNvPr id="1795" name="Google Shape;1795;p144"/>
          <p:cNvSpPr/>
          <p:nvPr>
            <p:custDataLst>
              <p:tags r:id="rId3"/>
            </p:custDataLst>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96" name="Google Shape;1796;p144"/>
          <p:cNvPicPr preferRelativeResize="0"/>
          <p:nvPr>
            <p:custDataLst>
              <p:tags r:id="rId4"/>
            </p:custDataLst>
          </p:nvPr>
        </p:nvPicPr>
        <p:blipFill rotWithShape="1">
          <a:blip r:embed="rId7">
            <a:alphaModFix/>
          </a:blip>
          <a:srcRect/>
          <a:stretch/>
        </p:blipFill>
        <p:spPr>
          <a:xfrm>
            <a:off x="5770204" y="640080"/>
            <a:ext cx="5566301" cy="5567120"/>
          </a:xfrm>
          <a:prstGeom prst="rect">
            <a:avLst/>
          </a:prstGeom>
          <a:noFill/>
          <a:ln>
            <a:noFill/>
          </a:ln>
        </p:spPr>
      </p:pic>
    </p:spTree>
    <p:extLst>
      <p:ext uri="{BB962C8B-B14F-4D97-AF65-F5344CB8AC3E}">
        <p14:creationId xmlns:p14="http://schemas.microsoft.com/office/powerpoint/2010/main" val="309204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794"/>
                                        </p:tgtEl>
                                        <p:attrNameLst>
                                          <p:attrName>style.visibility</p:attrName>
                                        </p:attrNameLst>
                                      </p:cBhvr>
                                      <p:to>
                                        <p:strVal val="visible"/>
                                      </p:to>
                                    </p:set>
                                    <p:animEffect transition="in" filter="fade">
                                      <p:cBhvr>
                                        <p:cTn id="7" dur="700"/>
                                        <p:tgtEl>
                                          <p:spTgt spid="1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DC311-DAED-D0BC-AD5F-FE9E5767B1FB}"/>
              </a:ext>
            </a:extLst>
          </p:cNvPr>
          <p:cNvSpPr>
            <a:spLocks noGrp="1"/>
          </p:cNvSpPr>
          <p:nvPr>
            <p:ph type="title"/>
            <p:custDataLst>
              <p:tags r:id="rId1"/>
            </p:custDataLst>
          </p:nvPr>
        </p:nvSpPr>
        <p:spPr/>
        <p:txBody>
          <a:bodyPr/>
          <a:lstStyle/>
          <a:p>
            <a:r>
              <a:rPr lang="fr-FR" dirty="0"/>
              <a:t>4 Dimensions supplémentaire au profil </a:t>
            </a:r>
          </a:p>
        </p:txBody>
      </p:sp>
      <p:sp>
        <p:nvSpPr>
          <p:cNvPr id="3" name="Freeform 7">
            <a:extLst>
              <a:ext uri="{FF2B5EF4-FFF2-40B4-BE49-F238E27FC236}">
                <a16:creationId xmlns:a16="http://schemas.microsoft.com/office/drawing/2014/main" id="{E8C1864E-22C9-8831-7B83-F242413BB1E6}"/>
              </a:ext>
            </a:extLst>
          </p:cNvPr>
          <p:cNvSpPr/>
          <p:nvPr/>
        </p:nvSpPr>
        <p:spPr>
          <a:xfrm>
            <a:off x="4606454" y="2331045"/>
            <a:ext cx="3164562" cy="3164562"/>
          </a:xfrm>
          <a:custGeom>
            <a:avLst/>
            <a:gdLst/>
            <a:ahLst/>
            <a:cxnLst/>
            <a:rect l="l" t="t" r="r" b="b"/>
            <a:pathLst>
              <a:path w="3886488" h="3886488">
                <a:moveTo>
                  <a:pt x="0" y="0"/>
                </a:moveTo>
                <a:lnTo>
                  <a:pt x="3886488" y="0"/>
                </a:lnTo>
                <a:lnTo>
                  <a:pt x="3886488" y="3886488"/>
                </a:lnTo>
                <a:lnTo>
                  <a:pt x="0" y="38864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sz="1050"/>
          </a:p>
        </p:txBody>
      </p:sp>
      <p:sp>
        <p:nvSpPr>
          <p:cNvPr id="4" name="Freeform 8">
            <a:extLst>
              <a:ext uri="{FF2B5EF4-FFF2-40B4-BE49-F238E27FC236}">
                <a16:creationId xmlns:a16="http://schemas.microsoft.com/office/drawing/2014/main" id="{5253B3BB-0B3E-2039-1CB3-C797A6E0F603}"/>
              </a:ext>
            </a:extLst>
          </p:cNvPr>
          <p:cNvSpPr/>
          <p:nvPr/>
        </p:nvSpPr>
        <p:spPr>
          <a:xfrm>
            <a:off x="3659600" y="3560703"/>
            <a:ext cx="699750" cy="699750"/>
          </a:xfrm>
          <a:custGeom>
            <a:avLst/>
            <a:gdLst/>
            <a:ahLst/>
            <a:cxnLst/>
            <a:rect l="l" t="t" r="r" b="b"/>
            <a:pathLst>
              <a:path w="859383" h="859383">
                <a:moveTo>
                  <a:pt x="0" y="0"/>
                </a:moveTo>
                <a:lnTo>
                  <a:pt x="859384" y="0"/>
                </a:lnTo>
                <a:lnTo>
                  <a:pt x="859384" y="859384"/>
                </a:lnTo>
                <a:lnTo>
                  <a:pt x="0" y="859384"/>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fr-FR" sz="1050"/>
          </a:p>
        </p:txBody>
      </p:sp>
      <p:sp>
        <p:nvSpPr>
          <p:cNvPr id="5" name="Freeform 9">
            <a:extLst>
              <a:ext uri="{FF2B5EF4-FFF2-40B4-BE49-F238E27FC236}">
                <a16:creationId xmlns:a16="http://schemas.microsoft.com/office/drawing/2014/main" id="{208495D5-4ECF-015A-4226-36746566FFA0}"/>
              </a:ext>
            </a:extLst>
          </p:cNvPr>
          <p:cNvSpPr/>
          <p:nvPr/>
        </p:nvSpPr>
        <p:spPr>
          <a:xfrm>
            <a:off x="7996610" y="3512551"/>
            <a:ext cx="699750" cy="699750"/>
          </a:xfrm>
          <a:custGeom>
            <a:avLst/>
            <a:gdLst/>
            <a:ahLst/>
            <a:cxnLst/>
            <a:rect l="l" t="t" r="r" b="b"/>
            <a:pathLst>
              <a:path w="859383" h="859383">
                <a:moveTo>
                  <a:pt x="0" y="0"/>
                </a:moveTo>
                <a:lnTo>
                  <a:pt x="859383" y="0"/>
                </a:lnTo>
                <a:lnTo>
                  <a:pt x="859383" y="859384"/>
                </a:lnTo>
                <a:lnTo>
                  <a:pt x="0" y="859384"/>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fr-FR" sz="1050"/>
          </a:p>
        </p:txBody>
      </p:sp>
      <p:sp>
        <p:nvSpPr>
          <p:cNvPr id="6" name="Freeform 10">
            <a:extLst>
              <a:ext uri="{FF2B5EF4-FFF2-40B4-BE49-F238E27FC236}">
                <a16:creationId xmlns:a16="http://schemas.microsoft.com/office/drawing/2014/main" id="{2B5837D9-CED1-BF68-F544-A724E68E6148}"/>
              </a:ext>
            </a:extLst>
          </p:cNvPr>
          <p:cNvSpPr/>
          <p:nvPr/>
        </p:nvSpPr>
        <p:spPr>
          <a:xfrm>
            <a:off x="5838860" y="5573597"/>
            <a:ext cx="699750" cy="699750"/>
          </a:xfrm>
          <a:custGeom>
            <a:avLst/>
            <a:gdLst/>
            <a:ahLst/>
            <a:cxnLst/>
            <a:rect l="l" t="t" r="r" b="b"/>
            <a:pathLst>
              <a:path w="859383" h="859383">
                <a:moveTo>
                  <a:pt x="0" y="0"/>
                </a:moveTo>
                <a:lnTo>
                  <a:pt x="859383" y="0"/>
                </a:lnTo>
                <a:lnTo>
                  <a:pt x="859383" y="859383"/>
                </a:lnTo>
                <a:lnTo>
                  <a:pt x="0" y="859383"/>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fr-FR" sz="1050"/>
          </a:p>
        </p:txBody>
      </p:sp>
      <p:sp>
        <p:nvSpPr>
          <p:cNvPr id="7" name="Freeform 11">
            <a:extLst>
              <a:ext uri="{FF2B5EF4-FFF2-40B4-BE49-F238E27FC236}">
                <a16:creationId xmlns:a16="http://schemas.microsoft.com/office/drawing/2014/main" id="{FBF8ACD9-7172-0304-2FCA-1172F4050651}"/>
              </a:ext>
            </a:extLst>
          </p:cNvPr>
          <p:cNvSpPr/>
          <p:nvPr/>
        </p:nvSpPr>
        <p:spPr>
          <a:xfrm>
            <a:off x="5817012" y="1612859"/>
            <a:ext cx="699750" cy="699750"/>
          </a:xfrm>
          <a:custGeom>
            <a:avLst/>
            <a:gdLst/>
            <a:ahLst/>
            <a:cxnLst/>
            <a:rect l="l" t="t" r="r" b="b"/>
            <a:pathLst>
              <a:path w="859383" h="859383">
                <a:moveTo>
                  <a:pt x="0" y="0"/>
                </a:moveTo>
                <a:lnTo>
                  <a:pt x="859383" y="0"/>
                </a:lnTo>
                <a:lnTo>
                  <a:pt x="859383" y="859383"/>
                </a:lnTo>
                <a:lnTo>
                  <a:pt x="0" y="859383"/>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fr-FR" sz="1050"/>
          </a:p>
        </p:txBody>
      </p:sp>
      <p:sp>
        <p:nvSpPr>
          <p:cNvPr id="8" name="TextBox 13">
            <a:extLst>
              <a:ext uri="{FF2B5EF4-FFF2-40B4-BE49-F238E27FC236}">
                <a16:creationId xmlns:a16="http://schemas.microsoft.com/office/drawing/2014/main" id="{47F6C893-5BAD-B64E-40D9-EBB106D8F9C5}"/>
              </a:ext>
            </a:extLst>
          </p:cNvPr>
          <p:cNvSpPr txBox="1"/>
          <p:nvPr/>
        </p:nvSpPr>
        <p:spPr>
          <a:xfrm>
            <a:off x="1419519" y="3572570"/>
            <a:ext cx="2240081" cy="541302"/>
          </a:xfrm>
          <a:prstGeom prst="rect">
            <a:avLst/>
          </a:prstGeom>
        </p:spPr>
        <p:txBody>
          <a:bodyPr wrap="square" lIns="0" tIns="0" rIns="0" bIns="0" rtlCol="0" anchor="t">
            <a:spAutoFit/>
          </a:bodyPr>
          <a:lstStyle/>
          <a:p>
            <a:pPr algn="ctr">
              <a:lnSpc>
                <a:spcPts val="4900"/>
              </a:lnSpc>
            </a:pPr>
            <a:r>
              <a:rPr lang="en-US" sz="2400" dirty="0">
                <a:solidFill>
                  <a:srgbClr val="B76AFF"/>
                </a:solidFill>
                <a:latin typeface="Open Sans Bold"/>
                <a:ea typeface="Open Sans Bold"/>
                <a:cs typeface="Open Sans Bold"/>
                <a:sym typeface="Open Sans Bold"/>
              </a:rPr>
              <a:t>PREVOYANT</a:t>
            </a:r>
          </a:p>
        </p:txBody>
      </p:sp>
      <p:sp>
        <p:nvSpPr>
          <p:cNvPr id="9" name="TextBox 14">
            <a:extLst>
              <a:ext uri="{FF2B5EF4-FFF2-40B4-BE49-F238E27FC236}">
                <a16:creationId xmlns:a16="http://schemas.microsoft.com/office/drawing/2014/main" id="{86B9C012-0C8D-0109-3C1E-589C735D270A}"/>
              </a:ext>
            </a:extLst>
          </p:cNvPr>
          <p:cNvSpPr txBox="1"/>
          <p:nvPr/>
        </p:nvSpPr>
        <p:spPr>
          <a:xfrm>
            <a:off x="5088510" y="6169652"/>
            <a:ext cx="2156753" cy="541302"/>
          </a:xfrm>
          <a:prstGeom prst="rect">
            <a:avLst/>
          </a:prstGeom>
        </p:spPr>
        <p:txBody>
          <a:bodyPr wrap="square" lIns="0" tIns="0" rIns="0" bIns="0" rtlCol="0" anchor="t">
            <a:spAutoFit/>
          </a:bodyPr>
          <a:lstStyle/>
          <a:p>
            <a:pPr algn="ctr">
              <a:lnSpc>
                <a:spcPts val="4900"/>
              </a:lnSpc>
            </a:pPr>
            <a:r>
              <a:rPr lang="en-US" sz="2400" dirty="0">
                <a:solidFill>
                  <a:srgbClr val="00D0B1"/>
                </a:solidFill>
                <a:latin typeface="Open Sans Bold"/>
                <a:ea typeface="Open Sans Bold"/>
                <a:cs typeface="Open Sans Bold"/>
                <a:sym typeface="Open Sans Bold"/>
              </a:rPr>
              <a:t>INTROVERTI</a:t>
            </a:r>
          </a:p>
        </p:txBody>
      </p:sp>
      <p:sp>
        <p:nvSpPr>
          <p:cNvPr id="10" name="TextBox 15">
            <a:extLst>
              <a:ext uri="{FF2B5EF4-FFF2-40B4-BE49-F238E27FC236}">
                <a16:creationId xmlns:a16="http://schemas.microsoft.com/office/drawing/2014/main" id="{74A056A9-9CD7-0E1A-05EB-D07A20F21B25}"/>
              </a:ext>
            </a:extLst>
          </p:cNvPr>
          <p:cNvSpPr txBox="1"/>
          <p:nvPr/>
        </p:nvSpPr>
        <p:spPr>
          <a:xfrm>
            <a:off x="5021713" y="1032562"/>
            <a:ext cx="2148573" cy="541302"/>
          </a:xfrm>
          <a:prstGeom prst="rect">
            <a:avLst/>
          </a:prstGeom>
        </p:spPr>
        <p:txBody>
          <a:bodyPr wrap="square" lIns="0" tIns="0" rIns="0" bIns="0" rtlCol="0" anchor="t">
            <a:spAutoFit/>
          </a:bodyPr>
          <a:lstStyle/>
          <a:p>
            <a:pPr algn="ctr">
              <a:lnSpc>
                <a:spcPts val="4900"/>
              </a:lnSpc>
            </a:pPr>
            <a:r>
              <a:rPr lang="en-US" sz="2400" dirty="0">
                <a:solidFill>
                  <a:srgbClr val="FFDF89"/>
                </a:solidFill>
                <a:latin typeface="Open Sans Bold"/>
                <a:ea typeface="Open Sans Bold"/>
                <a:cs typeface="Open Sans Bold"/>
                <a:sym typeface="Open Sans Bold"/>
              </a:rPr>
              <a:t>EXTRAVERTI</a:t>
            </a:r>
          </a:p>
        </p:txBody>
      </p:sp>
      <p:sp>
        <p:nvSpPr>
          <p:cNvPr id="12" name="TextBox 16">
            <a:extLst>
              <a:ext uri="{FF2B5EF4-FFF2-40B4-BE49-F238E27FC236}">
                <a16:creationId xmlns:a16="http://schemas.microsoft.com/office/drawing/2014/main" id="{7477D42A-A913-BBB2-C1A2-4F0AD8B38FCD}"/>
              </a:ext>
            </a:extLst>
          </p:cNvPr>
          <p:cNvSpPr txBox="1"/>
          <p:nvPr/>
        </p:nvSpPr>
        <p:spPr>
          <a:xfrm>
            <a:off x="8612961" y="3512551"/>
            <a:ext cx="2101720" cy="541302"/>
          </a:xfrm>
          <a:prstGeom prst="rect">
            <a:avLst/>
          </a:prstGeom>
        </p:spPr>
        <p:txBody>
          <a:bodyPr wrap="square" lIns="0" tIns="0" rIns="0" bIns="0" rtlCol="0" anchor="t">
            <a:spAutoFit/>
          </a:bodyPr>
          <a:lstStyle/>
          <a:p>
            <a:pPr algn="ctr">
              <a:lnSpc>
                <a:spcPts val="4900"/>
              </a:lnSpc>
            </a:pPr>
            <a:r>
              <a:rPr lang="en-US" sz="2400" dirty="0">
                <a:solidFill>
                  <a:srgbClr val="F04567"/>
                </a:solidFill>
                <a:latin typeface="Open Sans Bold"/>
                <a:ea typeface="Open Sans Bold"/>
                <a:cs typeface="Open Sans Bold"/>
                <a:sym typeface="Open Sans Bold"/>
              </a:rPr>
              <a:t>OPTIMISTE</a:t>
            </a:r>
          </a:p>
        </p:txBody>
      </p:sp>
    </p:spTree>
    <p:extLst>
      <p:ext uri="{BB962C8B-B14F-4D97-AF65-F5344CB8AC3E}">
        <p14:creationId xmlns:p14="http://schemas.microsoft.com/office/powerpoint/2010/main" val="23897491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DC311-DAED-D0BC-AD5F-FE9E5767B1FB}"/>
              </a:ext>
            </a:extLst>
          </p:cNvPr>
          <p:cNvSpPr>
            <a:spLocks noGrp="1"/>
          </p:cNvSpPr>
          <p:nvPr>
            <p:ph type="title"/>
            <p:custDataLst>
              <p:tags r:id="rId1"/>
            </p:custDataLst>
          </p:nvPr>
        </p:nvSpPr>
        <p:spPr/>
        <p:txBody>
          <a:bodyPr>
            <a:normAutofit/>
          </a:bodyPr>
          <a:lstStyle/>
          <a:p>
            <a:r>
              <a:rPr lang="fr-FR" dirty="0"/>
              <a:t>12 RÔLES EN ÉQUIPE </a:t>
            </a:r>
          </a:p>
        </p:txBody>
      </p:sp>
      <p:sp>
        <p:nvSpPr>
          <p:cNvPr id="6" name="TextBox 10">
            <a:extLst>
              <a:ext uri="{FF2B5EF4-FFF2-40B4-BE49-F238E27FC236}">
                <a16:creationId xmlns:a16="http://schemas.microsoft.com/office/drawing/2014/main" id="{302F65E1-52FE-665E-AA52-BD60F40C0C5E}"/>
              </a:ext>
            </a:extLst>
          </p:cNvPr>
          <p:cNvSpPr txBox="1"/>
          <p:nvPr/>
        </p:nvSpPr>
        <p:spPr>
          <a:xfrm>
            <a:off x="6770938" y="1248862"/>
            <a:ext cx="2829595" cy="504946"/>
          </a:xfrm>
          <a:prstGeom prst="rect">
            <a:avLst/>
          </a:prstGeom>
        </p:spPr>
        <p:txBody>
          <a:bodyPr lIns="0" tIns="0" rIns="0" bIns="0" rtlCol="0" anchor="t">
            <a:spAutoFit/>
          </a:bodyPr>
          <a:lstStyle/>
          <a:p>
            <a:pPr algn="ctr">
              <a:lnSpc>
                <a:spcPts val="4395"/>
              </a:lnSpc>
              <a:spcBef>
                <a:spcPct val="0"/>
              </a:spcBef>
            </a:pPr>
            <a:r>
              <a:rPr lang="en-US" sz="2400" spc="31" dirty="0">
                <a:solidFill>
                  <a:srgbClr val="EF9A09"/>
                </a:solidFill>
                <a:latin typeface="Canva Sans 2 Bold"/>
                <a:ea typeface="Canva Sans 2 Bold"/>
                <a:cs typeface="Canva Sans 2 Bold"/>
                <a:sym typeface="Canva Sans 2 Bold"/>
              </a:rPr>
              <a:t>SUPPORTEUR </a:t>
            </a:r>
          </a:p>
        </p:txBody>
      </p:sp>
      <p:sp>
        <p:nvSpPr>
          <p:cNvPr id="7" name="TextBox 11">
            <a:extLst>
              <a:ext uri="{FF2B5EF4-FFF2-40B4-BE49-F238E27FC236}">
                <a16:creationId xmlns:a16="http://schemas.microsoft.com/office/drawing/2014/main" id="{F6CEE51F-C8D2-357E-D80E-B35675A25777}"/>
              </a:ext>
            </a:extLst>
          </p:cNvPr>
          <p:cNvSpPr txBox="1"/>
          <p:nvPr/>
        </p:nvSpPr>
        <p:spPr>
          <a:xfrm>
            <a:off x="3360571" y="6172088"/>
            <a:ext cx="2648299" cy="504946"/>
          </a:xfrm>
          <a:prstGeom prst="rect">
            <a:avLst/>
          </a:prstGeom>
        </p:spPr>
        <p:txBody>
          <a:bodyPr wrap="square" lIns="0" tIns="0" rIns="0" bIns="0" rtlCol="0" anchor="t">
            <a:spAutoFit/>
          </a:bodyPr>
          <a:lstStyle/>
          <a:p>
            <a:pPr algn="ctr">
              <a:lnSpc>
                <a:spcPts val="4395"/>
              </a:lnSpc>
              <a:spcBef>
                <a:spcPct val="0"/>
              </a:spcBef>
            </a:pPr>
            <a:r>
              <a:rPr lang="en-US" sz="2400" spc="31" dirty="0">
                <a:solidFill>
                  <a:srgbClr val="EF9A09"/>
                </a:solidFill>
                <a:latin typeface="Canva Sans 2 Bold"/>
                <a:ea typeface="Canva Sans 2 Bold"/>
                <a:cs typeface="Canva Sans 2 Bold"/>
                <a:sym typeface="Canva Sans 2 Bold"/>
              </a:rPr>
              <a:t>MEDIATEUR</a:t>
            </a:r>
          </a:p>
        </p:txBody>
      </p:sp>
      <p:sp>
        <p:nvSpPr>
          <p:cNvPr id="9" name="TextBox 12">
            <a:extLst>
              <a:ext uri="{FF2B5EF4-FFF2-40B4-BE49-F238E27FC236}">
                <a16:creationId xmlns:a16="http://schemas.microsoft.com/office/drawing/2014/main" id="{35CB4F2F-3CE0-BA0F-729E-5B24D592EBC3}"/>
              </a:ext>
            </a:extLst>
          </p:cNvPr>
          <p:cNvSpPr txBox="1"/>
          <p:nvPr/>
        </p:nvSpPr>
        <p:spPr>
          <a:xfrm>
            <a:off x="2218954" y="5342291"/>
            <a:ext cx="2370683" cy="504946"/>
          </a:xfrm>
          <a:prstGeom prst="rect">
            <a:avLst/>
          </a:prstGeom>
        </p:spPr>
        <p:txBody>
          <a:bodyPr lIns="0" tIns="0" rIns="0" bIns="0" rtlCol="0" anchor="t">
            <a:spAutoFit/>
          </a:bodyPr>
          <a:lstStyle/>
          <a:p>
            <a:pPr algn="ctr">
              <a:lnSpc>
                <a:spcPts val="4395"/>
              </a:lnSpc>
              <a:spcBef>
                <a:spcPct val="0"/>
              </a:spcBef>
            </a:pPr>
            <a:r>
              <a:rPr lang="en-US" sz="2400" spc="31" dirty="0">
                <a:solidFill>
                  <a:srgbClr val="B76AFF"/>
                </a:solidFill>
                <a:latin typeface="Canva Sans 2 Bold"/>
                <a:ea typeface="Canva Sans 2 Bold"/>
                <a:cs typeface="Canva Sans 2 Bold"/>
                <a:sym typeface="Canva Sans 2 Bold"/>
              </a:rPr>
              <a:t>ENGAGEUR </a:t>
            </a:r>
          </a:p>
        </p:txBody>
      </p:sp>
      <p:sp>
        <p:nvSpPr>
          <p:cNvPr id="10" name="TextBox 13">
            <a:extLst>
              <a:ext uri="{FF2B5EF4-FFF2-40B4-BE49-F238E27FC236}">
                <a16:creationId xmlns:a16="http://schemas.microsoft.com/office/drawing/2014/main" id="{319010D3-3CC1-5122-E0BA-E148F12B3926}"/>
              </a:ext>
            </a:extLst>
          </p:cNvPr>
          <p:cNvSpPr txBox="1"/>
          <p:nvPr/>
        </p:nvSpPr>
        <p:spPr>
          <a:xfrm>
            <a:off x="7824572" y="2071545"/>
            <a:ext cx="2252392" cy="504946"/>
          </a:xfrm>
          <a:prstGeom prst="rect">
            <a:avLst/>
          </a:prstGeom>
        </p:spPr>
        <p:txBody>
          <a:bodyPr wrap="square" lIns="0" tIns="0" rIns="0" bIns="0" rtlCol="0" anchor="t">
            <a:spAutoFit/>
          </a:bodyPr>
          <a:lstStyle/>
          <a:p>
            <a:pPr algn="ctr">
              <a:lnSpc>
                <a:spcPts val="4395"/>
              </a:lnSpc>
              <a:spcBef>
                <a:spcPct val="0"/>
              </a:spcBef>
            </a:pPr>
            <a:r>
              <a:rPr lang="en-US" sz="2400" spc="31" dirty="0">
                <a:solidFill>
                  <a:srgbClr val="B76AFF"/>
                </a:solidFill>
                <a:latin typeface="Canva Sans 2 Bold"/>
                <a:ea typeface="Canva Sans 2 Bold"/>
                <a:cs typeface="Canva Sans 2 Bold"/>
                <a:sym typeface="Canva Sans 2 Bold"/>
              </a:rPr>
              <a:t>PRISEUR</a:t>
            </a:r>
          </a:p>
        </p:txBody>
      </p:sp>
      <p:sp>
        <p:nvSpPr>
          <p:cNvPr id="11" name="TextBox 14">
            <a:extLst>
              <a:ext uri="{FF2B5EF4-FFF2-40B4-BE49-F238E27FC236}">
                <a16:creationId xmlns:a16="http://schemas.microsoft.com/office/drawing/2014/main" id="{FE13D88D-185F-ABA5-B69E-639C43D7C205}"/>
              </a:ext>
            </a:extLst>
          </p:cNvPr>
          <p:cNvSpPr txBox="1"/>
          <p:nvPr/>
        </p:nvSpPr>
        <p:spPr>
          <a:xfrm>
            <a:off x="8424680" y="3140130"/>
            <a:ext cx="2629793" cy="504946"/>
          </a:xfrm>
          <a:prstGeom prst="rect">
            <a:avLst/>
          </a:prstGeom>
        </p:spPr>
        <p:txBody>
          <a:bodyPr lIns="0" tIns="0" rIns="0" bIns="0" rtlCol="0" anchor="t">
            <a:spAutoFit/>
          </a:bodyPr>
          <a:lstStyle/>
          <a:p>
            <a:pPr algn="ctr">
              <a:lnSpc>
                <a:spcPts val="4395"/>
              </a:lnSpc>
              <a:spcBef>
                <a:spcPct val="0"/>
              </a:spcBef>
            </a:pPr>
            <a:r>
              <a:rPr lang="en-US" sz="2400" spc="31" dirty="0">
                <a:solidFill>
                  <a:srgbClr val="7B92F8"/>
                </a:solidFill>
                <a:latin typeface="Canva Sans 2 Bold"/>
                <a:ea typeface="Canva Sans 2 Bold"/>
                <a:cs typeface="Canva Sans 2 Bold"/>
                <a:sym typeface="Canva Sans 2 Bold"/>
              </a:rPr>
              <a:t>OPTIMISEUR </a:t>
            </a:r>
          </a:p>
        </p:txBody>
      </p:sp>
      <p:sp>
        <p:nvSpPr>
          <p:cNvPr id="12" name="TextBox 15">
            <a:extLst>
              <a:ext uri="{FF2B5EF4-FFF2-40B4-BE49-F238E27FC236}">
                <a16:creationId xmlns:a16="http://schemas.microsoft.com/office/drawing/2014/main" id="{9D70471F-6A90-3BFF-CECD-CB8EAA09CB62}"/>
              </a:ext>
            </a:extLst>
          </p:cNvPr>
          <p:cNvSpPr txBox="1"/>
          <p:nvPr/>
        </p:nvSpPr>
        <p:spPr>
          <a:xfrm>
            <a:off x="853494" y="4107353"/>
            <a:ext cx="3532304" cy="504946"/>
          </a:xfrm>
          <a:prstGeom prst="rect">
            <a:avLst/>
          </a:prstGeom>
        </p:spPr>
        <p:txBody>
          <a:bodyPr wrap="square" lIns="0" tIns="0" rIns="0" bIns="0" rtlCol="0" anchor="t">
            <a:spAutoFit/>
          </a:bodyPr>
          <a:lstStyle/>
          <a:p>
            <a:pPr algn="ctr">
              <a:lnSpc>
                <a:spcPts val="4395"/>
              </a:lnSpc>
              <a:spcBef>
                <a:spcPct val="0"/>
              </a:spcBef>
            </a:pPr>
            <a:r>
              <a:rPr lang="en-US" sz="2400" spc="31" dirty="0">
                <a:solidFill>
                  <a:srgbClr val="7B92F8"/>
                </a:solidFill>
                <a:latin typeface="Canva Sans 2 Bold"/>
                <a:ea typeface="Canva Sans 2 Bold"/>
                <a:cs typeface="Canva Sans 2 Bold"/>
                <a:sym typeface="Canva Sans 2 Bold"/>
              </a:rPr>
              <a:t>ORGANISATEUR</a:t>
            </a:r>
          </a:p>
        </p:txBody>
      </p:sp>
      <p:sp>
        <p:nvSpPr>
          <p:cNvPr id="13" name="TextBox 16">
            <a:extLst>
              <a:ext uri="{FF2B5EF4-FFF2-40B4-BE49-F238E27FC236}">
                <a16:creationId xmlns:a16="http://schemas.microsoft.com/office/drawing/2014/main" id="{00C50367-E3E5-8F00-78CA-18A0634AFC85}"/>
              </a:ext>
            </a:extLst>
          </p:cNvPr>
          <p:cNvSpPr txBox="1"/>
          <p:nvPr/>
        </p:nvSpPr>
        <p:spPr>
          <a:xfrm>
            <a:off x="1549105" y="3140130"/>
            <a:ext cx="2547342" cy="504946"/>
          </a:xfrm>
          <a:prstGeom prst="rect">
            <a:avLst/>
          </a:prstGeom>
        </p:spPr>
        <p:txBody>
          <a:bodyPr lIns="0" tIns="0" rIns="0" bIns="0" rtlCol="0" anchor="t">
            <a:spAutoFit/>
          </a:bodyPr>
          <a:lstStyle/>
          <a:p>
            <a:pPr algn="ctr">
              <a:lnSpc>
                <a:spcPts val="4395"/>
              </a:lnSpc>
              <a:spcBef>
                <a:spcPct val="0"/>
              </a:spcBef>
            </a:pPr>
            <a:r>
              <a:rPr lang="en-US" sz="2400" spc="31" dirty="0">
                <a:solidFill>
                  <a:srgbClr val="FFDF89"/>
                </a:solidFill>
                <a:latin typeface="Canva Sans 2 Bold"/>
                <a:ea typeface="Canva Sans 2 Bold"/>
                <a:cs typeface="Canva Sans 2 Bold"/>
                <a:sym typeface="Canva Sans 2 Bold"/>
              </a:rPr>
              <a:t>ANIMATEUR </a:t>
            </a:r>
          </a:p>
        </p:txBody>
      </p:sp>
      <p:sp>
        <p:nvSpPr>
          <p:cNvPr id="14" name="TextBox 17">
            <a:extLst>
              <a:ext uri="{FF2B5EF4-FFF2-40B4-BE49-F238E27FC236}">
                <a16:creationId xmlns:a16="http://schemas.microsoft.com/office/drawing/2014/main" id="{D7A71E95-CAC3-9BA4-6487-B114F07398AC}"/>
              </a:ext>
            </a:extLst>
          </p:cNvPr>
          <p:cNvSpPr txBox="1"/>
          <p:nvPr/>
        </p:nvSpPr>
        <p:spPr>
          <a:xfrm>
            <a:off x="8240340" y="4107353"/>
            <a:ext cx="3384352" cy="504946"/>
          </a:xfrm>
          <a:prstGeom prst="rect">
            <a:avLst/>
          </a:prstGeom>
        </p:spPr>
        <p:txBody>
          <a:bodyPr lIns="0" tIns="0" rIns="0" bIns="0" rtlCol="0" anchor="t">
            <a:spAutoFit/>
          </a:bodyPr>
          <a:lstStyle/>
          <a:p>
            <a:pPr algn="ctr">
              <a:lnSpc>
                <a:spcPts val="4395"/>
              </a:lnSpc>
              <a:spcBef>
                <a:spcPct val="0"/>
              </a:spcBef>
            </a:pPr>
            <a:r>
              <a:rPr lang="en-US" sz="2400" spc="31" dirty="0">
                <a:solidFill>
                  <a:srgbClr val="FFDF89"/>
                </a:solidFill>
                <a:latin typeface="Canva Sans 2 Bold"/>
                <a:ea typeface="Canva Sans 2 Bold"/>
                <a:cs typeface="Canva Sans 2 Bold"/>
                <a:sym typeface="Canva Sans 2 Bold"/>
              </a:rPr>
              <a:t>COORDINATEUR </a:t>
            </a:r>
          </a:p>
        </p:txBody>
      </p:sp>
      <p:sp>
        <p:nvSpPr>
          <p:cNvPr id="15" name="TextBox 18">
            <a:extLst>
              <a:ext uri="{FF2B5EF4-FFF2-40B4-BE49-F238E27FC236}">
                <a16:creationId xmlns:a16="http://schemas.microsoft.com/office/drawing/2014/main" id="{32AE491A-53AB-FCD3-2CFB-A8CBAA4C3C37}"/>
              </a:ext>
            </a:extLst>
          </p:cNvPr>
          <p:cNvSpPr txBox="1"/>
          <p:nvPr/>
        </p:nvSpPr>
        <p:spPr>
          <a:xfrm>
            <a:off x="1840538" y="2071545"/>
            <a:ext cx="2823865" cy="504946"/>
          </a:xfrm>
          <a:prstGeom prst="rect">
            <a:avLst/>
          </a:prstGeom>
        </p:spPr>
        <p:txBody>
          <a:bodyPr lIns="0" tIns="0" rIns="0" bIns="0" rtlCol="0" anchor="t">
            <a:spAutoFit/>
          </a:bodyPr>
          <a:lstStyle/>
          <a:p>
            <a:pPr algn="ctr">
              <a:lnSpc>
                <a:spcPts val="4395"/>
              </a:lnSpc>
              <a:spcBef>
                <a:spcPct val="0"/>
              </a:spcBef>
            </a:pPr>
            <a:r>
              <a:rPr lang="en-US" sz="2400" spc="31" dirty="0">
                <a:solidFill>
                  <a:srgbClr val="F04567"/>
                </a:solidFill>
                <a:latin typeface="Canva Sans 2 Bold"/>
                <a:ea typeface="Canva Sans 2 Bold"/>
                <a:cs typeface="Canva Sans 2 Bold"/>
                <a:sym typeface="Canva Sans 2 Bold"/>
              </a:rPr>
              <a:t>PROPULSEUR </a:t>
            </a:r>
          </a:p>
        </p:txBody>
      </p:sp>
      <p:sp>
        <p:nvSpPr>
          <p:cNvPr id="16" name="TextBox 19">
            <a:extLst>
              <a:ext uri="{FF2B5EF4-FFF2-40B4-BE49-F238E27FC236}">
                <a16:creationId xmlns:a16="http://schemas.microsoft.com/office/drawing/2014/main" id="{033AA5B3-B84C-D0EE-6BAD-2847001CF9F7}"/>
              </a:ext>
            </a:extLst>
          </p:cNvPr>
          <p:cNvSpPr txBox="1"/>
          <p:nvPr/>
        </p:nvSpPr>
        <p:spPr>
          <a:xfrm>
            <a:off x="7602364" y="5342291"/>
            <a:ext cx="3022319" cy="504946"/>
          </a:xfrm>
          <a:prstGeom prst="rect">
            <a:avLst/>
          </a:prstGeom>
        </p:spPr>
        <p:txBody>
          <a:bodyPr wrap="square" lIns="0" tIns="0" rIns="0" bIns="0" rtlCol="0" anchor="t">
            <a:spAutoFit/>
          </a:bodyPr>
          <a:lstStyle/>
          <a:p>
            <a:pPr algn="ctr">
              <a:lnSpc>
                <a:spcPts val="4395"/>
              </a:lnSpc>
              <a:spcBef>
                <a:spcPct val="0"/>
              </a:spcBef>
            </a:pPr>
            <a:r>
              <a:rPr lang="en-US" sz="2400" spc="31" dirty="0">
                <a:solidFill>
                  <a:srgbClr val="F04567"/>
                </a:solidFill>
                <a:latin typeface="Canva Sans 2 Bold"/>
                <a:ea typeface="Canva Sans 2 Bold"/>
                <a:cs typeface="Canva Sans 2 Bold"/>
                <a:sym typeface="Canva Sans 2 Bold"/>
              </a:rPr>
              <a:t>ACTIONNEUR</a:t>
            </a:r>
          </a:p>
        </p:txBody>
      </p:sp>
      <p:sp>
        <p:nvSpPr>
          <p:cNvPr id="17" name="TextBox 20">
            <a:extLst>
              <a:ext uri="{FF2B5EF4-FFF2-40B4-BE49-F238E27FC236}">
                <a16:creationId xmlns:a16="http://schemas.microsoft.com/office/drawing/2014/main" id="{3ABB5A85-441C-48BF-595B-F003A6B33197}"/>
              </a:ext>
            </a:extLst>
          </p:cNvPr>
          <p:cNvSpPr txBox="1"/>
          <p:nvPr/>
        </p:nvSpPr>
        <p:spPr>
          <a:xfrm>
            <a:off x="2907377" y="1248862"/>
            <a:ext cx="2956843" cy="504946"/>
          </a:xfrm>
          <a:prstGeom prst="rect">
            <a:avLst/>
          </a:prstGeom>
        </p:spPr>
        <p:txBody>
          <a:bodyPr lIns="0" tIns="0" rIns="0" bIns="0" rtlCol="0" anchor="t">
            <a:spAutoFit/>
          </a:bodyPr>
          <a:lstStyle/>
          <a:p>
            <a:pPr algn="ctr">
              <a:lnSpc>
                <a:spcPts val="4395"/>
              </a:lnSpc>
              <a:spcBef>
                <a:spcPct val="0"/>
              </a:spcBef>
            </a:pPr>
            <a:r>
              <a:rPr lang="en-US" sz="2400" spc="31" dirty="0">
                <a:solidFill>
                  <a:srgbClr val="00D0B1"/>
                </a:solidFill>
                <a:latin typeface="Canva Sans 2 Bold"/>
                <a:ea typeface="Canva Sans 2 Bold"/>
                <a:cs typeface="Canva Sans 2 Bold"/>
                <a:sym typeface="Canva Sans 2 Bold"/>
              </a:rPr>
              <a:t>MODERATEUR </a:t>
            </a:r>
          </a:p>
        </p:txBody>
      </p:sp>
      <p:sp>
        <p:nvSpPr>
          <p:cNvPr id="18" name="TextBox 21">
            <a:extLst>
              <a:ext uri="{FF2B5EF4-FFF2-40B4-BE49-F238E27FC236}">
                <a16:creationId xmlns:a16="http://schemas.microsoft.com/office/drawing/2014/main" id="{9F10FFCC-E202-F449-8A5E-990D1871AFC9}"/>
              </a:ext>
            </a:extLst>
          </p:cNvPr>
          <p:cNvSpPr txBox="1"/>
          <p:nvPr/>
        </p:nvSpPr>
        <p:spPr>
          <a:xfrm>
            <a:off x="6398247" y="6176529"/>
            <a:ext cx="3146579" cy="504946"/>
          </a:xfrm>
          <a:prstGeom prst="rect">
            <a:avLst/>
          </a:prstGeom>
        </p:spPr>
        <p:txBody>
          <a:bodyPr wrap="square" lIns="0" tIns="0" rIns="0" bIns="0" rtlCol="0" anchor="t">
            <a:spAutoFit/>
          </a:bodyPr>
          <a:lstStyle/>
          <a:p>
            <a:pPr algn="ctr">
              <a:lnSpc>
                <a:spcPts val="4395"/>
              </a:lnSpc>
              <a:spcBef>
                <a:spcPct val="0"/>
              </a:spcBef>
            </a:pPr>
            <a:r>
              <a:rPr lang="en-US" sz="2400" spc="31" dirty="0">
                <a:solidFill>
                  <a:srgbClr val="00D0B1"/>
                </a:solidFill>
                <a:latin typeface="Canva Sans 2 Bold"/>
                <a:ea typeface="Canva Sans 2 Bold"/>
                <a:cs typeface="Canva Sans 2 Bold"/>
                <a:sym typeface="Canva Sans 2 Bold"/>
              </a:rPr>
              <a:t>CONCEPTEUR</a:t>
            </a:r>
          </a:p>
        </p:txBody>
      </p:sp>
      <p:grpSp>
        <p:nvGrpSpPr>
          <p:cNvPr id="67" name="Groupe 66">
            <a:extLst>
              <a:ext uri="{FF2B5EF4-FFF2-40B4-BE49-F238E27FC236}">
                <a16:creationId xmlns:a16="http://schemas.microsoft.com/office/drawing/2014/main" id="{17539E31-B863-6911-9E9B-EB244702A140}"/>
              </a:ext>
            </a:extLst>
          </p:cNvPr>
          <p:cNvGrpSpPr/>
          <p:nvPr/>
        </p:nvGrpSpPr>
        <p:grpSpPr>
          <a:xfrm>
            <a:off x="3530820" y="1206230"/>
            <a:ext cx="5515240" cy="5519772"/>
            <a:chOff x="3530820" y="1206230"/>
            <a:chExt cx="5515240" cy="5519772"/>
          </a:xfrm>
        </p:grpSpPr>
        <p:pic>
          <p:nvPicPr>
            <p:cNvPr id="5" name="Image 4">
              <a:extLst>
                <a:ext uri="{FF2B5EF4-FFF2-40B4-BE49-F238E27FC236}">
                  <a16:creationId xmlns:a16="http://schemas.microsoft.com/office/drawing/2014/main" id="{B4052C11-CADC-A523-233D-3CAC59FA8D55}"/>
                </a:ext>
              </a:extLst>
            </p:cNvPr>
            <p:cNvPicPr>
              <a:picLocks noChangeAspect="1"/>
            </p:cNvPicPr>
            <p:nvPr/>
          </p:nvPicPr>
          <p:blipFill>
            <a:blip r:embed="rId3"/>
            <a:stretch>
              <a:fillRect/>
            </a:stretch>
          </p:blipFill>
          <p:spPr>
            <a:xfrm>
              <a:off x="3530820" y="1206230"/>
              <a:ext cx="5515240" cy="5519772"/>
            </a:xfrm>
            <a:prstGeom prst="rect">
              <a:avLst/>
            </a:prstGeom>
          </p:spPr>
        </p:pic>
        <p:pic>
          <p:nvPicPr>
            <p:cNvPr id="19" name="Graphique 18" descr="Homme avec un remplissage uni">
              <a:extLst>
                <a:ext uri="{FF2B5EF4-FFF2-40B4-BE49-F238E27FC236}">
                  <a16:creationId xmlns:a16="http://schemas.microsoft.com/office/drawing/2014/main" id="{7FAEA5C6-6FB9-C80C-199F-D8DB51FAA6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30251" y="3132989"/>
              <a:ext cx="914400" cy="914400"/>
            </a:xfrm>
            <a:prstGeom prst="rect">
              <a:avLst/>
            </a:prstGeom>
          </p:spPr>
        </p:pic>
        <p:pic>
          <p:nvPicPr>
            <p:cNvPr id="50" name="Graphique 49" descr="Femme avec un remplissage uni">
              <a:extLst>
                <a:ext uri="{FF2B5EF4-FFF2-40B4-BE49-F238E27FC236}">
                  <a16:creationId xmlns:a16="http://schemas.microsoft.com/office/drawing/2014/main" id="{4042D832-85BE-5F0E-1028-843903456F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90139" y="3132989"/>
              <a:ext cx="914400" cy="914400"/>
            </a:xfrm>
            <a:prstGeom prst="rect">
              <a:avLst/>
            </a:prstGeom>
          </p:spPr>
        </p:pic>
        <p:pic>
          <p:nvPicPr>
            <p:cNvPr id="51" name="Graphique 50" descr="Femme avec un remplissage uni">
              <a:extLst>
                <a:ext uri="{FF2B5EF4-FFF2-40B4-BE49-F238E27FC236}">
                  <a16:creationId xmlns:a16="http://schemas.microsoft.com/office/drawing/2014/main" id="{170B5A94-7FC2-949F-41FD-8A457A522CE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70364" y="3132989"/>
              <a:ext cx="914400" cy="914400"/>
            </a:xfrm>
            <a:prstGeom prst="rect">
              <a:avLst/>
            </a:prstGeom>
          </p:spPr>
        </p:pic>
        <p:pic>
          <p:nvPicPr>
            <p:cNvPr id="64" name="Graphique 63" descr="Homme avec un remplissage uni">
              <a:extLst>
                <a:ext uri="{FF2B5EF4-FFF2-40B4-BE49-F238E27FC236}">
                  <a16:creationId xmlns:a16="http://schemas.microsoft.com/office/drawing/2014/main" id="{CD617898-8991-B106-87FD-93312EB97EA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073203" y="3550813"/>
              <a:ext cx="914400" cy="914400"/>
            </a:xfrm>
            <a:prstGeom prst="rect">
              <a:avLst/>
            </a:prstGeom>
          </p:spPr>
        </p:pic>
        <p:pic>
          <p:nvPicPr>
            <p:cNvPr id="65" name="Graphique 64" descr="Homme avec un remplissage uni">
              <a:extLst>
                <a:ext uri="{FF2B5EF4-FFF2-40B4-BE49-F238E27FC236}">
                  <a16:creationId xmlns:a16="http://schemas.microsoft.com/office/drawing/2014/main" id="{01FDB64C-3DE8-987D-856F-BC3D252E786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52602" y="3554880"/>
              <a:ext cx="914400" cy="914400"/>
            </a:xfrm>
            <a:prstGeom prst="rect">
              <a:avLst/>
            </a:prstGeom>
          </p:spPr>
        </p:pic>
        <p:pic>
          <p:nvPicPr>
            <p:cNvPr id="66" name="Graphique 65" descr="Femme avec un remplissage uni">
              <a:extLst>
                <a:ext uri="{FF2B5EF4-FFF2-40B4-BE49-F238E27FC236}">
                  <a16:creationId xmlns:a16="http://schemas.microsoft.com/office/drawing/2014/main" id="{178527D3-1256-9302-D6DB-B08332804B4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848226" y="3843076"/>
              <a:ext cx="914400" cy="914400"/>
            </a:xfrm>
            <a:prstGeom prst="rect">
              <a:avLst/>
            </a:prstGeom>
          </p:spPr>
        </p:pic>
      </p:grpSp>
    </p:spTree>
    <p:extLst>
      <p:ext uri="{BB962C8B-B14F-4D97-AF65-F5344CB8AC3E}">
        <p14:creationId xmlns:p14="http://schemas.microsoft.com/office/powerpoint/2010/main" val="8470585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DC311-DAED-D0BC-AD5F-FE9E5767B1FB}"/>
              </a:ext>
            </a:extLst>
          </p:cNvPr>
          <p:cNvSpPr>
            <a:spLocks noGrp="1"/>
          </p:cNvSpPr>
          <p:nvPr>
            <p:ph type="title"/>
            <p:custDataLst>
              <p:tags r:id="rId1"/>
            </p:custDataLst>
          </p:nvPr>
        </p:nvSpPr>
        <p:spPr/>
        <p:txBody>
          <a:bodyPr/>
          <a:lstStyle/>
          <a:p>
            <a:r>
              <a:rPr lang="fr-FR" dirty="0"/>
              <a:t>6 RÔLES ÉLÉMENTAIRES</a:t>
            </a:r>
          </a:p>
        </p:txBody>
      </p:sp>
      <p:grpSp>
        <p:nvGrpSpPr>
          <p:cNvPr id="20" name="Group 32">
            <a:extLst>
              <a:ext uri="{FF2B5EF4-FFF2-40B4-BE49-F238E27FC236}">
                <a16:creationId xmlns:a16="http://schemas.microsoft.com/office/drawing/2014/main" id="{2F763830-F2FA-9A5D-78A0-80C94B337AFE}"/>
              </a:ext>
            </a:extLst>
          </p:cNvPr>
          <p:cNvGrpSpPr/>
          <p:nvPr/>
        </p:nvGrpSpPr>
        <p:grpSpPr>
          <a:xfrm>
            <a:off x="782095" y="1360221"/>
            <a:ext cx="776197" cy="776197"/>
            <a:chOff x="0" y="0"/>
            <a:chExt cx="1104736" cy="1104736"/>
          </a:xfrm>
        </p:grpSpPr>
        <p:grpSp>
          <p:nvGrpSpPr>
            <p:cNvPr id="21" name="Group 33">
              <a:extLst>
                <a:ext uri="{FF2B5EF4-FFF2-40B4-BE49-F238E27FC236}">
                  <a16:creationId xmlns:a16="http://schemas.microsoft.com/office/drawing/2014/main" id="{9DAE8EE8-4CE0-B662-3C85-450670CEDD95}"/>
                </a:ext>
              </a:extLst>
            </p:cNvPr>
            <p:cNvGrpSpPr/>
            <p:nvPr/>
          </p:nvGrpSpPr>
          <p:grpSpPr>
            <a:xfrm>
              <a:off x="0" y="0"/>
              <a:ext cx="1104736" cy="1104736"/>
              <a:chOff x="0" y="0"/>
              <a:chExt cx="812800" cy="812800"/>
            </a:xfrm>
          </p:grpSpPr>
          <p:sp>
            <p:nvSpPr>
              <p:cNvPr id="23" name="Freeform 34">
                <a:extLst>
                  <a:ext uri="{FF2B5EF4-FFF2-40B4-BE49-F238E27FC236}">
                    <a16:creationId xmlns:a16="http://schemas.microsoft.com/office/drawing/2014/main" id="{968D7A73-BD2B-6487-841B-7F4CCE39BC9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D0B1"/>
              </a:solidFill>
            </p:spPr>
            <p:txBody>
              <a:bodyPr/>
              <a:lstStyle/>
              <a:p>
                <a:endParaRPr lang="fr-FR" sz="900"/>
              </a:p>
            </p:txBody>
          </p:sp>
          <p:sp>
            <p:nvSpPr>
              <p:cNvPr id="24" name="TextBox 35">
                <a:extLst>
                  <a:ext uri="{FF2B5EF4-FFF2-40B4-BE49-F238E27FC236}">
                    <a16:creationId xmlns:a16="http://schemas.microsoft.com/office/drawing/2014/main" id="{1177643E-EF2F-93B4-8D51-4080E43488CB}"/>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22" name="Freeform 36">
              <a:extLst>
                <a:ext uri="{FF2B5EF4-FFF2-40B4-BE49-F238E27FC236}">
                  <a16:creationId xmlns:a16="http://schemas.microsoft.com/office/drawing/2014/main" id="{CEE4E37D-3CD3-4087-E5A1-B86ADD159D17}"/>
                </a:ext>
              </a:extLst>
            </p:cNvPr>
            <p:cNvSpPr/>
            <p:nvPr/>
          </p:nvSpPr>
          <p:spPr>
            <a:xfrm>
              <a:off x="156914" y="159587"/>
              <a:ext cx="790907" cy="678203"/>
            </a:xfrm>
            <a:custGeom>
              <a:avLst/>
              <a:gdLst/>
              <a:ahLst/>
              <a:cxnLst/>
              <a:rect l="l" t="t" r="r" b="b"/>
              <a:pathLst>
                <a:path w="790907" h="678203">
                  <a:moveTo>
                    <a:pt x="0" y="0"/>
                  </a:moveTo>
                  <a:lnTo>
                    <a:pt x="790907" y="0"/>
                  </a:lnTo>
                  <a:lnTo>
                    <a:pt x="790907" y="678203"/>
                  </a:lnTo>
                  <a:lnTo>
                    <a:pt x="0" y="6782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sz="900"/>
            </a:p>
          </p:txBody>
        </p:sp>
      </p:grpSp>
      <p:grpSp>
        <p:nvGrpSpPr>
          <p:cNvPr id="25" name="Group 37">
            <a:extLst>
              <a:ext uri="{FF2B5EF4-FFF2-40B4-BE49-F238E27FC236}">
                <a16:creationId xmlns:a16="http://schemas.microsoft.com/office/drawing/2014/main" id="{17DBEDEF-5E80-4E8D-36DE-3DA39CFBA27C}"/>
              </a:ext>
            </a:extLst>
          </p:cNvPr>
          <p:cNvGrpSpPr/>
          <p:nvPr/>
        </p:nvGrpSpPr>
        <p:grpSpPr>
          <a:xfrm>
            <a:off x="782095" y="2273205"/>
            <a:ext cx="776197" cy="776197"/>
            <a:chOff x="0" y="0"/>
            <a:chExt cx="1104736" cy="1104736"/>
          </a:xfrm>
        </p:grpSpPr>
        <p:grpSp>
          <p:nvGrpSpPr>
            <p:cNvPr id="26" name="Group 38">
              <a:extLst>
                <a:ext uri="{FF2B5EF4-FFF2-40B4-BE49-F238E27FC236}">
                  <a16:creationId xmlns:a16="http://schemas.microsoft.com/office/drawing/2014/main" id="{C4EB31A4-1181-57CD-0DA7-678E8E8BDDBC}"/>
                </a:ext>
              </a:extLst>
            </p:cNvPr>
            <p:cNvGrpSpPr/>
            <p:nvPr/>
          </p:nvGrpSpPr>
          <p:grpSpPr>
            <a:xfrm>
              <a:off x="0" y="0"/>
              <a:ext cx="1104736" cy="1104736"/>
              <a:chOff x="0" y="0"/>
              <a:chExt cx="812800" cy="812800"/>
            </a:xfrm>
          </p:grpSpPr>
          <p:sp>
            <p:nvSpPr>
              <p:cNvPr id="28" name="Freeform 39">
                <a:extLst>
                  <a:ext uri="{FF2B5EF4-FFF2-40B4-BE49-F238E27FC236}">
                    <a16:creationId xmlns:a16="http://schemas.microsoft.com/office/drawing/2014/main" id="{A9FA1946-B1B7-2636-7E03-13F81BD2465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04567"/>
              </a:solidFill>
            </p:spPr>
            <p:txBody>
              <a:bodyPr/>
              <a:lstStyle/>
              <a:p>
                <a:endParaRPr lang="fr-FR" sz="900"/>
              </a:p>
            </p:txBody>
          </p:sp>
          <p:sp>
            <p:nvSpPr>
              <p:cNvPr id="29" name="TextBox 40">
                <a:extLst>
                  <a:ext uri="{FF2B5EF4-FFF2-40B4-BE49-F238E27FC236}">
                    <a16:creationId xmlns:a16="http://schemas.microsoft.com/office/drawing/2014/main" id="{1B7A0EB0-20E5-E7F6-77A5-A035EFB796BD}"/>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27" name="Freeform 41">
              <a:extLst>
                <a:ext uri="{FF2B5EF4-FFF2-40B4-BE49-F238E27FC236}">
                  <a16:creationId xmlns:a16="http://schemas.microsoft.com/office/drawing/2014/main" id="{32524BE8-8DAE-2D3B-B687-DFA82656588F}"/>
                </a:ext>
              </a:extLst>
            </p:cNvPr>
            <p:cNvSpPr/>
            <p:nvPr/>
          </p:nvSpPr>
          <p:spPr>
            <a:xfrm>
              <a:off x="176020" y="143062"/>
              <a:ext cx="803497" cy="769348"/>
            </a:xfrm>
            <a:custGeom>
              <a:avLst/>
              <a:gdLst/>
              <a:ahLst/>
              <a:cxnLst/>
              <a:rect l="l" t="t" r="r" b="b"/>
              <a:pathLst>
                <a:path w="803497" h="769348">
                  <a:moveTo>
                    <a:pt x="0" y="0"/>
                  </a:moveTo>
                  <a:lnTo>
                    <a:pt x="803496" y="0"/>
                  </a:lnTo>
                  <a:lnTo>
                    <a:pt x="803496" y="769348"/>
                  </a:lnTo>
                  <a:lnTo>
                    <a:pt x="0" y="7693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sz="900"/>
            </a:p>
          </p:txBody>
        </p:sp>
      </p:grpSp>
      <p:grpSp>
        <p:nvGrpSpPr>
          <p:cNvPr id="30" name="Group 42">
            <a:extLst>
              <a:ext uri="{FF2B5EF4-FFF2-40B4-BE49-F238E27FC236}">
                <a16:creationId xmlns:a16="http://schemas.microsoft.com/office/drawing/2014/main" id="{9803E90D-C00D-A2BF-9647-3F303105ADFA}"/>
              </a:ext>
            </a:extLst>
          </p:cNvPr>
          <p:cNvGrpSpPr/>
          <p:nvPr/>
        </p:nvGrpSpPr>
        <p:grpSpPr>
          <a:xfrm>
            <a:off x="782095" y="5012157"/>
            <a:ext cx="776197" cy="776197"/>
            <a:chOff x="0" y="0"/>
            <a:chExt cx="1104736" cy="1104736"/>
          </a:xfrm>
        </p:grpSpPr>
        <p:grpSp>
          <p:nvGrpSpPr>
            <p:cNvPr id="31" name="Group 43">
              <a:extLst>
                <a:ext uri="{FF2B5EF4-FFF2-40B4-BE49-F238E27FC236}">
                  <a16:creationId xmlns:a16="http://schemas.microsoft.com/office/drawing/2014/main" id="{2D0CDAA5-D898-EF22-8497-B4F06916011B}"/>
                </a:ext>
              </a:extLst>
            </p:cNvPr>
            <p:cNvGrpSpPr/>
            <p:nvPr/>
          </p:nvGrpSpPr>
          <p:grpSpPr>
            <a:xfrm>
              <a:off x="0" y="0"/>
              <a:ext cx="1104736" cy="1104736"/>
              <a:chOff x="0" y="0"/>
              <a:chExt cx="812800" cy="812800"/>
            </a:xfrm>
          </p:grpSpPr>
          <p:sp>
            <p:nvSpPr>
              <p:cNvPr id="33" name="Freeform 44">
                <a:extLst>
                  <a:ext uri="{FF2B5EF4-FFF2-40B4-BE49-F238E27FC236}">
                    <a16:creationId xmlns:a16="http://schemas.microsoft.com/office/drawing/2014/main" id="{C4E4E2B4-3A40-B5CE-C0B5-BFEB64CE343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76AFF"/>
              </a:solidFill>
            </p:spPr>
            <p:txBody>
              <a:bodyPr/>
              <a:lstStyle/>
              <a:p>
                <a:endParaRPr lang="fr-FR" sz="900"/>
              </a:p>
            </p:txBody>
          </p:sp>
          <p:sp>
            <p:nvSpPr>
              <p:cNvPr id="34" name="TextBox 45">
                <a:extLst>
                  <a:ext uri="{FF2B5EF4-FFF2-40B4-BE49-F238E27FC236}">
                    <a16:creationId xmlns:a16="http://schemas.microsoft.com/office/drawing/2014/main" id="{E6874287-DB74-5D86-667D-1EEFA6FACDE1}"/>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32" name="Freeform 46">
              <a:extLst>
                <a:ext uri="{FF2B5EF4-FFF2-40B4-BE49-F238E27FC236}">
                  <a16:creationId xmlns:a16="http://schemas.microsoft.com/office/drawing/2014/main" id="{0DBE3534-0E5D-245B-B9A0-FAA2E5052E23}"/>
                </a:ext>
              </a:extLst>
            </p:cNvPr>
            <p:cNvSpPr/>
            <p:nvPr/>
          </p:nvSpPr>
          <p:spPr>
            <a:xfrm>
              <a:off x="285994" y="151052"/>
              <a:ext cx="532747" cy="802632"/>
            </a:xfrm>
            <a:custGeom>
              <a:avLst/>
              <a:gdLst/>
              <a:ahLst/>
              <a:cxnLst/>
              <a:rect l="l" t="t" r="r" b="b"/>
              <a:pathLst>
                <a:path w="532747" h="802632">
                  <a:moveTo>
                    <a:pt x="0" y="0"/>
                  </a:moveTo>
                  <a:lnTo>
                    <a:pt x="532747" y="0"/>
                  </a:lnTo>
                  <a:lnTo>
                    <a:pt x="532747" y="802632"/>
                  </a:lnTo>
                  <a:lnTo>
                    <a:pt x="0" y="8026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sz="900"/>
            </a:p>
          </p:txBody>
        </p:sp>
      </p:grpSp>
      <p:grpSp>
        <p:nvGrpSpPr>
          <p:cNvPr id="49" name="Groupe 48">
            <a:extLst>
              <a:ext uri="{FF2B5EF4-FFF2-40B4-BE49-F238E27FC236}">
                <a16:creationId xmlns:a16="http://schemas.microsoft.com/office/drawing/2014/main" id="{25E3793A-9197-2EEA-302D-2A3E7BDEC92E}"/>
              </a:ext>
            </a:extLst>
          </p:cNvPr>
          <p:cNvGrpSpPr/>
          <p:nvPr/>
        </p:nvGrpSpPr>
        <p:grpSpPr>
          <a:xfrm>
            <a:off x="782095" y="5925141"/>
            <a:ext cx="776197" cy="776197"/>
            <a:chOff x="2936796" y="6734495"/>
            <a:chExt cx="539614" cy="539614"/>
          </a:xfrm>
        </p:grpSpPr>
        <p:grpSp>
          <p:nvGrpSpPr>
            <p:cNvPr id="35" name="Group 47">
              <a:extLst>
                <a:ext uri="{FF2B5EF4-FFF2-40B4-BE49-F238E27FC236}">
                  <a16:creationId xmlns:a16="http://schemas.microsoft.com/office/drawing/2014/main" id="{0A68E7BB-6472-C3DC-22E5-A2354AADC436}"/>
                </a:ext>
              </a:extLst>
            </p:cNvPr>
            <p:cNvGrpSpPr/>
            <p:nvPr/>
          </p:nvGrpSpPr>
          <p:grpSpPr>
            <a:xfrm>
              <a:off x="2936796" y="6734495"/>
              <a:ext cx="539614" cy="539614"/>
              <a:chOff x="0" y="0"/>
              <a:chExt cx="812800" cy="812800"/>
            </a:xfrm>
          </p:grpSpPr>
          <p:sp>
            <p:nvSpPr>
              <p:cNvPr id="36" name="Freeform 48">
                <a:extLst>
                  <a:ext uri="{FF2B5EF4-FFF2-40B4-BE49-F238E27FC236}">
                    <a16:creationId xmlns:a16="http://schemas.microsoft.com/office/drawing/2014/main" id="{39EEC904-8BFD-2254-29F6-107B2668CEB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9A09"/>
              </a:solidFill>
            </p:spPr>
            <p:txBody>
              <a:bodyPr/>
              <a:lstStyle/>
              <a:p>
                <a:endParaRPr lang="fr-FR" sz="1100"/>
              </a:p>
            </p:txBody>
          </p:sp>
          <p:sp>
            <p:nvSpPr>
              <p:cNvPr id="37" name="TextBox 49">
                <a:extLst>
                  <a:ext uri="{FF2B5EF4-FFF2-40B4-BE49-F238E27FC236}">
                    <a16:creationId xmlns:a16="http://schemas.microsoft.com/office/drawing/2014/main" id="{8EDBBAAA-B3CD-29BA-F60E-A3C7E9C36403}"/>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1100" dirty="0"/>
              </a:p>
            </p:txBody>
          </p:sp>
        </p:grpSp>
        <p:sp>
          <p:nvSpPr>
            <p:cNvPr id="38" name="Freeform 50">
              <a:extLst>
                <a:ext uri="{FF2B5EF4-FFF2-40B4-BE49-F238E27FC236}">
                  <a16:creationId xmlns:a16="http://schemas.microsoft.com/office/drawing/2014/main" id="{8716C50B-79B2-52DF-46D3-D2D2D2CCE604}"/>
                </a:ext>
              </a:extLst>
            </p:cNvPr>
            <p:cNvSpPr/>
            <p:nvPr/>
          </p:nvSpPr>
          <p:spPr>
            <a:xfrm>
              <a:off x="3004792" y="6811572"/>
              <a:ext cx="403623" cy="385460"/>
            </a:xfrm>
            <a:custGeom>
              <a:avLst/>
              <a:gdLst/>
              <a:ahLst/>
              <a:cxnLst/>
              <a:rect l="l" t="t" r="r" b="b"/>
              <a:pathLst>
                <a:path w="619744" h="591855">
                  <a:moveTo>
                    <a:pt x="0" y="0"/>
                  </a:moveTo>
                  <a:lnTo>
                    <a:pt x="619743" y="0"/>
                  </a:lnTo>
                  <a:lnTo>
                    <a:pt x="619743" y="591856"/>
                  </a:lnTo>
                  <a:lnTo>
                    <a:pt x="0" y="59185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sz="900"/>
            </a:p>
          </p:txBody>
        </p:sp>
      </p:grpSp>
      <p:grpSp>
        <p:nvGrpSpPr>
          <p:cNvPr id="39" name="Group 51">
            <a:extLst>
              <a:ext uri="{FF2B5EF4-FFF2-40B4-BE49-F238E27FC236}">
                <a16:creationId xmlns:a16="http://schemas.microsoft.com/office/drawing/2014/main" id="{01155965-D3FF-96C8-989F-F603A4D40C28}"/>
              </a:ext>
            </a:extLst>
          </p:cNvPr>
          <p:cNvGrpSpPr/>
          <p:nvPr/>
        </p:nvGrpSpPr>
        <p:grpSpPr>
          <a:xfrm>
            <a:off x="782095" y="3186189"/>
            <a:ext cx="776197" cy="776197"/>
            <a:chOff x="0" y="0"/>
            <a:chExt cx="1104736" cy="1104736"/>
          </a:xfrm>
        </p:grpSpPr>
        <p:grpSp>
          <p:nvGrpSpPr>
            <p:cNvPr id="40" name="Group 52">
              <a:extLst>
                <a:ext uri="{FF2B5EF4-FFF2-40B4-BE49-F238E27FC236}">
                  <a16:creationId xmlns:a16="http://schemas.microsoft.com/office/drawing/2014/main" id="{829E12E7-8F7B-7BF0-2652-6F04A3BE59B1}"/>
                </a:ext>
              </a:extLst>
            </p:cNvPr>
            <p:cNvGrpSpPr/>
            <p:nvPr/>
          </p:nvGrpSpPr>
          <p:grpSpPr>
            <a:xfrm>
              <a:off x="0" y="0"/>
              <a:ext cx="1104736" cy="1104736"/>
              <a:chOff x="0" y="0"/>
              <a:chExt cx="812800" cy="812800"/>
            </a:xfrm>
          </p:grpSpPr>
          <p:sp>
            <p:nvSpPr>
              <p:cNvPr id="42" name="Freeform 53">
                <a:extLst>
                  <a:ext uri="{FF2B5EF4-FFF2-40B4-BE49-F238E27FC236}">
                    <a16:creationId xmlns:a16="http://schemas.microsoft.com/office/drawing/2014/main" id="{AD9D9A70-AD8E-889B-676F-FE16EE8097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F89"/>
              </a:solidFill>
            </p:spPr>
            <p:txBody>
              <a:bodyPr/>
              <a:lstStyle/>
              <a:p>
                <a:endParaRPr lang="fr-FR" sz="900"/>
              </a:p>
            </p:txBody>
          </p:sp>
          <p:sp>
            <p:nvSpPr>
              <p:cNvPr id="43" name="TextBox 54">
                <a:extLst>
                  <a:ext uri="{FF2B5EF4-FFF2-40B4-BE49-F238E27FC236}">
                    <a16:creationId xmlns:a16="http://schemas.microsoft.com/office/drawing/2014/main" id="{F231485E-05BA-C41A-A84B-05311C180899}"/>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41" name="Freeform 55">
              <a:extLst>
                <a:ext uri="{FF2B5EF4-FFF2-40B4-BE49-F238E27FC236}">
                  <a16:creationId xmlns:a16="http://schemas.microsoft.com/office/drawing/2014/main" id="{AE50A9F0-B330-DADC-F20F-B2F086152C61}"/>
                </a:ext>
              </a:extLst>
            </p:cNvPr>
            <p:cNvSpPr/>
            <p:nvPr/>
          </p:nvSpPr>
          <p:spPr>
            <a:xfrm>
              <a:off x="107419" y="238998"/>
              <a:ext cx="940698" cy="626740"/>
            </a:xfrm>
            <a:custGeom>
              <a:avLst/>
              <a:gdLst/>
              <a:ahLst/>
              <a:cxnLst/>
              <a:rect l="l" t="t" r="r" b="b"/>
              <a:pathLst>
                <a:path w="940698" h="626740">
                  <a:moveTo>
                    <a:pt x="0" y="0"/>
                  </a:moveTo>
                  <a:lnTo>
                    <a:pt x="940698" y="0"/>
                  </a:lnTo>
                  <a:lnTo>
                    <a:pt x="940698" y="626740"/>
                  </a:lnTo>
                  <a:lnTo>
                    <a:pt x="0" y="62674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sz="900"/>
            </a:p>
          </p:txBody>
        </p:sp>
      </p:grpSp>
      <p:grpSp>
        <p:nvGrpSpPr>
          <p:cNvPr id="44" name="Group 56">
            <a:extLst>
              <a:ext uri="{FF2B5EF4-FFF2-40B4-BE49-F238E27FC236}">
                <a16:creationId xmlns:a16="http://schemas.microsoft.com/office/drawing/2014/main" id="{C70B05C4-E5B1-6EB4-F89A-49C13DC1AC62}"/>
              </a:ext>
            </a:extLst>
          </p:cNvPr>
          <p:cNvGrpSpPr/>
          <p:nvPr/>
        </p:nvGrpSpPr>
        <p:grpSpPr>
          <a:xfrm>
            <a:off x="782095" y="4099173"/>
            <a:ext cx="776197" cy="776197"/>
            <a:chOff x="0" y="0"/>
            <a:chExt cx="1104736" cy="1104736"/>
          </a:xfrm>
        </p:grpSpPr>
        <p:grpSp>
          <p:nvGrpSpPr>
            <p:cNvPr id="45" name="Group 57">
              <a:extLst>
                <a:ext uri="{FF2B5EF4-FFF2-40B4-BE49-F238E27FC236}">
                  <a16:creationId xmlns:a16="http://schemas.microsoft.com/office/drawing/2014/main" id="{7DB4BB0D-3BC3-3925-1BDF-131227BCA513}"/>
                </a:ext>
              </a:extLst>
            </p:cNvPr>
            <p:cNvGrpSpPr/>
            <p:nvPr/>
          </p:nvGrpSpPr>
          <p:grpSpPr>
            <a:xfrm>
              <a:off x="0" y="0"/>
              <a:ext cx="1104736" cy="1104736"/>
              <a:chOff x="0" y="0"/>
              <a:chExt cx="812800" cy="812800"/>
            </a:xfrm>
          </p:grpSpPr>
          <p:sp>
            <p:nvSpPr>
              <p:cNvPr id="47" name="Freeform 58">
                <a:extLst>
                  <a:ext uri="{FF2B5EF4-FFF2-40B4-BE49-F238E27FC236}">
                    <a16:creationId xmlns:a16="http://schemas.microsoft.com/office/drawing/2014/main" id="{21FE464F-08D5-86F3-2C73-9A7980540E0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92F8"/>
              </a:solidFill>
            </p:spPr>
            <p:txBody>
              <a:bodyPr/>
              <a:lstStyle/>
              <a:p>
                <a:endParaRPr lang="fr-FR" sz="900"/>
              </a:p>
            </p:txBody>
          </p:sp>
          <p:sp>
            <p:nvSpPr>
              <p:cNvPr id="48" name="TextBox 59">
                <a:extLst>
                  <a:ext uri="{FF2B5EF4-FFF2-40B4-BE49-F238E27FC236}">
                    <a16:creationId xmlns:a16="http://schemas.microsoft.com/office/drawing/2014/main" id="{0A71E6FF-EF67-445A-5160-7E7439B78490}"/>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46" name="Freeform 60">
              <a:extLst>
                <a:ext uri="{FF2B5EF4-FFF2-40B4-BE49-F238E27FC236}">
                  <a16:creationId xmlns:a16="http://schemas.microsoft.com/office/drawing/2014/main" id="{744F3703-5919-777C-428B-2450344C80E3}"/>
                </a:ext>
              </a:extLst>
            </p:cNvPr>
            <p:cNvSpPr/>
            <p:nvPr/>
          </p:nvSpPr>
          <p:spPr>
            <a:xfrm>
              <a:off x="318785" y="142281"/>
              <a:ext cx="543365" cy="820174"/>
            </a:xfrm>
            <a:custGeom>
              <a:avLst/>
              <a:gdLst/>
              <a:ahLst/>
              <a:cxnLst/>
              <a:rect l="l" t="t" r="r" b="b"/>
              <a:pathLst>
                <a:path w="543365" h="820174">
                  <a:moveTo>
                    <a:pt x="0" y="0"/>
                  </a:moveTo>
                  <a:lnTo>
                    <a:pt x="543365" y="0"/>
                  </a:lnTo>
                  <a:lnTo>
                    <a:pt x="543365" y="820174"/>
                  </a:lnTo>
                  <a:lnTo>
                    <a:pt x="0" y="82017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r-FR" sz="900"/>
            </a:p>
          </p:txBody>
        </p:sp>
      </p:grpSp>
      <p:sp>
        <p:nvSpPr>
          <p:cNvPr id="52" name="TextBox 31">
            <a:extLst>
              <a:ext uri="{FF2B5EF4-FFF2-40B4-BE49-F238E27FC236}">
                <a16:creationId xmlns:a16="http://schemas.microsoft.com/office/drawing/2014/main" id="{62AE74EC-76A0-E116-69D3-64D7D8A6E69F}"/>
              </a:ext>
            </a:extLst>
          </p:cNvPr>
          <p:cNvSpPr txBox="1"/>
          <p:nvPr/>
        </p:nvSpPr>
        <p:spPr>
          <a:xfrm>
            <a:off x="1709505" y="1482991"/>
            <a:ext cx="3191712" cy="529736"/>
          </a:xfrm>
          <a:prstGeom prst="rect">
            <a:avLst/>
          </a:prstGeom>
        </p:spPr>
        <p:txBody>
          <a:bodyPr wrap="square" lIns="0" tIns="0" rIns="0" bIns="0" rtlCol="0" anchor="t">
            <a:spAutoFit/>
          </a:bodyPr>
          <a:lstStyle/>
          <a:p>
            <a:pPr>
              <a:lnSpc>
                <a:spcPts val="4395"/>
              </a:lnSpc>
              <a:spcBef>
                <a:spcPct val="0"/>
              </a:spcBef>
            </a:pPr>
            <a:r>
              <a:rPr lang="en-US" sz="3139" spc="31" dirty="0">
                <a:solidFill>
                  <a:srgbClr val="00D0B1"/>
                </a:solidFill>
                <a:latin typeface="Canva Sans 2 Bold"/>
                <a:ea typeface="Canva Sans 2 Bold"/>
                <a:cs typeface="Canva Sans 2 Bold"/>
                <a:sym typeface="Canva Sans 2 Bold"/>
              </a:rPr>
              <a:t>CONCEPTEUR</a:t>
            </a:r>
          </a:p>
        </p:txBody>
      </p:sp>
      <p:sp>
        <p:nvSpPr>
          <p:cNvPr id="53" name="TextBox 26">
            <a:extLst>
              <a:ext uri="{FF2B5EF4-FFF2-40B4-BE49-F238E27FC236}">
                <a16:creationId xmlns:a16="http://schemas.microsoft.com/office/drawing/2014/main" id="{9EEBB448-1F96-4EF8-120E-D9B69C0D627B}"/>
              </a:ext>
            </a:extLst>
          </p:cNvPr>
          <p:cNvSpPr txBox="1"/>
          <p:nvPr/>
        </p:nvSpPr>
        <p:spPr>
          <a:xfrm>
            <a:off x="1709505" y="6022261"/>
            <a:ext cx="2829595" cy="529736"/>
          </a:xfrm>
          <a:prstGeom prst="rect">
            <a:avLst/>
          </a:prstGeom>
        </p:spPr>
        <p:txBody>
          <a:bodyPr lIns="0" tIns="0" rIns="0" bIns="0" rtlCol="0" anchor="t">
            <a:spAutoFit/>
          </a:bodyPr>
          <a:lstStyle/>
          <a:p>
            <a:pPr>
              <a:lnSpc>
                <a:spcPts val="4395"/>
              </a:lnSpc>
              <a:spcBef>
                <a:spcPct val="0"/>
              </a:spcBef>
            </a:pPr>
            <a:r>
              <a:rPr lang="en-US" sz="3139" spc="31" dirty="0">
                <a:solidFill>
                  <a:srgbClr val="EF9A09"/>
                </a:solidFill>
                <a:latin typeface="Canva Sans 2 Bold"/>
                <a:ea typeface="Canva Sans 2 Bold"/>
                <a:cs typeface="Canva Sans 2 Bold"/>
                <a:sym typeface="Canva Sans 2 Bold"/>
              </a:rPr>
              <a:t>SUPPORTEUR </a:t>
            </a:r>
          </a:p>
        </p:txBody>
      </p:sp>
      <p:sp>
        <p:nvSpPr>
          <p:cNvPr id="54" name="TextBox 27">
            <a:extLst>
              <a:ext uri="{FF2B5EF4-FFF2-40B4-BE49-F238E27FC236}">
                <a16:creationId xmlns:a16="http://schemas.microsoft.com/office/drawing/2014/main" id="{636D44DF-20BD-85CC-159C-8776F2D696B4}"/>
              </a:ext>
            </a:extLst>
          </p:cNvPr>
          <p:cNvSpPr txBox="1"/>
          <p:nvPr/>
        </p:nvSpPr>
        <p:spPr>
          <a:xfrm>
            <a:off x="1709505" y="5109221"/>
            <a:ext cx="2530941" cy="529736"/>
          </a:xfrm>
          <a:prstGeom prst="rect">
            <a:avLst/>
          </a:prstGeom>
        </p:spPr>
        <p:txBody>
          <a:bodyPr wrap="square" lIns="0" tIns="0" rIns="0" bIns="0" rtlCol="0" anchor="t">
            <a:spAutoFit/>
          </a:bodyPr>
          <a:lstStyle/>
          <a:p>
            <a:pPr>
              <a:lnSpc>
                <a:spcPts val="4395"/>
              </a:lnSpc>
              <a:spcBef>
                <a:spcPct val="0"/>
              </a:spcBef>
            </a:pPr>
            <a:r>
              <a:rPr lang="en-US" sz="3139" spc="31" dirty="0">
                <a:solidFill>
                  <a:srgbClr val="B76AFF"/>
                </a:solidFill>
                <a:latin typeface="Canva Sans 2 Bold"/>
                <a:ea typeface="Canva Sans 2 Bold"/>
                <a:cs typeface="Canva Sans 2 Bold"/>
                <a:sym typeface="Canva Sans 2 Bold"/>
              </a:rPr>
              <a:t>PRISEUR</a:t>
            </a:r>
          </a:p>
        </p:txBody>
      </p:sp>
      <p:sp>
        <p:nvSpPr>
          <p:cNvPr id="55" name="TextBox 28">
            <a:extLst>
              <a:ext uri="{FF2B5EF4-FFF2-40B4-BE49-F238E27FC236}">
                <a16:creationId xmlns:a16="http://schemas.microsoft.com/office/drawing/2014/main" id="{1B1C0132-1866-8C2C-6FD1-B5391C6DF6B5}"/>
              </a:ext>
            </a:extLst>
          </p:cNvPr>
          <p:cNvSpPr txBox="1"/>
          <p:nvPr/>
        </p:nvSpPr>
        <p:spPr>
          <a:xfrm>
            <a:off x="1709505" y="4221943"/>
            <a:ext cx="2629793" cy="529736"/>
          </a:xfrm>
          <a:prstGeom prst="rect">
            <a:avLst/>
          </a:prstGeom>
        </p:spPr>
        <p:txBody>
          <a:bodyPr lIns="0" tIns="0" rIns="0" bIns="0" rtlCol="0" anchor="t">
            <a:spAutoFit/>
          </a:bodyPr>
          <a:lstStyle/>
          <a:p>
            <a:pPr>
              <a:lnSpc>
                <a:spcPts val="4395"/>
              </a:lnSpc>
              <a:spcBef>
                <a:spcPct val="0"/>
              </a:spcBef>
            </a:pPr>
            <a:r>
              <a:rPr lang="en-US" sz="3139" spc="31" dirty="0">
                <a:solidFill>
                  <a:srgbClr val="7B92F8"/>
                </a:solidFill>
                <a:latin typeface="Canva Sans 2 Bold"/>
                <a:ea typeface="Canva Sans 2 Bold"/>
                <a:cs typeface="Canva Sans 2 Bold"/>
                <a:sym typeface="Canva Sans 2 Bold"/>
              </a:rPr>
              <a:t>OPTIMISEUR </a:t>
            </a:r>
          </a:p>
        </p:txBody>
      </p:sp>
      <p:sp>
        <p:nvSpPr>
          <p:cNvPr id="56" name="TextBox 29">
            <a:extLst>
              <a:ext uri="{FF2B5EF4-FFF2-40B4-BE49-F238E27FC236}">
                <a16:creationId xmlns:a16="http://schemas.microsoft.com/office/drawing/2014/main" id="{010B14F7-731E-83F3-CFF8-53F36FD2BFD7}"/>
              </a:ext>
            </a:extLst>
          </p:cNvPr>
          <p:cNvSpPr txBox="1"/>
          <p:nvPr/>
        </p:nvSpPr>
        <p:spPr>
          <a:xfrm>
            <a:off x="1709505" y="3286163"/>
            <a:ext cx="3384352" cy="529848"/>
          </a:xfrm>
          <a:prstGeom prst="rect">
            <a:avLst/>
          </a:prstGeom>
        </p:spPr>
        <p:txBody>
          <a:bodyPr lIns="0" tIns="0" rIns="0" bIns="0" rtlCol="0" anchor="t">
            <a:spAutoFit/>
          </a:bodyPr>
          <a:lstStyle/>
          <a:p>
            <a:pPr>
              <a:lnSpc>
                <a:spcPts val="4395"/>
              </a:lnSpc>
              <a:spcBef>
                <a:spcPct val="0"/>
              </a:spcBef>
            </a:pPr>
            <a:r>
              <a:rPr lang="en-US" sz="3139" spc="31" dirty="0">
                <a:solidFill>
                  <a:srgbClr val="FFDF89"/>
                </a:solidFill>
                <a:latin typeface="Canva Sans 2 Bold"/>
                <a:ea typeface="Canva Sans 2 Bold"/>
                <a:cs typeface="Canva Sans 2 Bold"/>
                <a:sym typeface="Canva Sans 2 Bold"/>
              </a:rPr>
              <a:t>COORDINATEUR </a:t>
            </a:r>
          </a:p>
        </p:txBody>
      </p:sp>
      <p:sp>
        <p:nvSpPr>
          <p:cNvPr id="57" name="TextBox 30">
            <a:extLst>
              <a:ext uri="{FF2B5EF4-FFF2-40B4-BE49-F238E27FC236}">
                <a16:creationId xmlns:a16="http://schemas.microsoft.com/office/drawing/2014/main" id="{D1ED5C42-2955-C21B-5155-04AEFE4F7D6C}"/>
              </a:ext>
            </a:extLst>
          </p:cNvPr>
          <p:cNvSpPr txBox="1"/>
          <p:nvPr/>
        </p:nvSpPr>
        <p:spPr>
          <a:xfrm>
            <a:off x="1709505" y="2395919"/>
            <a:ext cx="2709862" cy="529848"/>
          </a:xfrm>
          <a:prstGeom prst="rect">
            <a:avLst/>
          </a:prstGeom>
        </p:spPr>
        <p:txBody>
          <a:bodyPr lIns="0" tIns="0" rIns="0" bIns="0" rtlCol="0" anchor="t">
            <a:spAutoFit/>
          </a:bodyPr>
          <a:lstStyle/>
          <a:p>
            <a:pPr>
              <a:lnSpc>
                <a:spcPts val="4395"/>
              </a:lnSpc>
              <a:spcBef>
                <a:spcPct val="0"/>
              </a:spcBef>
            </a:pPr>
            <a:r>
              <a:rPr lang="en-US" sz="3139" spc="31" dirty="0">
                <a:solidFill>
                  <a:srgbClr val="F04567"/>
                </a:solidFill>
                <a:latin typeface="Canva Sans 2 Bold"/>
                <a:ea typeface="Canva Sans 2 Bold"/>
                <a:cs typeface="Canva Sans 2 Bold"/>
                <a:sym typeface="Canva Sans 2 Bold"/>
              </a:rPr>
              <a:t>ACTIONNEUR</a:t>
            </a:r>
          </a:p>
        </p:txBody>
      </p:sp>
      <p:sp>
        <p:nvSpPr>
          <p:cNvPr id="58" name="Rectangle : coins arrondis 57">
            <a:extLst>
              <a:ext uri="{FF2B5EF4-FFF2-40B4-BE49-F238E27FC236}">
                <a16:creationId xmlns:a16="http://schemas.microsoft.com/office/drawing/2014/main" id="{7DB3BC23-CAC4-E241-BD53-1ACDF0D900A0}"/>
              </a:ext>
            </a:extLst>
          </p:cNvPr>
          <p:cNvSpPr/>
          <p:nvPr/>
        </p:nvSpPr>
        <p:spPr>
          <a:xfrm>
            <a:off x="5453028" y="1360221"/>
            <a:ext cx="6360753" cy="776197"/>
          </a:xfrm>
          <a:prstGeom prst="roundRect">
            <a:avLst/>
          </a:prstGeom>
          <a:solidFill>
            <a:srgbClr val="00D0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spc="14" dirty="0" err="1">
                <a:solidFill>
                  <a:srgbClr val="FFFFFF"/>
                </a:solidFill>
                <a:latin typeface="Canva Sans 2 Bold"/>
                <a:ea typeface="Canva Sans 2 Bold"/>
                <a:cs typeface="Canva Sans 2 Bold"/>
                <a:sym typeface="Canva Sans 2 Bold"/>
              </a:rPr>
              <a:t>Génère</a:t>
            </a:r>
            <a:r>
              <a:rPr lang="en-US" sz="1400" spc="14" dirty="0">
                <a:solidFill>
                  <a:srgbClr val="FFFFFF"/>
                </a:solidFill>
                <a:latin typeface="Canva Sans 2 Bold"/>
                <a:ea typeface="Canva Sans 2 Bold"/>
                <a:cs typeface="Canva Sans 2 Bold"/>
                <a:sym typeface="Canva Sans 2 Bold"/>
              </a:rPr>
              <a:t> des </a:t>
            </a:r>
            <a:r>
              <a:rPr lang="en-US" sz="1400" spc="14" dirty="0" err="1">
                <a:solidFill>
                  <a:srgbClr val="FFFFFF"/>
                </a:solidFill>
                <a:latin typeface="Canva Sans 2 Bold"/>
                <a:ea typeface="Canva Sans 2 Bold"/>
                <a:cs typeface="Canva Sans 2 Bold"/>
                <a:sym typeface="Canva Sans 2 Bold"/>
              </a:rPr>
              <a:t>idées</a:t>
            </a:r>
            <a:r>
              <a:rPr lang="en-US" sz="1400" spc="14" dirty="0">
                <a:solidFill>
                  <a:srgbClr val="FFFFFF"/>
                </a:solidFill>
                <a:latin typeface="Canva Sans 2 Bold"/>
                <a:ea typeface="Canva Sans 2 Bold"/>
                <a:cs typeface="Canva Sans 2 Bold"/>
                <a:sym typeface="Canva Sans 2 Bold"/>
              </a:rPr>
              <a:t> </a:t>
            </a:r>
            <a:r>
              <a:rPr lang="en-US" sz="1400" spc="14" dirty="0" err="1">
                <a:solidFill>
                  <a:srgbClr val="FFFFFF"/>
                </a:solidFill>
                <a:latin typeface="Canva Sans 2 Bold"/>
                <a:ea typeface="Canva Sans 2 Bold"/>
                <a:cs typeface="Canva Sans 2 Bold"/>
                <a:sym typeface="Canva Sans 2 Bold"/>
              </a:rPr>
              <a:t>nouvelles</a:t>
            </a:r>
            <a:r>
              <a:rPr lang="en-US" sz="1400" spc="14" dirty="0">
                <a:solidFill>
                  <a:srgbClr val="FFFFFF"/>
                </a:solidFill>
                <a:latin typeface="Canva Sans 2 Bold"/>
                <a:ea typeface="Canva Sans 2 Bold"/>
                <a:cs typeface="Canva Sans 2 Bold"/>
                <a:sym typeface="Canva Sans 2 Bold"/>
              </a:rPr>
              <a:t> et propose des solutions </a:t>
            </a:r>
            <a:r>
              <a:rPr lang="en-US" sz="1400" spc="14" dirty="0" err="1">
                <a:solidFill>
                  <a:srgbClr val="FFFFFF"/>
                </a:solidFill>
                <a:latin typeface="Canva Sans 2 Bold"/>
                <a:ea typeface="Canva Sans 2 Bold"/>
                <a:cs typeface="Canva Sans 2 Bold"/>
                <a:sym typeface="Canva Sans 2 Bold"/>
              </a:rPr>
              <a:t>originales</a:t>
            </a:r>
            <a:r>
              <a:rPr lang="en-US" sz="1400" spc="14" dirty="0">
                <a:solidFill>
                  <a:srgbClr val="FFFFFF"/>
                </a:solidFill>
                <a:latin typeface="Canva Sans 2 Bold"/>
                <a:ea typeface="Canva Sans 2 Bold"/>
                <a:cs typeface="Canva Sans 2 Bold"/>
                <a:sym typeface="Canva Sans 2 Bold"/>
              </a:rPr>
              <a:t> aux </a:t>
            </a:r>
            <a:r>
              <a:rPr lang="en-US" sz="1400" spc="14" dirty="0" err="1">
                <a:solidFill>
                  <a:srgbClr val="FFFFFF"/>
                </a:solidFill>
                <a:latin typeface="Canva Sans 2 Bold"/>
                <a:ea typeface="Canva Sans 2 Bold"/>
                <a:cs typeface="Canva Sans 2 Bold"/>
                <a:sym typeface="Canva Sans 2 Bold"/>
              </a:rPr>
              <a:t>problèmes</a:t>
            </a:r>
            <a:r>
              <a:rPr lang="en-US" sz="1400" spc="14" dirty="0">
                <a:solidFill>
                  <a:srgbClr val="FFFFFF"/>
                </a:solidFill>
                <a:latin typeface="Canva Sans 2 Bold"/>
                <a:ea typeface="Canva Sans 2 Bold"/>
                <a:cs typeface="Canva Sans 2 Bold"/>
                <a:sym typeface="Canva Sans 2 Bold"/>
              </a:rPr>
              <a:t> complexes. </a:t>
            </a:r>
            <a:br>
              <a:rPr lang="en-US" sz="1400" spc="14" dirty="0">
                <a:solidFill>
                  <a:srgbClr val="FFFFFF"/>
                </a:solidFill>
                <a:latin typeface="Canva Sans 2 Bold"/>
                <a:ea typeface="Canva Sans 2 Bold"/>
                <a:cs typeface="Canva Sans 2 Bold"/>
                <a:sym typeface="Canva Sans 2 Bold"/>
              </a:rPr>
            </a:br>
            <a:r>
              <a:rPr lang="en-US" sz="1400" spc="14" dirty="0">
                <a:solidFill>
                  <a:srgbClr val="FFFFFF"/>
                </a:solidFill>
                <a:latin typeface="Canva Sans 2 Bold"/>
                <a:ea typeface="Canva Sans 2 Bold"/>
                <a:cs typeface="Canva Sans 2 Bold"/>
                <a:sym typeface="Canva Sans 2 Bold"/>
              </a:rPr>
              <a:t>Inspire </a:t>
            </a:r>
            <a:r>
              <a:rPr lang="en-US" sz="1400" spc="14" dirty="0" err="1">
                <a:solidFill>
                  <a:srgbClr val="FFFFFF"/>
                </a:solidFill>
                <a:latin typeface="Canva Sans 2 Bold"/>
                <a:ea typeface="Canva Sans 2 Bold"/>
                <a:cs typeface="Canva Sans 2 Bold"/>
                <a:sym typeface="Canva Sans 2 Bold"/>
              </a:rPr>
              <a:t>l'innovation</a:t>
            </a:r>
            <a:r>
              <a:rPr lang="en-US" sz="1400" spc="14" dirty="0">
                <a:solidFill>
                  <a:srgbClr val="FFFFFF"/>
                </a:solidFill>
                <a:latin typeface="Canva Sans 2 Bold"/>
                <a:ea typeface="Canva Sans 2 Bold"/>
                <a:cs typeface="Canva Sans 2 Bold"/>
                <a:sym typeface="Canva Sans 2 Bold"/>
              </a:rPr>
              <a:t> et </a:t>
            </a:r>
            <a:r>
              <a:rPr lang="en-US" sz="1400" spc="14" dirty="0" err="1">
                <a:solidFill>
                  <a:srgbClr val="FFFFFF"/>
                </a:solidFill>
                <a:latin typeface="Canva Sans 2 Bold"/>
                <a:ea typeface="Canva Sans 2 Bold"/>
                <a:cs typeface="Canva Sans 2 Bold"/>
                <a:sym typeface="Canva Sans 2 Bold"/>
              </a:rPr>
              <a:t>stimule</a:t>
            </a:r>
            <a:r>
              <a:rPr lang="en-US" sz="1400" spc="14" dirty="0">
                <a:solidFill>
                  <a:srgbClr val="FFFFFF"/>
                </a:solidFill>
                <a:latin typeface="Canva Sans 2 Bold"/>
                <a:ea typeface="Canva Sans 2 Bold"/>
                <a:cs typeface="Canva Sans 2 Bold"/>
                <a:sym typeface="Canva Sans 2 Bold"/>
              </a:rPr>
              <a:t> la </a:t>
            </a:r>
            <a:r>
              <a:rPr lang="en-US" sz="1400" spc="14" dirty="0" err="1">
                <a:solidFill>
                  <a:srgbClr val="FFFFFF"/>
                </a:solidFill>
                <a:latin typeface="Canva Sans 2 Bold"/>
                <a:ea typeface="Canva Sans 2 Bold"/>
                <a:cs typeface="Canva Sans 2 Bold"/>
                <a:sym typeface="Canva Sans 2 Bold"/>
              </a:rPr>
              <a:t>créativité</a:t>
            </a:r>
            <a:r>
              <a:rPr lang="en-US" sz="1400" spc="14" dirty="0">
                <a:solidFill>
                  <a:srgbClr val="FFFFFF"/>
                </a:solidFill>
                <a:latin typeface="Canva Sans 2 Bold"/>
                <a:ea typeface="Canva Sans 2 Bold"/>
                <a:cs typeface="Canva Sans 2 Bold"/>
                <a:sym typeface="Canva Sans 2 Bold"/>
              </a:rPr>
              <a:t> au sein de </a:t>
            </a:r>
            <a:r>
              <a:rPr lang="en-US" sz="1400" spc="14" dirty="0" err="1">
                <a:solidFill>
                  <a:srgbClr val="FFFFFF"/>
                </a:solidFill>
                <a:latin typeface="Canva Sans 2 Bold"/>
                <a:ea typeface="Canva Sans 2 Bold"/>
                <a:cs typeface="Canva Sans 2 Bold"/>
                <a:sym typeface="Canva Sans 2 Bold"/>
              </a:rPr>
              <a:t>l'équipe</a:t>
            </a:r>
            <a:r>
              <a:rPr lang="en-US" sz="1400" spc="14" dirty="0">
                <a:solidFill>
                  <a:srgbClr val="FFFFFF"/>
                </a:solidFill>
                <a:latin typeface="Canva Sans 2 Bold"/>
                <a:ea typeface="Canva Sans 2 Bold"/>
                <a:cs typeface="Canva Sans 2 Bold"/>
                <a:sym typeface="Canva Sans 2 Bold"/>
              </a:rPr>
              <a:t>.</a:t>
            </a:r>
            <a:endParaRPr lang="fr-FR" dirty="0"/>
          </a:p>
        </p:txBody>
      </p:sp>
      <p:sp>
        <p:nvSpPr>
          <p:cNvPr id="59" name="Rectangle : coins arrondis 58">
            <a:extLst>
              <a:ext uri="{FF2B5EF4-FFF2-40B4-BE49-F238E27FC236}">
                <a16:creationId xmlns:a16="http://schemas.microsoft.com/office/drawing/2014/main" id="{9AE04D65-FAD4-F271-D57B-502CBEA6DBBA}"/>
              </a:ext>
            </a:extLst>
          </p:cNvPr>
          <p:cNvSpPr/>
          <p:nvPr/>
        </p:nvSpPr>
        <p:spPr>
          <a:xfrm>
            <a:off x="5453027" y="2277096"/>
            <a:ext cx="6360753" cy="776197"/>
          </a:xfrm>
          <a:prstGeom prst="roundRect">
            <a:avLst/>
          </a:prstGeom>
          <a:solidFill>
            <a:srgbClr val="F045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Décide ou pousse à la décision. Il prend des initiatives et pousse l'équipe à avancer rapidement. Dynamise les efforts collectifs et assure la réalisation des objectifs.</a:t>
            </a:r>
          </a:p>
        </p:txBody>
      </p:sp>
      <p:sp>
        <p:nvSpPr>
          <p:cNvPr id="60" name="Rectangle : coins arrondis 59">
            <a:extLst>
              <a:ext uri="{FF2B5EF4-FFF2-40B4-BE49-F238E27FC236}">
                <a16:creationId xmlns:a16="http://schemas.microsoft.com/office/drawing/2014/main" id="{AFB92A40-85D3-1D53-C660-AF0D6451D3A4}"/>
              </a:ext>
            </a:extLst>
          </p:cNvPr>
          <p:cNvSpPr/>
          <p:nvPr/>
        </p:nvSpPr>
        <p:spPr>
          <a:xfrm>
            <a:off x="5446909" y="3163448"/>
            <a:ext cx="6360753" cy="776197"/>
          </a:xfrm>
          <a:prstGeom prst="roundRect">
            <a:avLst/>
          </a:prstGeom>
          <a:solidFill>
            <a:srgbClr val="FFD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solidFill>
                  <a:schemeClr val="tx1"/>
                </a:solidFill>
              </a:rPr>
              <a:t>Organise et dirige les efforts de l'équipe. S'assure que chaque membre comprend ses responsabilités et travaille en collectivement vers les objectifs communs.</a:t>
            </a:r>
          </a:p>
        </p:txBody>
      </p:sp>
      <p:sp>
        <p:nvSpPr>
          <p:cNvPr id="61" name="Rectangle : coins arrondis 60">
            <a:extLst>
              <a:ext uri="{FF2B5EF4-FFF2-40B4-BE49-F238E27FC236}">
                <a16:creationId xmlns:a16="http://schemas.microsoft.com/office/drawing/2014/main" id="{3401EB2C-A703-3A77-3B86-3DDC77494215}"/>
              </a:ext>
            </a:extLst>
          </p:cNvPr>
          <p:cNvSpPr/>
          <p:nvPr/>
        </p:nvSpPr>
        <p:spPr>
          <a:xfrm>
            <a:off x="5446908" y="4080323"/>
            <a:ext cx="6360753" cy="776197"/>
          </a:xfrm>
          <a:prstGeom prst="roundRect">
            <a:avLst/>
          </a:prstGeom>
          <a:solidFill>
            <a:srgbClr val="7B9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Analyse les processus et propose des solutions pour optimiser les performances. Cherche constamment à améliorer l'efficacité et/ou réduit les inefficacités de manière logique et documenté.</a:t>
            </a:r>
          </a:p>
        </p:txBody>
      </p:sp>
      <p:sp>
        <p:nvSpPr>
          <p:cNvPr id="62" name="Rectangle : coins arrondis 61">
            <a:extLst>
              <a:ext uri="{FF2B5EF4-FFF2-40B4-BE49-F238E27FC236}">
                <a16:creationId xmlns:a16="http://schemas.microsoft.com/office/drawing/2014/main" id="{59D96CAA-2C92-1C8B-185F-D0E1085924DC}"/>
              </a:ext>
            </a:extLst>
          </p:cNvPr>
          <p:cNvSpPr/>
          <p:nvPr/>
        </p:nvSpPr>
        <p:spPr>
          <a:xfrm>
            <a:off x="5446907" y="5010511"/>
            <a:ext cx="6360753" cy="776197"/>
          </a:xfrm>
          <a:prstGeom prst="roundRect">
            <a:avLst/>
          </a:prstGeom>
          <a:solidFill>
            <a:srgbClr val="B76A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a:t>Évalue les options et prend des décisions basées sur des critères concrets. Utilise son discernement pour relever les points de vigilance pour faire les bons choix.</a:t>
            </a:r>
            <a:endParaRPr lang="fr-FR" b="1" dirty="0"/>
          </a:p>
        </p:txBody>
      </p:sp>
      <p:sp>
        <p:nvSpPr>
          <p:cNvPr id="63" name="Rectangle : coins arrondis 62">
            <a:extLst>
              <a:ext uri="{FF2B5EF4-FFF2-40B4-BE49-F238E27FC236}">
                <a16:creationId xmlns:a16="http://schemas.microsoft.com/office/drawing/2014/main" id="{7BD9E502-94B5-63E1-C9A6-5FDE647BB63F}"/>
              </a:ext>
            </a:extLst>
          </p:cNvPr>
          <p:cNvSpPr/>
          <p:nvPr/>
        </p:nvSpPr>
        <p:spPr>
          <a:xfrm>
            <a:off x="5446906" y="5925141"/>
            <a:ext cx="6360753" cy="776197"/>
          </a:xfrm>
          <a:prstGeom prst="roundRect">
            <a:avLst/>
          </a:prstGeom>
          <a:solidFill>
            <a:srgbClr val="EF9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Crée un environnement de travail harmonieux et soutient ses collègues. Favorise la collaboration et renforce la cohésion de l'équipe grâce à son empathie.</a:t>
            </a:r>
          </a:p>
        </p:txBody>
      </p:sp>
    </p:spTree>
    <p:extLst>
      <p:ext uri="{BB962C8B-B14F-4D97-AF65-F5344CB8AC3E}">
        <p14:creationId xmlns:p14="http://schemas.microsoft.com/office/powerpoint/2010/main" val="42594555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DC311-DAED-D0BC-AD5F-FE9E5767B1FB}"/>
              </a:ext>
            </a:extLst>
          </p:cNvPr>
          <p:cNvSpPr>
            <a:spLocks noGrp="1"/>
          </p:cNvSpPr>
          <p:nvPr>
            <p:ph type="title"/>
            <p:custDataLst>
              <p:tags r:id="rId1"/>
            </p:custDataLst>
          </p:nvPr>
        </p:nvSpPr>
        <p:spPr/>
        <p:txBody>
          <a:bodyPr/>
          <a:lstStyle/>
          <a:p>
            <a:r>
              <a:rPr lang="fr-FR" dirty="0"/>
              <a:t>6 RÔLES ACTIFS</a:t>
            </a:r>
          </a:p>
        </p:txBody>
      </p:sp>
      <p:grpSp>
        <p:nvGrpSpPr>
          <p:cNvPr id="20" name="Group 32">
            <a:extLst>
              <a:ext uri="{FF2B5EF4-FFF2-40B4-BE49-F238E27FC236}">
                <a16:creationId xmlns:a16="http://schemas.microsoft.com/office/drawing/2014/main" id="{2F763830-F2FA-9A5D-78A0-80C94B337AFE}"/>
              </a:ext>
            </a:extLst>
          </p:cNvPr>
          <p:cNvGrpSpPr/>
          <p:nvPr/>
        </p:nvGrpSpPr>
        <p:grpSpPr>
          <a:xfrm>
            <a:off x="782095" y="1360221"/>
            <a:ext cx="776197" cy="776197"/>
            <a:chOff x="0" y="0"/>
            <a:chExt cx="1104736" cy="1104736"/>
          </a:xfrm>
        </p:grpSpPr>
        <p:grpSp>
          <p:nvGrpSpPr>
            <p:cNvPr id="21" name="Group 33">
              <a:extLst>
                <a:ext uri="{FF2B5EF4-FFF2-40B4-BE49-F238E27FC236}">
                  <a16:creationId xmlns:a16="http://schemas.microsoft.com/office/drawing/2014/main" id="{9DAE8EE8-4CE0-B662-3C85-450670CEDD95}"/>
                </a:ext>
              </a:extLst>
            </p:cNvPr>
            <p:cNvGrpSpPr/>
            <p:nvPr/>
          </p:nvGrpSpPr>
          <p:grpSpPr>
            <a:xfrm>
              <a:off x="0" y="0"/>
              <a:ext cx="1104736" cy="1104736"/>
              <a:chOff x="0" y="0"/>
              <a:chExt cx="812800" cy="812800"/>
            </a:xfrm>
          </p:grpSpPr>
          <p:sp>
            <p:nvSpPr>
              <p:cNvPr id="23" name="Freeform 34">
                <a:extLst>
                  <a:ext uri="{FF2B5EF4-FFF2-40B4-BE49-F238E27FC236}">
                    <a16:creationId xmlns:a16="http://schemas.microsoft.com/office/drawing/2014/main" id="{968D7A73-BD2B-6487-841B-7F4CCE39BC9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D0B1"/>
              </a:solidFill>
            </p:spPr>
            <p:txBody>
              <a:bodyPr/>
              <a:lstStyle/>
              <a:p>
                <a:endParaRPr lang="fr-FR" sz="900"/>
              </a:p>
            </p:txBody>
          </p:sp>
          <p:sp>
            <p:nvSpPr>
              <p:cNvPr id="24" name="TextBox 35">
                <a:extLst>
                  <a:ext uri="{FF2B5EF4-FFF2-40B4-BE49-F238E27FC236}">
                    <a16:creationId xmlns:a16="http://schemas.microsoft.com/office/drawing/2014/main" id="{1177643E-EF2F-93B4-8D51-4080E43488CB}"/>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22" name="Freeform 36">
              <a:extLst>
                <a:ext uri="{FF2B5EF4-FFF2-40B4-BE49-F238E27FC236}">
                  <a16:creationId xmlns:a16="http://schemas.microsoft.com/office/drawing/2014/main" id="{CEE4E37D-3CD3-4087-E5A1-B86ADD159D17}"/>
                </a:ext>
              </a:extLst>
            </p:cNvPr>
            <p:cNvSpPr/>
            <p:nvPr/>
          </p:nvSpPr>
          <p:spPr>
            <a:xfrm>
              <a:off x="156914" y="159587"/>
              <a:ext cx="790907" cy="678203"/>
            </a:xfrm>
            <a:custGeom>
              <a:avLst/>
              <a:gdLst/>
              <a:ahLst/>
              <a:cxnLst/>
              <a:rect l="l" t="t" r="r" b="b"/>
              <a:pathLst>
                <a:path w="790907" h="678203">
                  <a:moveTo>
                    <a:pt x="0" y="0"/>
                  </a:moveTo>
                  <a:lnTo>
                    <a:pt x="790907" y="0"/>
                  </a:lnTo>
                  <a:lnTo>
                    <a:pt x="790907" y="678203"/>
                  </a:lnTo>
                  <a:lnTo>
                    <a:pt x="0" y="6782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sz="900"/>
            </a:p>
          </p:txBody>
        </p:sp>
      </p:grpSp>
      <p:grpSp>
        <p:nvGrpSpPr>
          <p:cNvPr id="25" name="Group 37">
            <a:extLst>
              <a:ext uri="{FF2B5EF4-FFF2-40B4-BE49-F238E27FC236}">
                <a16:creationId xmlns:a16="http://schemas.microsoft.com/office/drawing/2014/main" id="{17DBEDEF-5E80-4E8D-36DE-3DA39CFBA27C}"/>
              </a:ext>
            </a:extLst>
          </p:cNvPr>
          <p:cNvGrpSpPr/>
          <p:nvPr/>
        </p:nvGrpSpPr>
        <p:grpSpPr>
          <a:xfrm>
            <a:off x="782095" y="2273205"/>
            <a:ext cx="776197" cy="776197"/>
            <a:chOff x="0" y="0"/>
            <a:chExt cx="1104736" cy="1104736"/>
          </a:xfrm>
        </p:grpSpPr>
        <p:grpSp>
          <p:nvGrpSpPr>
            <p:cNvPr id="26" name="Group 38">
              <a:extLst>
                <a:ext uri="{FF2B5EF4-FFF2-40B4-BE49-F238E27FC236}">
                  <a16:creationId xmlns:a16="http://schemas.microsoft.com/office/drawing/2014/main" id="{C4EB31A4-1181-57CD-0DA7-678E8E8BDDBC}"/>
                </a:ext>
              </a:extLst>
            </p:cNvPr>
            <p:cNvGrpSpPr/>
            <p:nvPr/>
          </p:nvGrpSpPr>
          <p:grpSpPr>
            <a:xfrm>
              <a:off x="0" y="0"/>
              <a:ext cx="1104736" cy="1104736"/>
              <a:chOff x="0" y="0"/>
              <a:chExt cx="812800" cy="812800"/>
            </a:xfrm>
          </p:grpSpPr>
          <p:sp>
            <p:nvSpPr>
              <p:cNvPr id="28" name="Freeform 39">
                <a:extLst>
                  <a:ext uri="{FF2B5EF4-FFF2-40B4-BE49-F238E27FC236}">
                    <a16:creationId xmlns:a16="http://schemas.microsoft.com/office/drawing/2014/main" id="{A9FA1946-B1B7-2636-7E03-13F81BD2465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04567"/>
              </a:solidFill>
            </p:spPr>
            <p:txBody>
              <a:bodyPr/>
              <a:lstStyle/>
              <a:p>
                <a:endParaRPr lang="fr-FR" sz="900"/>
              </a:p>
            </p:txBody>
          </p:sp>
          <p:sp>
            <p:nvSpPr>
              <p:cNvPr id="29" name="TextBox 40">
                <a:extLst>
                  <a:ext uri="{FF2B5EF4-FFF2-40B4-BE49-F238E27FC236}">
                    <a16:creationId xmlns:a16="http://schemas.microsoft.com/office/drawing/2014/main" id="{1B7A0EB0-20E5-E7F6-77A5-A035EFB796BD}"/>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27" name="Freeform 41">
              <a:extLst>
                <a:ext uri="{FF2B5EF4-FFF2-40B4-BE49-F238E27FC236}">
                  <a16:creationId xmlns:a16="http://schemas.microsoft.com/office/drawing/2014/main" id="{32524BE8-8DAE-2D3B-B687-DFA82656588F}"/>
                </a:ext>
              </a:extLst>
            </p:cNvPr>
            <p:cNvSpPr/>
            <p:nvPr/>
          </p:nvSpPr>
          <p:spPr>
            <a:xfrm>
              <a:off x="176020" y="143062"/>
              <a:ext cx="803497" cy="769348"/>
            </a:xfrm>
            <a:custGeom>
              <a:avLst/>
              <a:gdLst/>
              <a:ahLst/>
              <a:cxnLst/>
              <a:rect l="l" t="t" r="r" b="b"/>
              <a:pathLst>
                <a:path w="803497" h="769348">
                  <a:moveTo>
                    <a:pt x="0" y="0"/>
                  </a:moveTo>
                  <a:lnTo>
                    <a:pt x="803496" y="0"/>
                  </a:lnTo>
                  <a:lnTo>
                    <a:pt x="803496" y="769348"/>
                  </a:lnTo>
                  <a:lnTo>
                    <a:pt x="0" y="7693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sz="900"/>
            </a:p>
          </p:txBody>
        </p:sp>
      </p:grpSp>
      <p:grpSp>
        <p:nvGrpSpPr>
          <p:cNvPr id="30" name="Group 42">
            <a:extLst>
              <a:ext uri="{FF2B5EF4-FFF2-40B4-BE49-F238E27FC236}">
                <a16:creationId xmlns:a16="http://schemas.microsoft.com/office/drawing/2014/main" id="{9803E90D-C00D-A2BF-9647-3F303105ADFA}"/>
              </a:ext>
            </a:extLst>
          </p:cNvPr>
          <p:cNvGrpSpPr/>
          <p:nvPr/>
        </p:nvGrpSpPr>
        <p:grpSpPr>
          <a:xfrm>
            <a:off x="782095" y="5012157"/>
            <a:ext cx="776197" cy="776197"/>
            <a:chOff x="0" y="0"/>
            <a:chExt cx="1104736" cy="1104736"/>
          </a:xfrm>
        </p:grpSpPr>
        <p:grpSp>
          <p:nvGrpSpPr>
            <p:cNvPr id="31" name="Group 43">
              <a:extLst>
                <a:ext uri="{FF2B5EF4-FFF2-40B4-BE49-F238E27FC236}">
                  <a16:creationId xmlns:a16="http://schemas.microsoft.com/office/drawing/2014/main" id="{2D0CDAA5-D898-EF22-8497-B4F06916011B}"/>
                </a:ext>
              </a:extLst>
            </p:cNvPr>
            <p:cNvGrpSpPr/>
            <p:nvPr/>
          </p:nvGrpSpPr>
          <p:grpSpPr>
            <a:xfrm>
              <a:off x="0" y="0"/>
              <a:ext cx="1104736" cy="1104736"/>
              <a:chOff x="0" y="0"/>
              <a:chExt cx="812800" cy="812800"/>
            </a:xfrm>
          </p:grpSpPr>
          <p:sp>
            <p:nvSpPr>
              <p:cNvPr id="33" name="Freeform 44">
                <a:extLst>
                  <a:ext uri="{FF2B5EF4-FFF2-40B4-BE49-F238E27FC236}">
                    <a16:creationId xmlns:a16="http://schemas.microsoft.com/office/drawing/2014/main" id="{C4E4E2B4-3A40-B5CE-C0B5-BFEB64CE343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76AFF"/>
              </a:solidFill>
            </p:spPr>
            <p:txBody>
              <a:bodyPr/>
              <a:lstStyle/>
              <a:p>
                <a:endParaRPr lang="fr-FR" sz="900"/>
              </a:p>
            </p:txBody>
          </p:sp>
          <p:sp>
            <p:nvSpPr>
              <p:cNvPr id="34" name="TextBox 45">
                <a:extLst>
                  <a:ext uri="{FF2B5EF4-FFF2-40B4-BE49-F238E27FC236}">
                    <a16:creationId xmlns:a16="http://schemas.microsoft.com/office/drawing/2014/main" id="{E6874287-DB74-5D86-667D-1EEFA6FACDE1}"/>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32" name="Freeform 46">
              <a:extLst>
                <a:ext uri="{FF2B5EF4-FFF2-40B4-BE49-F238E27FC236}">
                  <a16:creationId xmlns:a16="http://schemas.microsoft.com/office/drawing/2014/main" id="{0DBE3534-0E5D-245B-B9A0-FAA2E5052E23}"/>
                </a:ext>
              </a:extLst>
            </p:cNvPr>
            <p:cNvSpPr/>
            <p:nvPr/>
          </p:nvSpPr>
          <p:spPr>
            <a:xfrm>
              <a:off x="285994" y="151052"/>
              <a:ext cx="532747" cy="802632"/>
            </a:xfrm>
            <a:custGeom>
              <a:avLst/>
              <a:gdLst/>
              <a:ahLst/>
              <a:cxnLst/>
              <a:rect l="l" t="t" r="r" b="b"/>
              <a:pathLst>
                <a:path w="532747" h="802632">
                  <a:moveTo>
                    <a:pt x="0" y="0"/>
                  </a:moveTo>
                  <a:lnTo>
                    <a:pt x="532747" y="0"/>
                  </a:lnTo>
                  <a:lnTo>
                    <a:pt x="532747" y="802632"/>
                  </a:lnTo>
                  <a:lnTo>
                    <a:pt x="0" y="8026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sz="900"/>
            </a:p>
          </p:txBody>
        </p:sp>
      </p:grpSp>
      <p:grpSp>
        <p:nvGrpSpPr>
          <p:cNvPr id="49" name="Groupe 48">
            <a:extLst>
              <a:ext uri="{FF2B5EF4-FFF2-40B4-BE49-F238E27FC236}">
                <a16:creationId xmlns:a16="http://schemas.microsoft.com/office/drawing/2014/main" id="{25E3793A-9197-2EEA-302D-2A3E7BDEC92E}"/>
              </a:ext>
            </a:extLst>
          </p:cNvPr>
          <p:cNvGrpSpPr/>
          <p:nvPr/>
        </p:nvGrpSpPr>
        <p:grpSpPr>
          <a:xfrm>
            <a:off x="782095" y="5925141"/>
            <a:ext cx="776197" cy="776197"/>
            <a:chOff x="2936796" y="6734495"/>
            <a:chExt cx="539614" cy="539614"/>
          </a:xfrm>
        </p:grpSpPr>
        <p:grpSp>
          <p:nvGrpSpPr>
            <p:cNvPr id="35" name="Group 47">
              <a:extLst>
                <a:ext uri="{FF2B5EF4-FFF2-40B4-BE49-F238E27FC236}">
                  <a16:creationId xmlns:a16="http://schemas.microsoft.com/office/drawing/2014/main" id="{0A68E7BB-6472-C3DC-22E5-A2354AADC436}"/>
                </a:ext>
              </a:extLst>
            </p:cNvPr>
            <p:cNvGrpSpPr/>
            <p:nvPr/>
          </p:nvGrpSpPr>
          <p:grpSpPr>
            <a:xfrm>
              <a:off x="2936796" y="6734495"/>
              <a:ext cx="539614" cy="539614"/>
              <a:chOff x="0" y="0"/>
              <a:chExt cx="812800" cy="812800"/>
            </a:xfrm>
          </p:grpSpPr>
          <p:sp>
            <p:nvSpPr>
              <p:cNvPr id="36" name="Freeform 48">
                <a:extLst>
                  <a:ext uri="{FF2B5EF4-FFF2-40B4-BE49-F238E27FC236}">
                    <a16:creationId xmlns:a16="http://schemas.microsoft.com/office/drawing/2014/main" id="{39EEC904-8BFD-2254-29F6-107B2668CEB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9A09"/>
              </a:solidFill>
            </p:spPr>
            <p:txBody>
              <a:bodyPr/>
              <a:lstStyle/>
              <a:p>
                <a:endParaRPr lang="fr-FR" sz="1100"/>
              </a:p>
            </p:txBody>
          </p:sp>
          <p:sp>
            <p:nvSpPr>
              <p:cNvPr id="37" name="TextBox 49">
                <a:extLst>
                  <a:ext uri="{FF2B5EF4-FFF2-40B4-BE49-F238E27FC236}">
                    <a16:creationId xmlns:a16="http://schemas.microsoft.com/office/drawing/2014/main" id="{8EDBBAAA-B3CD-29BA-F60E-A3C7E9C36403}"/>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1100" dirty="0"/>
              </a:p>
            </p:txBody>
          </p:sp>
        </p:grpSp>
        <p:sp>
          <p:nvSpPr>
            <p:cNvPr id="38" name="Freeform 50">
              <a:extLst>
                <a:ext uri="{FF2B5EF4-FFF2-40B4-BE49-F238E27FC236}">
                  <a16:creationId xmlns:a16="http://schemas.microsoft.com/office/drawing/2014/main" id="{8716C50B-79B2-52DF-46D3-D2D2D2CCE604}"/>
                </a:ext>
              </a:extLst>
            </p:cNvPr>
            <p:cNvSpPr/>
            <p:nvPr/>
          </p:nvSpPr>
          <p:spPr>
            <a:xfrm>
              <a:off x="3004792" y="6811572"/>
              <a:ext cx="403623" cy="385460"/>
            </a:xfrm>
            <a:custGeom>
              <a:avLst/>
              <a:gdLst/>
              <a:ahLst/>
              <a:cxnLst/>
              <a:rect l="l" t="t" r="r" b="b"/>
              <a:pathLst>
                <a:path w="619744" h="591855">
                  <a:moveTo>
                    <a:pt x="0" y="0"/>
                  </a:moveTo>
                  <a:lnTo>
                    <a:pt x="619743" y="0"/>
                  </a:lnTo>
                  <a:lnTo>
                    <a:pt x="619743" y="591856"/>
                  </a:lnTo>
                  <a:lnTo>
                    <a:pt x="0" y="59185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sz="900"/>
            </a:p>
          </p:txBody>
        </p:sp>
      </p:grpSp>
      <p:grpSp>
        <p:nvGrpSpPr>
          <p:cNvPr id="39" name="Group 51">
            <a:extLst>
              <a:ext uri="{FF2B5EF4-FFF2-40B4-BE49-F238E27FC236}">
                <a16:creationId xmlns:a16="http://schemas.microsoft.com/office/drawing/2014/main" id="{01155965-D3FF-96C8-989F-F603A4D40C28}"/>
              </a:ext>
            </a:extLst>
          </p:cNvPr>
          <p:cNvGrpSpPr/>
          <p:nvPr/>
        </p:nvGrpSpPr>
        <p:grpSpPr>
          <a:xfrm>
            <a:off x="782095" y="3186189"/>
            <a:ext cx="776197" cy="776197"/>
            <a:chOff x="0" y="0"/>
            <a:chExt cx="1104736" cy="1104736"/>
          </a:xfrm>
        </p:grpSpPr>
        <p:grpSp>
          <p:nvGrpSpPr>
            <p:cNvPr id="40" name="Group 52">
              <a:extLst>
                <a:ext uri="{FF2B5EF4-FFF2-40B4-BE49-F238E27FC236}">
                  <a16:creationId xmlns:a16="http://schemas.microsoft.com/office/drawing/2014/main" id="{829E12E7-8F7B-7BF0-2652-6F04A3BE59B1}"/>
                </a:ext>
              </a:extLst>
            </p:cNvPr>
            <p:cNvGrpSpPr/>
            <p:nvPr/>
          </p:nvGrpSpPr>
          <p:grpSpPr>
            <a:xfrm>
              <a:off x="0" y="0"/>
              <a:ext cx="1104736" cy="1104736"/>
              <a:chOff x="0" y="0"/>
              <a:chExt cx="812800" cy="812800"/>
            </a:xfrm>
          </p:grpSpPr>
          <p:sp>
            <p:nvSpPr>
              <p:cNvPr id="42" name="Freeform 53">
                <a:extLst>
                  <a:ext uri="{FF2B5EF4-FFF2-40B4-BE49-F238E27FC236}">
                    <a16:creationId xmlns:a16="http://schemas.microsoft.com/office/drawing/2014/main" id="{AD9D9A70-AD8E-889B-676F-FE16EE8097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F89"/>
              </a:solidFill>
            </p:spPr>
            <p:txBody>
              <a:bodyPr/>
              <a:lstStyle/>
              <a:p>
                <a:endParaRPr lang="fr-FR" sz="900"/>
              </a:p>
            </p:txBody>
          </p:sp>
          <p:sp>
            <p:nvSpPr>
              <p:cNvPr id="43" name="TextBox 54">
                <a:extLst>
                  <a:ext uri="{FF2B5EF4-FFF2-40B4-BE49-F238E27FC236}">
                    <a16:creationId xmlns:a16="http://schemas.microsoft.com/office/drawing/2014/main" id="{F231485E-05BA-C41A-A84B-05311C180899}"/>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41" name="Freeform 55">
              <a:extLst>
                <a:ext uri="{FF2B5EF4-FFF2-40B4-BE49-F238E27FC236}">
                  <a16:creationId xmlns:a16="http://schemas.microsoft.com/office/drawing/2014/main" id="{AE50A9F0-B330-DADC-F20F-B2F086152C61}"/>
                </a:ext>
              </a:extLst>
            </p:cNvPr>
            <p:cNvSpPr/>
            <p:nvPr/>
          </p:nvSpPr>
          <p:spPr>
            <a:xfrm>
              <a:off x="107419" y="238998"/>
              <a:ext cx="940698" cy="626740"/>
            </a:xfrm>
            <a:custGeom>
              <a:avLst/>
              <a:gdLst/>
              <a:ahLst/>
              <a:cxnLst/>
              <a:rect l="l" t="t" r="r" b="b"/>
              <a:pathLst>
                <a:path w="940698" h="626740">
                  <a:moveTo>
                    <a:pt x="0" y="0"/>
                  </a:moveTo>
                  <a:lnTo>
                    <a:pt x="940698" y="0"/>
                  </a:lnTo>
                  <a:lnTo>
                    <a:pt x="940698" y="626740"/>
                  </a:lnTo>
                  <a:lnTo>
                    <a:pt x="0" y="62674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sz="900"/>
            </a:p>
          </p:txBody>
        </p:sp>
      </p:grpSp>
      <p:grpSp>
        <p:nvGrpSpPr>
          <p:cNvPr id="44" name="Group 56">
            <a:extLst>
              <a:ext uri="{FF2B5EF4-FFF2-40B4-BE49-F238E27FC236}">
                <a16:creationId xmlns:a16="http://schemas.microsoft.com/office/drawing/2014/main" id="{C70B05C4-E5B1-6EB4-F89A-49C13DC1AC62}"/>
              </a:ext>
            </a:extLst>
          </p:cNvPr>
          <p:cNvGrpSpPr/>
          <p:nvPr/>
        </p:nvGrpSpPr>
        <p:grpSpPr>
          <a:xfrm>
            <a:off x="782095" y="4099173"/>
            <a:ext cx="776197" cy="776197"/>
            <a:chOff x="0" y="0"/>
            <a:chExt cx="1104736" cy="1104736"/>
          </a:xfrm>
        </p:grpSpPr>
        <p:grpSp>
          <p:nvGrpSpPr>
            <p:cNvPr id="45" name="Group 57">
              <a:extLst>
                <a:ext uri="{FF2B5EF4-FFF2-40B4-BE49-F238E27FC236}">
                  <a16:creationId xmlns:a16="http://schemas.microsoft.com/office/drawing/2014/main" id="{7DB4BB0D-3BC3-3925-1BDF-131227BCA513}"/>
                </a:ext>
              </a:extLst>
            </p:cNvPr>
            <p:cNvGrpSpPr/>
            <p:nvPr/>
          </p:nvGrpSpPr>
          <p:grpSpPr>
            <a:xfrm>
              <a:off x="0" y="0"/>
              <a:ext cx="1104736" cy="1104736"/>
              <a:chOff x="0" y="0"/>
              <a:chExt cx="812800" cy="812800"/>
            </a:xfrm>
          </p:grpSpPr>
          <p:sp>
            <p:nvSpPr>
              <p:cNvPr id="47" name="Freeform 58">
                <a:extLst>
                  <a:ext uri="{FF2B5EF4-FFF2-40B4-BE49-F238E27FC236}">
                    <a16:creationId xmlns:a16="http://schemas.microsoft.com/office/drawing/2014/main" id="{21FE464F-08D5-86F3-2C73-9A7980540E0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92F8"/>
              </a:solidFill>
            </p:spPr>
            <p:txBody>
              <a:bodyPr/>
              <a:lstStyle/>
              <a:p>
                <a:endParaRPr lang="fr-FR" sz="900"/>
              </a:p>
            </p:txBody>
          </p:sp>
          <p:sp>
            <p:nvSpPr>
              <p:cNvPr id="48" name="TextBox 59">
                <a:extLst>
                  <a:ext uri="{FF2B5EF4-FFF2-40B4-BE49-F238E27FC236}">
                    <a16:creationId xmlns:a16="http://schemas.microsoft.com/office/drawing/2014/main" id="{0A71E6FF-EF67-445A-5160-7E7439B78490}"/>
                  </a:ext>
                </a:extLst>
              </p:cNvPr>
              <p:cNvSpPr txBox="1"/>
              <p:nvPr/>
            </p:nvSpPr>
            <p:spPr>
              <a:xfrm>
                <a:off x="76200" y="28575"/>
                <a:ext cx="660400" cy="708025"/>
              </a:xfrm>
              <a:prstGeom prst="rect">
                <a:avLst/>
              </a:prstGeom>
            </p:spPr>
            <p:txBody>
              <a:bodyPr lIns="50800" tIns="50800" rIns="50800" bIns="50800" rtlCol="0" anchor="ctr"/>
              <a:lstStyle/>
              <a:p>
                <a:pPr algn="ctr">
                  <a:lnSpc>
                    <a:spcPts val="3135"/>
                  </a:lnSpc>
                </a:pPr>
                <a:endParaRPr sz="900"/>
              </a:p>
            </p:txBody>
          </p:sp>
        </p:grpSp>
        <p:sp>
          <p:nvSpPr>
            <p:cNvPr id="46" name="Freeform 60">
              <a:extLst>
                <a:ext uri="{FF2B5EF4-FFF2-40B4-BE49-F238E27FC236}">
                  <a16:creationId xmlns:a16="http://schemas.microsoft.com/office/drawing/2014/main" id="{744F3703-5919-777C-428B-2450344C80E3}"/>
                </a:ext>
              </a:extLst>
            </p:cNvPr>
            <p:cNvSpPr/>
            <p:nvPr/>
          </p:nvSpPr>
          <p:spPr>
            <a:xfrm>
              <a:off x="318785" y="142281"/>
              <a:ext cx="543365" cy="820174"/>
            </a:xfrm>
            <a:custGeom>
              <a:avLst/>
              <a:gdLst/>
              <a:ahLst/>
              <a:cxnLst/>
              <a:rect l="l" t="t" r="r" b="b"/>
              <a:pathLst>
                <a:path w="543365" h="820174">
                  <a:moveTo>
                    <a:pt x="0" y="0"/>
                  </a:moveTo>
                  <a:lnTo>
                    <a:pt x="543365" y="0"/>
                  </a:lnTo>
                  <a:lnTo>
                    <a:pt x="543365" y="820174"/>
                  </a:lnTo>
                  <a:lnTo>
                    <a:pt x="0" y="82017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r-FR" sz="900"/>
            </a:p>
          </p:txBody>
        </p:sp>
      </p:grpSp>
      <p:sp>
        <p:nvSpPr>
          <p:cNvPr id="52" name="TextBox 31">
            <a:extLst>
              <a:ext uri="{FF2B5EF4-FFF2-40B4-BE49-F238E27FC236}">
                <a16:creationId xmlns:a16="http://schemas.microsoft.com/office/drawing/2014/main" id="{62AE74EC-76A0-E116-69D3-64D7D8A6E69F}"/>
              </a:ext>
            </a:extLst>
          </p:cNvPr>
          <p:cNvSpPr txBox="1"/>
          <p:nvPr/>
        </p:nvSpPr>
        <p:spPr>
          <a:xfrm>
            <a:off x="1686466" y="1498612"/>
            <a:ext cx="3191712" cy="514821"/>
          </a:xfrm>
          <a:prstGeom prst="rect">
            <a:avLst/>
          </a:prstGeom>
        </p:spPr>
        <p:txBody>
          <a:bodyPr wrap="square" lIns="0" tIns="0" rIns="0" bIns="0" rtlCol="0" anchor="t">
            <a:spAutoFit/>
          </a:bodyPr>
          <a:lstStyle/>
          <a:p>
            <a:pPr>
              <a:lnSpc>
                <a:spcPts val="4395"/>
              </a:lnSpc>
              <a:spcBef>
                <a:spcPct val="0"/>
              </a:spcBef>
            </a:pPr>
            <a:r>
              <a:rPr lang="en-US" sz="3139" spc="31" dirty="0">
                <a:solidFill>
                  <a:srgbClr val="00D0B1"/>
                </a:solidFill>
                <a:latin typeface="Canva Sans 2 Bold"/>
                <a:ea typeface="Canva Sans 2 Bold"/>
                <a:cs typeface="Canva Sans 2 Bold"/>
                <a:sym typeface="Canva Sans 2 Bold"/>
              </a:rPr>
              <a:t>MODERATEUR </a:t>
            </a:r>
          </a:p>
        </p:txBody>
      </p:sp>
      <p:sp>
        <p:nvSpPr>
          <p:cNvPr id="53" name="TextBox 26">
            <a:extLst>
              <a:ext uri="{FF2B5EF4-FFF2-40B4-BE49-F238E27FC236}">
                <a16:creationId xmlns:a16="http://schemas.microsoft.com/office/drawing/2014/main" id="{9EEBB448-1F96-4EF8-120E-D9B69C0D627B}"/>
              </a:ext>
            </a:extLst>
          </p:cNvPr>
          <p:cNvSpPr txBox="1"/>
          <p:nvPr/>
        </p:nvSpPr>
        <p:spPr>
          <a:xfrm>
            <a:off x="1686466" y="6030425"/>
            <a:ext cx="2829595" cy="529736"/>
          </a:xfrm>
          <a:prstGeom prst="rect">
            <a:avLst/>
          </a:prstGeom>
        </p:spPr>
        <p:txBody>
          <a:bodyPr lIns="0" tIns="0" rIns="0" bIns="0" rtlCol="0" anchor="t">
            <a:spAutoFit/>
          </a:bodyPr>
          <a:lstStyle/>
          <a:p>
            <a:pPr>
              <a:lnSpc>
                <a:spcPts val="4395"/>
              </a:lnSpc>
              <a:spcBef>
                <a:spcPct val="0"/>
              </a:spcBef>
            </a:pPr>
            <a:r>
              <a:rPr lang="en-US" sz="3139" spc="31" dirty="0">
                <a:solidFill>
                  <a:srgbClr val="EF9A09"/>
                </a:solidFill>
                <a:latin typeface="Canva Sans 2 Bold"/>
                <a:ea typeface="Canva Sans 2 Bold"/>
                <a:cs typeface="Canva Sans 2 Bold"/>
                <a:sym typeface="Canva Sans 2 Bold"/>
              </a:rPr>
              <a:t>MEDIATEUR </a:t>
            </a:r>
          </a:p>
        </p:txBody>
      </p:sp>
      <p:sp>
        <p:nvSpPr>
          <p:cNvPr id="54" name="TextBox 27">
            <a:extLst>
              <a:ext uri="{FF2B5EF4-FFF2-40B4-BE49-F238E27FC236}">
                <a16:creationId xmlns:a16="http://schemas.microsoft.com/office/drawing/2014/main" id="{636D44DF-20BD-85CC-159C-8776F2D696B4}"/>
              </a:ext>
            </a:extLst>
          </p:cNvPr>
          <p:cNvSpPr txBox="1"/>
          <p:nvPr/>
        </p:nvSpPr>
        <p:spPr>
          <a:xfrm>
            <a:off x="1686466" y="5117385"/>
            <a:ext cx="2530941" cy="514821"/>
          </a:xfrm>
          <a:prstGeom prst="rect">
            <a:avLst/>
          </a:prstGeom>
        </p:spPr>
        <p:txBody>
          <a:bodyPr wrap="square" lIns="0" tIns="0" rIns="0" bIns="0" rtlCol="0" anchor="t">
            <a:spAutoFit/>
          </a:bodyPr>
          <a:lstStyle/>
          <a:p>
            <a:pPr>
              <a:lnSpc>
                <a:spcPts val="4395"/>
              </a:lnSpc>
              <a:spcBef>
                <a:spcPct val="0"/>
              </a:spcBef>
            </a:pPr>
            <a:r>
              <a:rPr lang="en-US" sz="3139" spc="31" dirty="0">
                <a:solidFill>
                  <a:srgbClr val="B76AFF"/>
                </a:solidFill>
                <a:latin typeface="Canva Sans 2 Bold"/>
                <a:ea typeface="Canva Sans 2 Bold"/>
                <a:cs typeface="Canva Sans 2 Bold"/>
                <a:sym typeface="Canva Sans 2 Bold"/>
              </a:rPr>
              <a:t>ENGAGEUR </a:t>
            </a:r>
          </a:p>
        </p:txBody>
      </p:sp>
      <p:sp>
        <p:nvSpPr>
          <p:cNvPr id="55" name="TextBox 28">
            <a:extLst>
              <a:ext uri="{FF2B5EF4-FFF2-40B4-BE49-F238E27FC236}">
                <a16:creationId xmlns:a16="http://schemas.microsoft.com/office/drawing/2014/main" id="{1B1C0132-1866-8C2C-6FD1-B5391C6DF6B5}"/>
              </a:ext>
            </a:extLst>
          </p:cNvPr>
          <p:cNvSpPr txBox="1"/>
          <p:nvPr/>
        </p:nvSpPr>
        <p:spPr>
          <a:xfrm>
            <a:off x="1686466" y="4230107"/>
            <a:ext cx="3559499" cy="514821"/>
          </a:xfrm>
          <a:prstGeom prst="rect">
            <a:avLst/>
          </a:prstGeom>
        </p:spPr>
        <p:txBody>
          <a:bodyPr wrap="square" lIns="0" tIns="0" rIns="0" bIns="0" rtlCol="0" anchor="t">
            <a:spAutoFit/>
          </a:bodyPr>
          <a:lstStyle/>
          <a:p>
            <a:pPr>
              <a:lnSpc>
                <a:spcPts val="4395"/>
              </a:lnSpc>
              <a:spcBef>
                <a:spcPct val="0"/>
              </a:spcBef>
            </a:pPr>
            <a:r>
              <a:rPr lang="en-US" sz="3139" spc="31" dirty="0">
                <a:solidFill>
                  <a:srgbClr val="7B92F8"/>
                </a:solidFill>
                <a:latin typeface="Canva Sans 2 Bold"/>
                <a:ea typeface="Canva Sans 2 Bold"/>
                <a:cs typeface="Canva Sans 2 Bold"/>
                <a:sym typeface="Canva Sans 2 Bold"/>
              </a:rPr>
              <a:t>ORGANISATEUR </a:t>
            </a:r>
          </a:p>
        </p:txBody>
      </p:sp>
      <p:sp>
        <p:nvSpPr>
          <p:cNvPr id="56" name="TextBox 29">
            <a:extLst>
              <a:ext uri="{FF2B5EF4-FFF2-40B4-BE49-F238E27FC236}">
                <a16:creationId xmlns:a16="http://schemas.microsoft.com/office/drawing/2014/main" id="{010B14F7-731E-83F3-CFF8-53F36FD2BFD7}"/>
              </a:ext>
            </a:extLst>
          </p:cNvPr>
          <p:cNvSpPr txBox="1"/>
          <p:nvPr/>
        </p:nvSpPr>
        <p:spPr>
          <a:xfrm>
            <a:off x="1686466" y="3294327"/>
            <a:ext cx="3384352" cy="529848"/>
          </a:xfrm>
          <a:prstGeom prst="rect">
            <a:avLst/>
          </a:prstGeom>
        </p:spPr>
        <p:txBody>
          <a:bodyPr lIns="0" tIns="0" rIns="0" bIns="0" rtlCol="0" anchor="t">
            <a:spAutoFit/>
          </a:bodyPr>
          <a:lstStyle/>
          <a:p>
            <a:pPr>
              <a:lnSpc>
                <a:spcPts val="4395"/>
              </a:lnSpc>
              <a:spcBef>
                <a:spcPct val="0"/>
              </a:spcBef>
            </a:pPr>
            <a:r>
              <a:rPr lang="en-US" sz="3139" spc="31" dirty="0">
                <a:solidFill>
                  <a:srgbClr val="FFDF89"/>
                </a:solidFill>
                <a:latin typeface="Canva Sans 2 Bold"/>
                <a:ea typeface="Canva Sans 2 Bold"/>
                <a:cs typeface="Canva Sans 2 Bold"/>
                <a:sym typeface="Canva Sans 2 Bold"/>
              </a:rPr>
              <a:t>ANIMATEUR </a:t>
            </a:r>
          </a:p>
        </p:txBody>
      </p:sp>
      <p:sp>
        <p:nvSpPr>
          <p:cNvPr id="57" name="TextBox 30">
            <a:extLst>
              <a:ext uri="{FF2B5EF4-FFF2-40B4-BE49-F238E27FC236}">
                <a16:creationId xmlns:a16="http://schemas.microsoft.com/office/drawing/2014/main" id="{D1ED5C42-2955-C21B-5155-04AEFE4F7D6C}"/>
              </a:ext>
            </a:extLst>
          </p:cNvPr>
          <p:cNvSpPr txBox="1"/>
          <p:nvPr/>
        </p:nvSpPr>
        <p:spPr>
          <a:xfrm>
            <a:off x="1686466" y="2404083"/>
            <a:ext cx="3191711" cy="514821"/>
          </a:xfrm>
          <a:prstGeom prst="rect">
            <a:avLst/>
          </a:prstGeom>
        </p:spPr>
        <p:txBody>
          <a:bodyPr wrap="square" lIns="0" tIns="0" rIns="0" bIns="0" rtlCol="0" anchor="t">
            <a:spAutoFit/>
          </a:bodyPr>
          <a:lstStyle/>
          <a:p>
            <a:pPr>
              <a:lnSpc>
                <a:spcPts val="4395"/>
              </a:lnSpc>
              <a:spcBef>
                <a:spcPct val="0"/>
              </a:spcBef>
            </a:pPr>
            <a:r>
              <a:rPr lang="en-US" sz="3139" spc="31" dirty="0">
                <a:solidFill>
                  <a:srgbClr val="F04567"/>
                </a:solidFill>
                <a:latin typeface="Canva Sans 2 Bold"/>
                <a:ea typeface="Canva Sans 2 Bold"/>
                <a:cs typeface="Canva Sans 2 Bold"/>
                <a:sym typeface="Canva Sans 2 Bold"/>
              </a:rPr>
              <a:t>PROPULSEUR </a:t>
            </a:r>
          </a:p>
        </p:txBody>
      </p:sp>
      <p:sp>
        <p:nvSpPr>
          <p:cNvPr id="58" name="Rectangle : coins arrondis 57">
            <a:extLst>
              <a:ext uri="{FF2B5EF4-FFF2-40B4-BE49-F238E27FC236}">
                <a16:creationId xmlns:a16="http://schemas.microsoft.com/office/drawing/2014/main" id="{7DB3BC23-CAC4-E241-BD53-1ACDF0D900A0}"/>
              </a:ext>
            </a:extLst>
          </p:cNvPr>
          <p:cNvSpPr/>
          <p:nvPr/>
        </p:nvSpPr>
        <p:spPr>
          <a:xfrm>
            <a:off x="5453028" y="1360221"/>
            <a:ext cx="6360753" cy="776197"/>
          </a:xfrm>
          <a:prstGeom prst="roundRect">
            <a:avLst/>
          </a:prstGeom>
          <a:solidFill>
            <a:srgbClr val="00D0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a:t>Guide l'équipe vers des décisions équilibrées et bien pensées. Considère toutes les options avec réflexion et apporte une voix de raison et de sagesse. Il permet au collectif de prendre de la hauteur.</a:t>
            </a:r>
            <a:endParaRPr lang="fr-FR" b="1" dirty="0"/>
          </a:p>
        </p:txBody>
      </p:sp>
      <p:sp>
        <p:nvSpPr>
          <p:cNvPr id="59" name="Rectangle : coins arrondis 58">
            <a:extLst>
              <a:ext uri="{FF2B5EF4-FFF2-40B4-BE49-F238E27FC236}">
                <a16:creationId xmlns:a16="http://schemas.microsoft.com/office/drawing/2014/main" id="{9AE04D65-FAD4-F271-D57B-502CBEA6DBBA}"/>
              </a:ext>
            </a:extLst>
          </p:cNvPr>
          <p:cNvSpPr/>
          <p:nvPr/>
        </p:nvSpPr>
        <p:spPr>
          <a:xfrm>
            <a:off x="5453027" y="2277096"/>
            <a:ext cx="6360753" cy="776197"/>
          </a:xfrm>
          <a:prstGeom prst="roundRect">
            <a:avLst/>
          </a:prstGeom>
          <a:solidFill>
            <a:srgbClr val="F045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Motive l'équipe à surmonter les obstacles et atteindre les objectifs ambitieux. Catalyse l'action et insuffle de l'énergie pour avancer rapidement. Montre la voie en s'impliquant personnellement.</a:t>
            </a:r>
          </a:p>
        </p:txBody>
      </p:sp>
      <p:sp>
        <p:nvSpPr>
          <p:cNvPr id="60" name="Rectangle : coins arrondis 59">
            <a:extLst>
              <a:ext uri="{FF2B5EF4-FFF2-40B4-BE49-F238E27FC236}">
                <a16:creationId xmlns:a16="http://schemas.microsoft.com/office/drawing/2014/main" id="{AFB92A40-85D3-1D53-C660-AF0D6451D3A4}"/>
              </a:ext>
            </a:extLst>
          </p:cNvPr>
          <p:cNvSpPr/>
          <p:nvPr/>
        </p:nvSpPr>
        <p:spPr>
          <a:xfrm>
            <a:off x="5446909" y="3163448"/>
            <a:ext cx="6360753" cy="776197"/>
          </a:xfrm>
          <a:prstGeom prst="roundRect">
            <a:avLst/>
          </a:prstGeom>
          <a:solidFill>
            <a:srgbClr val="FFD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a:solidFill>
                  <a:schemeClr val="tx1"/>
                </a:solidFill>
              </a:rPr>
              <a:t>Apporte de l'énergie et de l'enthousiasme à l'équipe. Encourage l'innovation et la prise de risques en utilisant l'humour et la légèreté pour maintenir une atmosphère positive.</a:t>
            </a:r>
            <a:endParaRPr lang="fr-FR" b="1" dirty="0">
              <a:solidFill>
                <a:schemeClr val="tx1"/>
              </a:solidFill>
            </a:endParaRPr>
          </a:p>
        </p:txBody>
      </p:sp>
      <p:sp>
        <p:nvSpPr>
          <p:cNvPr id="61" name="Rectangle : coins arrondis 60">
            <a:extLst>
              <a:ext uri="{FF2B5EF4-FFF2-40B4-BE49-F238E27FC236}">
                <a16:creationId xmlns:a16="http://schemas.microsoft.com/office/drawing/2014/main" id="{3401EB2C-A703-3A77-3B86-3DDC77494215}"/>
              </a:ext>
            </a:extLst>
          </p:cNvPr>
          <p:cNvSpPr/>
          <p:nvPr/>
        </p:nvSpPr>
        <p:spPr>
          <a:xfrm>
            <a:off x="5446908" y="4080323"/>
            <a:ext cx="6360753" cy="776197"/>
          </a:xfrm>
          <a:prstGeom prst="roundRect">
            <a:avLst/>
          </a:prstGeom>
          <a:solidFill>
            <a:srgbClr val="7B9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a:t>Transforme les idées en plans d'action concrets. Veille à ce que les tâches soient exécutées de manière ordonnée et efficace, assurant ainsi la discipline et la méthodologie.</a:t>
            </a:r>
            <a:endParaRPr lang="fr-FR" b="1" dirty="0"/>
          </a:p>
        </p:txBody>
      </p:sp>
      <p:sp>
        <p:nvSpPr>
          <p:cNvPr id="62" name="Rectangle : coins arrondis 61">
            <a:extLst>
              <a:ext uri="{FF2B5EF4-FFF2-40B4-BE49-F238E27FC236}">
                <a16:creationId xmlns:a16="http://schemas.microsoft.com/office/drawing/2014/main" id="{59D96CAA-2C92-1C8B-185F-D0E1085924DC}"/>
              </a:ext>
            </a:extLst>
          </p:cNvPr>
          <p:cNvSpPr/>
          <p:nvPr/>
        </p:nvSpPr>
        <p:spPr>
          <a:xfrm>
            <a:off x="5446907" y="5010511"/>
            <a:ext cx="6360753" cy="776197"/>
          </a:xfrm>
          <a:prstGeom prst="roundRect">
            <a:avLst/>
          </a:prstGeom>
          <a:solidFill>
            <a:srgbClr val="B76A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a:t>Montre l'exemple en encourageant les autres à s'engager pleinement dans leurs rôles. S'assure que les valeurs et les standards de l'équipe sont respectés et observe attentivement les contributions de chacun.</a:t>
            </a:r>
            <a:endParaRPr lang="fr-FR" b="1" dirty="0"/>
          </a:p>
        </p:txBody>
      </p:sp>
      <p:sp>
        <p:nvSpPr>
          <p:cNvPr id="63" name="Rectangle : coins arrondis 62">
            <a:extLst>
              <a:ext uri="{FF2B5EF4-FFF2-40B4-BE49-F238E27FC236}">
                <a16:creationId xmlns:a16="http://schemas.microsoft.com/office/drawing/2014/main" id="{7BD9E502-94B5-63E1-C9A6-5FDE647BB63F}"/>
              </a:ext>
            </a:extLst>
          </p:cNvPr>
          <p:cNvSpPr/>
          <p:nvPr/>
        </p:nvSpPr>
        <p:spPr>
          <a:xfrm>
            <a:off x="5446906" y="5925141"/>
            <a:ext cx="6360753" cy="776197"/>
          </a:xfrm>
          <a:prstGeom prst="roundRect">
            <a:avLst/>
          </a:prstGeom>
          <a:solidFill>
            <a:srgbClr val="EF9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a:t>Résout les conflits et favorise la compréhension mutuelle au sein de l'équipe. Crée un environnement de travail harmonieux et coopératif grâce à sa diplomatie.</a:t>
            </a:r>
            <a:endParaRPr lang="fr-FR" b="1" dirty="0"/>
          </a:p>
        </p:txBody>
      </p:sp>
    </p:spTree>
    <p:extLst>
      <p:ext uri="{BB962C8B-B14F-4D97-AF65-F5344CB8AC3E}">
        <p14:creationId xmlns:p14="http://schemas.microsoft.com/office/powerpoint/2010/main" val="40510112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2"/>
        <p:cNvGrpSpPr/>
        <p:nvPr/>
      </p:nvGrpSpPr>
      <p:grpSpPr>
        <a:xfrm>
          <a:off x="0" y="0"/>
          <a:ext cx="0" cy="0"/>
          <a:chOff x="0" y="0"/>
          <a:chExt cx="0" cy="0"/>
        </a:xfrm>
      </p:grpSpPr>
      <p:sp>
        <p:nvSpPr>
          <p:cNvPr id="1793" name="Google Shape;1793;p144"/>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94" name="Google Shape;1794;p144"/>
          <p:cNvSpPr txBox="1">
            <a:spLocks noGrp="1"/>
          </p:cNvSpPr>
          <p:nvPr>
            <p:ph type="title"/>
            <p:custDataLst>
              <p:tags r:id="rId2"/>
            </p:custDataLst>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a:t>Merci</a:t>
            </a:r>
            <a:endParaRPr/>
          </a:p>
        </p:txBody>
      </p:sp>
      <p:sp>
        <p:nvSpPr>
          <p:cNvPr id="1795" name="Google Shape;1795;p144"/>
          <p:cNvSpPr/>
          <p:nvPr>
            <p:custDataLst>
              <p:tags r:id="rId3"/>
            </p:custDataLst>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96" name="Google Shape;1796;p144"/>
          <p:cNvPicPr preferRelativeResize="0"/>
          <p:nvPr>
            <p:custDataLst>
              <p:tags r:id="rId4"/>
            </p:custDataLst>
          </p:nvPr>
        </p:nvPicPr>
        <p:blipFill rotWithShape="1">
          <a:blip r:embed="rId7">
            <a:alphaModFix/>
          </a:blip>
          <a:srcRect/>
          <a:stretch/>
        </p:blipFill>
        <p:spPr>
          <a:xfrm>
            <a:off x="5735361" y="645440"/>
            <a:ext cx="5566301" cy="55671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794"/>
                                        </p:tgtEl>
                                        <p:attrNameLst>
                                          <p:attrName>style.visibility</p:attrName>
                                        </p:attrNameLst>
                                      </p:cBhvr>
                                      <p:to>
                                        <p:strVal val="visible"/>
                                      </p:to>
                                    </p:set>
                                    <p:animEffect transition="in" filter="fade">
                                      <p:cBhvr>
                                        <p:cTn id="7" dur="700"/>
                                        <p:tgtEl>
                                          <p:spTgt spid="1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6"/>
</p:tagLst>
</file>

<file path=ppt/tags/tag15.xml><?xml version="1.0" encoding="utf-8"?>
<p:tagLst xmlns:a="http://schemas.openxmlformats.org/drawingml/2006/main" xmlns:r="http://schemas.openxmlformats.org/officeDocument/2006/relationships" xmlns:p="http://schemas.openxmlformats.org/presentationml/2006/main">
  <p:tag name="NUM" val="7"/>
</p:tagLst>
</file>

<file path=ppt/tags/tag16.xml><?xml version="1.0" encoding="utf-8"?>
<p:tagLst xmlns:a="http://schemas.openxmlformats.org/drawingml/2006/main" xmlns:r="http://schemas.openxmlformats.org/officeDocument/2006/relationships" xmlns:p="http://schemas.openxmlformats.org/presentationml/2006/main">
  <p:tag name="NUM" val="8"/>
</p:tagLst>
</file>

<file path=ppt/tags/tag17.xml><?xml version="1.0" encoding="utf-8"?>
<p:tagLst xmlns:a="http://schemas.openxmlformats.org/drawingml/2006/main" xmlns:r="http://schemas.openxmlformats.org/officeDocument/2006/relationships" xmlns:p="http://schemas.openxmlformats.org/presentationml/2006/main">
  <p:tag name="NUM" val="9"/>
</p:tagLst>
</file>

<file path=ppt/tags/tag18.xml><?xml version="1.0" encoding="utf-8"?>
<p:tagLst xmlns:a="http://schemas.openxmlformats.org/drawingml/2006/main" xmlns:r="http://schemas.openxmlformats.org/officeDocument/2006/relationships" xmlns:p="http://schemas.openxmlformats.org/presentationml/2006/main">
  <p:tag name="NUM" val="10"/>
</p:tagLst>
</file>

<file path=ppt/tags/tag19.xml><?xml version="1.0" encoding="utf-8"?>
<p:tagLst xmlns:a="http://schemas.openxmlformats.org/drawingml/2006/main" xmlns:r="http://schemas.openxmlformats.org/officeDocument/2006/relationships" xmlns:p="http://schemas.openxmlformats.org/presentationml/2006/main">
  <p:tag name="NUM" val="11"/>
</p:tagLst>
</file>

<file path=ppt/tags/tag20.xml><?xml version="1.0" encoding="utf-8"?>
<p:tagLst xmlns:a="http://schemas.openxmlformats.org/drawingml/2006/main" xmlns:r="http://schemas.openxmlformats.org/officeDocument/2006/relationships" xmlns:p="http://schemas.openxmlformats.org/presentationml/2006/main">
  <p:tag name="NUM" val="12"/>
</p:tagLst>
</file>

<file path=ppt/tags/tag21.xml><?xml version="1.0" encoding="utf-8"?>
<p:tagLst xmlns:a="http://schemas.openxmlformats.org/drawingml/2006/main" xmlns:r="http://schemas.openxmlformats.org/officeDocument/2006/relationships" xmlns:p="http://schemas.openxmlformats.org/presentationml/2006/main">
  <p:tag name="NUM" val="1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ags/tag29.xml><?xml version="1.0" encoding="utf-8"?>
<p:tagLst xmlns:a="http://schemas.openxmlformats.org/drawingml/2006/main" xmlns:r="http://schemas.openxmlformats.org/officeDocument/2006/relationships" xmlns:p="http://schemas.openxmlformats.org/presentationml/2006/main">
  <p:tag name="NUM" val="1"/>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3"/>
</p:tagLst>
</file>

<file path=ppt/tags/tag32.xml><?xml version="1.0" encoding="utf-8"?>
<p:tagLst xmlns:a="http://schemas.openxmlformats.org/drawingml/2006/main" xmlns:r="http://schemas.openxmlformats.org/officeDocument/2006/relationships" xmlns:p="http://schemas.openxmlformats.org/presentationml/2006/main">
  <p:tag name="NUM" val="4"/>
</p:tagLst>
</file>

<file path=ppt/tags/tag33.xml><?xml version="1.0" encoding="utf-8"?>
<p:tagLst xmlns:a="http://schemas.openxmlformats.org/drawingml/2006/main" xmlns:r="http://schemas.openxmlformats.org/officeDocument/2006/relationships" xmlns:p="http://schemas.openxmlformats.org/presentationml/2006/main">
  <p:tag name="NUM" val="5"/>
</p:tagLst>
</file>

<file path=ppt/tags/tag34.xml><?xml version="1.0" encoding="utf-8"?>
<p:tagLst xmlns:a="http://schemas.openxmlformats.org/drawingml/2006/main" xmlns:r="http://schemas.openxmlformats.org/officeDocument/2006/relationships" xmlns:p="http://schemas.openxmlformats.org/presentationml/2006/main">
  <p:tag name="NUM" val="6"/>
</p:tagLst>
</file>

<file path=ppt/tags/tag35.xml><?xml version="1.0" encoding="utf-8"?>
<p:tagLst xmlns:a="http://schemas.openxmlformats.org/drawingml/2006/main" xmlns:r="http://schemas.openxmlformats.org/officeDocument/2006/relationships" xmlns:p="http://schemas.openxmlformats.org/presentationml/2006/main">
  <p:tag name="NUM" val="7"/>
</p:tagLst>
</file>

<file path=ppt/tags/tag36.xml><?xml version="1.0" encoding="utf-8"?>
<p:tagLst xmlns:a="http://schemas.openxmlformats.org/drawingml/2006/main" xmlns:r="http://schemas.openxmlformats.org/officeDocument/2006/relationships" xmlns:p="http://schemas.openxmlformats.org/presentationml/2006/main">
  <p:tag name="NUM" val="8"/>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5"/>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3"/>
</p:tagLst>
</file>

<file path=ppt/tags/tag42.xml><?xml version="1.0" encoding="utf-8"?>
<p:tagLst xmlns:a="http://schemas.openxmlformats.org/drawingml/2006/main" xmlns:r="http://schemas.openxmlformats.org/officeDocument/2006/relationships" xmlns:p="http://schemas.openxmlformats.org/presentationml/2006/main">
  <p:tag name="NUM" val="4"/>
</p:tagLst>
</file>

<file path=ppt/tags/tag43.xml><?xml version="1.0" encoding="utf-8"?>
<p:tagLst xmlns:a="http://schemas.openxmlformats.org/drawingml/2006/main" xmlns:r="http://schemas.openxmlformats.org/officeDocument/2006/relationships" xmlns:p="http://schemas.openxmlformats.org/presentationml/2006/main">
  <p:tag name="NUM" val="5"/>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5"/>
</p:tagLst>
</file>

<file path=ppt/tags/tag52.xml><?xml version="1.0" encoding="utf-8"?>
<p:tagLst xmlns:a="http://schemas.openxmlformats.org/drawingml/2006/main" xmlns:r="http://schemas.openxmlformats.org/officeDocument/2006/relationships" xmlns:p="http://schemas.openxmlformats.org/presentationml/2006/main">
  <p:tag name="NUM" val="6"/>
</p:tagLst>
</file>

<file path=ppt/tags/tag53.xml><?xml version="1.0" encoding="utf-8"?>
<p:tagLst xmlns:a="http://schemas.openxmlformats.org/drawingml/2006/main" xmlns:r="http://schemas.openxmlformats.org/officeDocument/2006/relationships" xmlns:p="http://schemas.openxmlformats.org/presentationml/2006/main">
  <p:tag name="NUM" val="7"/>
</p:tagLst>
</file>

<file path=ppt/tags/tag54.xml><?xml version="1.0" encoding="utf-8"?>
<p:tagLst xmlns:a="http://schemas.openxmlformats.org/drawingml/2006/main" xmlns:r="http://schemas.openxmlformats.org/officeDocument/2006/relationships" xmlns:p="http://schemas.openxmlformats.org/presentationml/2006/main">
  <p:tag name="NUM" val="8"/>
</p:tagLst>
</file>

<file path=ppt/tags/tag55.xml><?xml version="1.0" encoding="utf-8"?>
<p:tagLst xmlns:a="http://schemas.openxmlformats.org/drawingml/2006/main" xmlns:r="http://schemas.openxmlformats.org/officeDocument/2006/relationships" xmlns:p="http://schemas.openxmlformats.org/presentationml/2006/main">
  <p:tag name="NUM" val="9"/>
</p:tagLst>
</file>

<file path=ppt/tags/tag56.xml><?xml version="1.0" encoding="utf-8"?>
<p:tagLst xmlns:a="http://schemas.openxmlformats.org/drawingml/2006/main" xmlns:r="http://schemas.openxmlformats.org/officeDocument/2006/relationships" xmlns:p="http://schemas.openxmlformats.org/presentationml/2006/main">
  <p:tag name="NUM" val="10"/>
</p:tagLst>
</file>

<file path=ppt/tags/tag57.xml><?xml version="1.0" encoding="utf-8"?>
<p:tagLst xmlns:a="http://schemas.openxmlformats.org/drawingml/2006/main" xmlns:r="http://schemas.openxmlformats.org/officeDocument/2006/relationships" xmlns:p="http://schemas.openxmlformats.org/presentationml/2006/main">
  <p:tag name="NUM" val="11"/>
</p:tagLst>
</file>

<file path=ppt/tags/tag58.xml><?xml version="1.0" encoding="utf-8"?>
<p:tagLst xmlns:a="http://schemas.openxmlformats.org/drawingml/2006/main" xmlns:r="http://schemas.openxmlformats.org/officeDocument/2006/relationships" xmlns:p="http://schemas.openxmlformats.org/presentationml/2006/main">
  <p:tag name="NUM" val="12"/>
</p:tagLst>
</file>

<file path=ppt/tags/tag59.xml><?xml version="1.0" encoding="utf-8"?>
<p:tagLst xmlns:a="http://schemas.openxmlformats.org/drawingml/2006/main" xmlns:r="http://schemas.openxmlformats.org/officeDocument/2006/relationships" xmlns:p="http://schemas.openxmlformats.org/presentationml/2006/main">
  <p:tag name="NUM" val="13"/>
</p:tagLst>
</file>

<file path=ppt/tags/tag60.xml><?xml version="1.0" encoding="utf-8"?>
<p:tagLst xmlns:a="http://schemas.openxmlformats.org/drawingml/2006/main" xmlns:r="http://schemas.openxmlformats.org/officeDocument/2006/relationships" xmlns:p="http://schemas.openxmlformats.org/presentationml/2006/main">
  <p:tag name="NUM" val="14"/>
</p:tagLst>
</file>

<file path=ppt/tags/tag61.xml><?xml version="1.0" encoding="utf-8"?>
<p:tagLst xmlns:a="http://schemas.openxmlformats.org/drawingml/2006/main" xmlns:r="http://schemas.openxmlformats.org/officeDocument/2006/relationships" xmlns:p="http://schemas.openxmlformats.org/presentationml/2006/main">
  <p:tag name="NUM" val="15"/>
</p:tagLst>
</file>

<file path=ppt/tags/tag62.xml><?xml version="1.0" encoding="utf-8"?>
<p:tagLst xmlns:a="http://schemas.openxmlformats.org/drawingml/2006/main" xmlns:r="http://schemas.openxmlformats.org/officeDocument/2006/relationships" xmlns:p="http://schemas.openxmlformats.org/presentationml/2006/main">
  <p:tag name="NUM" val="16"/>
</p:tagLst>
</file>

<file path=ppt/tags/tag63.xml><?xml version="1.0" encoding="utf-8"?>
<p:tagLst xmlns:a="http://schemas.openxmlformats.org/drawingml/2006/main" xmlns:r="http://schemas.openxmlformats.org/officeDocument/2006/relationships" xmlns:p="http://schemas.openxmlformats.org/presentationml/2006/main">
  <p:tag name="NUM" val="17"/>
</p:tagLst>
</file>

<file path=ppt/tags/tag64.xml><?xml version="1.0" encoding="utf-8"?>
<p:tagLst xmlns:a="http://schemas.openxmlformats.org/drawingml/2006/main" xmlns:r="http://schemas.openxmlformats.org/officeDocument/2006/relationships" xmlns:p="http://schemas.openxmlformats.org/presentationml/2006/main">
  <p:tag name="NUM" val="18"/>
</p:tagLst>
</file>

<file path=ppt/tags/tag65.xml><?xml version="1.0" encoding="utf-8"?>
<p:tagLst xmlns:a="http://schemas.openxmlformats.org/drawingml/2006/main" xmlns:r="http://schemas.openxmlformats.org/officeDocument/2006/relationships" xmlns:p="http://schemas.openxmlformats.org/presentationml/2006/main">
  <p:tag name="NUM" val="19"/>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5"/>
</p:tagLst>
</file>

<file path=ppt/tags/tag77.xml><?xml version="1.0" encoding="utf-8"?>
<p:tagLst xmlns:a="http://schemas.openxmlformats.org/drawingml/2006/main" xmlns:r="http://schemas.openxmlformats.org/officeDocument/2006/relationships" xmlns:p="http://schemas.openxmlformats.org/presentationml/2006/main">
  <p:tag name="NUM" val="6"/>
</p:tagLst>
</file>

<file path=ppt/tags/tag78.xml><?xml version="1.0" encoding="utf-8"?>
<p:tagLst xmlns:a="http://schemas.openxmlformats.org/drawingml/2006/main" xmlns:r="http://schemas.openxmlformats.org/officeDocument/2006/relationships" xmlns:p="http://schemas.openxmlformats.org/presentationml/2006/main">
  <p:tag name="NUM" val="7"/>
</p:tagLst>
</file>

<file path=ppt/tags/tag79.xml><?xml version="1.0" encoding="utf-8"?>
<p:tagLst xmlns:a="http://schemas.openxmlformats.org/drawingml/2006/main" xmlns:r="http://schemas.openxmlformats.org/officeDocument/2006/relationships" xmlns:p="http://schemas.openxmlformats.org/presentationml/2006/main">
  <p:tag name="NUM" val="8"/>
</p:tagLst>
</file>

<file path=ppt/tags/tag80.xml><?xml version="1.0" encoding="utf-8"?>
<p:tagLst xmlns:a="http://schemas.openxmlformats.org/drawingml/2006/main" xmlns:r="http://schemas.openxmlformats.org/officeDocument/2006/relationships" xmlns:p="http://schemas.openxmlformats.org/presentationml/2006/main">
  <p:tag name="NUM" val="9"/>
</p:tagLst>
</file>

<file path=ppt/tags/tag81.xml><?xml version="1.0" encoding="utf-8"?>
<p:tagLst xmlns:a="http://schemas.openxmlformats.org/drawingml/2006/main" xmlns:r="http://schemas.openxmlformats.org/officeDocument/2006/relationships" xmlns:p="http://schemas.openxmlformats.org/presentationml/2006/main">
  <p:tag name="NUM" val="10"/>
</p:tagLst>
</file>

<file path=ppt/tags/tag82.xml><?xml version="1.0" encoding="utf-8"?>
<p:tagLst xmlns:a="http://schemas.openxmlformats.org/drawingml/2006/main" xmlns:r="http://schemas.openxmlformats.org/officeDocument/2006/relationships" xmlns:p="http://schemas.openxmlformats.org/presentationml/2006/main">
  <p:tag name="NUM" val="11"/>
</p:tagLst>
</file>

<file path=ppt/tags/tag83.xml><?xml version="1.0" encoding="utf-8"?>
<p:tagLst xmlns:a="http://schemas.openxmlformats.org/drawingml/2006/main" xmlns:r="http://schemas.openxmlformats.org/officeDocument/2006/relationships" xmlns:p="http://schemas.openxmlformats.org/presentationml/2006/main">
  <p:tag name="NUM" val="12"/>
</p:tagLst>
</file>

<file path=ppt/tags/tag84.xml><?xml version="1.0" encoding="utf-8"?>
<p:tagLst xmlns:a="http://schemas.openxmlformats.org/drawingml/2006/main" xmlns:r="http://schemas.openxmlformats.org/officeDocument/2006/relationships" xmlns:p="http://schemas.openxmlformats.org/presentationml/2006/main">
  <p:tag name="NUM" val="13"/>
</p:tagLst>
</file>

<file path=ppt/tags/tag85.xml><?xml version="1.0" encoding="utf-8"?>
<p:tagLst xmlns:a="http://schemas.openxmlformats.org/drawingml/2006/main" xmlns:r="http://schemas.openxmlformats.org/officeDocument/2006/relationships" xmlns:p="http://schemas.openxmlformats.org/presentationml/2006/main">
  <p:tag name="NUM" val="14"/>
</p:tagLst>
</file>

<file path=ppt/tags/tag86.xml><?xml version="1.0" encoding="utf-8"?>
<p:tagLst xmlns:a="http://schemas.openxmlformats.org/drawingml/2006/main" xmlns:r="http://schemas.openxmlformats.org/officeDocument/2006/relationships" xmlns:p="http://schemas.openxmlformats.org/presentationml/2006/main">
  <p:tag name="NUM" val="15"/>
</p:tagLst>
</file>

<file path=ppt/tags/tag87.xml><?xml version="1.0" encoding="utf-8"?>
<p:tagLst xmlns:a="http://schemas.openxmlformats.org/drawingml/2006/main" xmlns:r="http://schemas.openxmlformats.org/officeDocument/2006/relationships" xmlns:p="http://schemas.openxmlformats.org/presentationml/2006/main">
  <p:tag name="NUM" val="16"/>
</p:tagLst>
</file>

<file path=ppt/tags/tag88.xml><?xml version="1.0" encoding="utf-8"?>
<p:tagLst xmlns:a="http://schemas.openxmlformats.org/drawingml/2006/main" xmlns:r="http://schemas.openxmlformats.org/officeDocument/2006/relationships" xmlns:p="http://schemas.openxmlformats.org/presentationml/2006/main">
  <p:tag name="NUM" val="17"/>
</p:tagLst>
</file>

<file path=ppt/tags/tag89.xml><?xml version="1.0" encoding="utf-8"?>
<p:tagLst xmlns:a="http://schemas.openxmlformats.org/drawingml/2006/main" xmlns:r="http://schemas.openxmlformats.org/officeDocument/2006/relationships" xmlns:p="http://schemas.openxmlformats.org/presentationml/2006/main">
  <p:tag name="NUM" val="18"/>
</p:tagLst>
</file>

<file path=ppt/tags/tag90.xml><?xml version="1.0" encoding="utf-8"?>
<p:tagLst xmlns:a="http://schemas.openxmlformats.org/drawingml/2006/main" xmlns:r="http://schemas.openxmlformats.org/officeDocument/2006/relationships" xmlns:p="http://schemas.openxmlformats.org/presentationml/2006/main">
  <p:tag name="NUM" val="19"/>
</p:tagLst>
</file>

<file path=ppt/tags/tag91.xml><?xml version="1.0" encoding="utf-8"?>
<p:tagLst xmlns:a="http://schemas.openxmlformats.org/drawingml/2006/main" xmlns:r="http://schemas.openxmlformats.org/officeDocument/2006/relationships" xmlns:p="http://schemas.openxmlformats.org/presentationml/2006/main">
  <p:tag name="NUM" val="20"/>
</p:tagLst>
</file>

<file path=ppt/tags/tag92.xml><?xml version="1.0" encoding="utf-8"?>
<p:tagLst xmlns:a="http://schemas.openxmlformats.org/drawingml/2006/main" xmlns:r="http://schemas.openxmlformats.org/officeDocument/2006/relationships" xmlns:p="http://schemas.openxmlformats.org/presentationml/2006/main">
  <p:tag name="NUM" val="21"/>
</p:tagLst>
</file>

<file path=ppt/tags/tag93.xml><?xml version="1.0" encoding="utf-8"?>
<p:tagLst xmlns:a="http://schemas.openxmlformats.org/drawingml/2006/main" xmlns:r="http://schemas.openxmlformats.org/officeDocument/2006/relationships" xmlns:p="http://schemas.openxmlformats.org/presentationml/2006/main">
  <p:tag name="NUM" val="22"/>
</p:tagLst>
</file>

<file path=ppt/tags/tag94.xml><?xml version="1.0" encoding="utf-8"?>
<p:tagLst xmlns:a="http://schemas.openxmlformats.org/drawingml/2006/main" xmlns:r="http://schemas.openxmlformats.org/officeDocument/2006/relationships" xmlns:p="http://schemas.openxmlformats.org/presentationml/2006/main">
  <p:tag name="NUM" val="23"/>
</p:tagLst>
</file>

<file path=ppt/tags/tag95.xml><?xml version="1.0" encoding="utf-8"?>
<p:tagLst xmlns:a="http://schemas.openxmlformats.org/drawingml/2006/main" xmlns:r="http://schemas.openxmlformats.org/officeDocument/2006/relationships" xmlns:p="http://schemas.openxmlformats.org/presentationml/2006/main">
  <p:tag name="NUM" val="24"/>
</p:tagLst>
</file>

<file path=ppt/tags/tag96.xml><?xml version="1.0" encoding="utf-8"?>
<p:tagLst xmlns:a="http://schemas.openxmlformats.org/drawingml/2006/main" xmlns:r="http://schemas.openxmlformats.org/officeDocument/2006/relationships" xmlns:p="http://schemas.openxmlformats.org/presentationml/2006/main">
  <p:tag name="NUM" val="25"/>
</p:tagLst>
</file>

<file path=ppt/tags/tag97.xml><?xml version="1.0" encoding="utf-8"?>
<p:tagLst xmlns:a="http://schemas.openxmlformats.org/drawingml/2006/main" xmlns:r="http://schemas.openxmlformats.org/officeDocument/2006/relationships" xmlns:p="http://schemas.openxmlformats.org/presentationml/2006/main">
  <p:tag name="NUM" val="26"/>
</p:tagLst>
</file>

<file path=ppt/tags/tag98.xml><?xml version="1.0" encoding="utf-8"?>
<p:tagLst xmlns:a="http://schemas.openxmlformats.org/drawingml/2006/main" xmlns:r="http://schemas.openxmlformats.org/officeDocument/2006/relationships" xmlns:p="http://schemas.openxmlformats.org/presentationml/2006/main">
  <p:tag name="NUM" val="27"/>
</p:tagLst>
</file>

<file path=ppt/tags/tag99.xml><?xml version="1.0" encoding="utf-8"?>
<p:tagLst xmlns:a="http://schemas.openxmlformats.org/drawingml/2006/main" xmlns:r="http://schemas.openxmlformats.org/officeDocument/2006/relationships" xmlns:p="http://schemas.openxmlformats.org/presentationml/2006/main">
  <p:tag name="NUM" val="28"/>
</p:tagLst>
</file>

<file path=ppt/tags/tag100.xml><?xml version="1.0" encoding="utf-8"?>
<p:tagLst xmlns:a="http://schemas.openxmlformats.org/drawingml/2006/main" xmlns:r="http://schemas.openxmlformats.org/officeDocument/2006/relationships" xmlns:p="http://schemas.openxmlformats.org/presentationml/2006/main">
  <p:tag name="NUM" val="29"/>
</p:tagLst>
</file>

<file path=ppt/tags/tag101.xml><?xml version="1.0" encoding="utf-8"?>
<p:tagLst xmlns:a="http://schemas.openxmlformats.org/drawingml/2006/main" xmlns:r="http://schemas.openxmlformats.org/officeDocument/2006/relationships" xmlns:p="http://schemas.openxmlformats.org/presentationml/2006/main">
  <p:tag name="NUM" val="30"/>
</p:tagLst>
</file>

<file path=ppt/tags/tag102.xml><?xml version="1.0" encoding="utf-8"?>
<p:tagLst xmlns:a="http://schemas.openxmlformats.org/drawingml/2006/main" xmlns:r="http://schemas.openxmlformats.org/officeDocument/2006/relationships" xmlns:p="http://schemas.openxmlformats.org/presentationml/2006/main">
  <p:tag name="NUM" val="31"/>
</p:tagLst>
</file>

<file path=ppt/tags/tag103.xml><?xml version="1.0" encoding="utf-8"?>
<p:tagLst xmlns:a="http://schemas.openxmlformats.org/drawingml/2006/main" xmlns:r="http://schemas.openxmlformats.org/officeDocument/2006/relationships" xmlns:p="http://schemas.openxmlformats.org/presentationml/2006/main">
  <p:tag name="NUM" val="1"/>
</p:tagLst>
</file>

<file path=ppt/tags/tag104.xml><?xml version="1.0" encoding="utf-8"?>
<p:tagLst xmlns:a="http://schemas.openxmlformats.org/drawingml/2006/main" xmlns:r="http://schemas.openxmlformats.org/officeDocument/2006/relationships" xmlns:p="http://schemas.openxmlformats.org/presentationml/2006/main">
  <p:tag name="NUM" val="2"/>
</p:tagLst>
</file>

<file path=ppt/tags/tag105.xml><?xml version="1.0" encoding="utf-8"?>
<p:tagLst xmlns:a="http://schemas.openxmlformats.org/drawingml/2006/main" xmlns:r="http://schemas.openxmlformats.org/officeDocument/2006/relationships" xmlns:p="http://schemas.openxmlformats.org/presentationml/2006/main">
  <p:tag name="NUM" val="3"/>
</p:tagLst>
</file>

<file path=ppt/tags/tag106.xml><?xml version="1.0" encoding="utf-8"?>
<p:tagLst xmlns:a="http://schemas.openxmlformats.org/drawingml/2006/main" xmlns:r="http://schemas.openxmlformats.org/officeDocument/2006/relationships" xmlns:p="http://schemas.openxmlformats.org/presentationml/2006/main">
  <p:tag name="NUM" val="4"/>
</p:tagLst>
</file>

<file path=ppt/tags/tag107.xml><?xml version="1.0" encoding="utf-8"?>
<p:tagLst xmlns:a="http://schemas.openxmlformats.org/drawingml/2006/main" xmlns:r="http://schemas.openxmlformats.org/officeDocument/2006/relationships" xmlns:p="http://schemas.openxmlformats.org/presentationml/2006/main">
  <p:tag name="NUM" val="5"/>
</p:tagLst>
</file>

<file path=ppt/tags/tag108.xml><?xml version="1.0" encoding="utf-8"?>
<p:tagLst xmlns:a="http://schemas.openxmlformats.org/drawingml/2006/main" xmlns:r="http://schemas.openxmlformats.org/officeDocument/2006/relationships" xmlns:p="http://schemas.openxmlformats.org/presentationml/2006/main">
  <p:tag name="NUM" val="6"/>
</p:tagLst>
</file>

<file path=ppt/tags/tag109.xml><?xml version="1.0" encoding="utf-8"?>
<p:tagLst xmlns:a="http://schemas.openxmlformats.org/drawingml/2006/main" xmlns:r="http://schemas.openxmlformats.org/officeDocument/2006/relationships" xmlns:p="http://schemas.openxmlformats.org/presentationml/2006/main">
  <p:tag name="NUM" val="7"/>
</p:tagLst>
</file>

<file path=ppt/tags/tag110.xml><?xml version="1.0" encoding="utf-8"?>
<p:tagLst xmlns:a="http://schemas.openxmlformats.org/drawingml/2006/main" xmlns:r="http://schemas.openxmlformats.org/officeDocument/2006/relationships" xmlns:p="http://schemas.openxmlformats.org/presentationml/2006/main">
  <p:tag name="NUM" val="8"/>
</p:tagLst>
</file>

<file path=ppt/tags/tag111.xml><?xml version="1.0" encoding="utf-8"?>
<p:tagLst xmlns:a="http://schemas.openxmlformats.org/drawingml/2006/main" xmlns:r="http://schemas.openxmlformats.org/officeDocument/2006/relationships" xmlns:p="http://schemas.openxmlformats.org/presentationml/2006/main">
  <p:tag name="NUM" val="9"/>
</p:tagLst>
</file>

<file path=ppt/tags/tag112.xml><?xml version="1.0" encoding="utf-8"?>
<p:tagLst xmlns:a="http://schemas.openxmlformats.org/drawingml/2006/main" xmlns:r="http://schemas.openxmlformats.org/officeDocument/2006/relationships" xmlns:p="http://schemas.openxmlformats.org/presentationml/2006/main">
  <p:tag name="NUM" val="10"/>
</p:tagLst>
</file>

<file path=ppt/tags/tag113.xml><?xml version="1.0" encoding="utf-8"?>
<p:tagLst xmlns:a="http://schemas.openxmlformats.org/drawingml/2006/main" xmlns:r="http://schemas.openxmlformats.org/officeDocument/2006/relationships" xmlns:p="http://schemas.openxmlformats.org/presentationml/2006/main">
  <p:tag name="NUM" val="11"/>
</p:tagLst>
</file>

<file path=ppt/tags/tag114.xml><?xml version="1.0" encoding="utf-8"?>
<p:tagLst xmlns:a="http://schemas.openxmlformats.org/drawingml/2006/main" xmlns:r="http://schemas.openxmlformats.org/officeDocument/2006/relationships" xmlns:p="http://schemas.openxmlformats.org/presentationml/2006/main">
  <p:tag name="NUM" val="12"/>
</p:tagLst>
</file>

<file path=ppt/tags/tag115.xml><?xml version="1.0" encoding="utf-8"?>
<p:tagLst xmlns:a="http://schemas.openxmlformats.org/drawingml/2006/main" xmlns:r="http://schemas.openxmlformats.org/officeDocument/2006/relationships" xmlns:p="http://schemas.openxmlformats.org/presentationml/2006/main">
  <p:tag name="NUM" val="13"/>
</p:tagLst>
</file>

<file path=ppt/tags/tag116.xml><?xml version="1.0" encoding="utf-8"?>
<p:tagLst xmlns:a="http://schemas.openxmlformats.org/drawingml/2006/main" xmlns:r="http://schemas.openxmlformats.org/officeDocument/2006/relationships" xmlns:p="http://schemas.openxmlformats.org/presentationml/2006/main">
  <p:tag name="NUM" val="14"/>
</p:tagLst>
</file>

<file path=ppt/tags/tag117.xml><?xml version="1.0" encoding="utf-8"?>
<p:tagLst xmlns:a="http://schemas.openxmlformats.org/drawingml/2006/main" xmlns:r="http://schemas.openxmlformats.org/officeDocument/2006/relationships" xmlns:p="http://schemas.openxmlformats.org/presentationml/2006/main">
  <p:tag name="NUM" val="15"/>
</p:tagLst>
</file>

<file path=ppt/tags/tag118.xml><?xml version="1.0" encoding="utf-8"?>
<p:tagLst xmlns:a="http://schemas.openxmlformats.org/drawingml/2006/main" xmlns:r="http://schemas.openxmlformats.org/officeDocument/2006/relationships" xmlns:p="http://schemas.openxmlformats.org/presentationml/2006/main">
  <p:tag name="NUM" val="16"/>
</p:tagLst>
</file>

<file path=ppt/tags/tag119.xml><?xml version="1.0" encoding="utf-8"?>
<p:tagLst xmlns:a="http://schemas.openxmlformats.org/drawingml/2006/main" xmlns:r="http://schemas.openxmlformats.org/officeDocument/2006/relationships" xmlns:p="http://schemas.openxmlformats.org/presentationml/2006/main">
  <p:tag name="NUM" val="17"/>
</p:tagLst>
</file>

<file path=ppt/tags/tag120.xml><?xml version="1.0" encoding="utf-8"?>
<p:tagLst xmlns:a="http://schemas.openxmlformats.org/drawingml/2006/main" xmlns:r="http://schemas.openxmlformats.org/officeDocument/2006/relationships" xmlns:p="http://schemas.openxmlformats.org/presentationml/2006/main">
  <p:tag name="NUM" val="18"/>
</p:tagLst>
</file>

<file path=ppt/tags/tag121.xml><?xml version="1.0" encoding="utf-8"?>
<p:tagLst xmlns:a="http://schemas.openxmlformats.org/drawingml/2006/main" xmlns:r="http://schemas.openxmlformats.org/officeDocument/2006/relationships" xmlns:p="http://schemas.openxmlformats.org/presentationml/2006/main">
  <p:tag name="NUM" val="19"/>
</p:tagLst>
</file>

<file path=ppt/tags/tag122.xml><?xml version="1.0" encoding="utf-8"?>
<p:tagLst xmlns:a="http://schemas.openxmlformats.org/drawingml/2006/main" xmlns:r="http://schemas.openxmlformats.org/officeDocument/2006/relationships" xmlns:p="http://schemas.openxmlformats.org/presentationml/2006/main">
  <p:tag name="NUM" val="20"/>
</p:tagLst>
</file>

<file path=ppt/tags/tag123.xml><?xml version="1.0" encoding="utf-8"?>
<p:tagLst xmlns:a="http://schemas.openxmlformats.org/drawingml/2006/main" xmlns:r="http://schemas.openxmlformats.org/officeDocument/2006/relationships" xmlns:p="http://schemas.openxmlformats.org/presentationml/2006/main">
  <p:tag name="NUM" val="10"/>
</p:tagLst>
</file>

<file path=ppt/tags/tag124.xml><?xml version="1.0" encoding="utf-8"?>
<p:tagLst xmlns:a="http://schemas.openxmlformats.org/drawingml/2006/main" xmlns:r="http://schemas.openxmlformats.org/officeDocument/2006/relationships" xmlns:p="http://schemas.openxmlformats.org/presentationml/2006/main">
  <p:tag name="NUM" val="9"/>
</p:tagLst>
</file>

<file path=ppt/tags/tag125.xml><?xml version="1.0" encoding="utf-8"?>
<p:tagLst xmlns:a="http://schemas.openxmlformats.org/drawingml/2006/main" xmlns:r="http://schemas.openxmlformats.org/officeDocument/2006/relationships" xmlns:p="http://schemas.openxmlformats.org/presentationml/2006/main">
  <p:tag name="NUM" val="10"/>
</p:tagLst>
</file>

<file path=ppt/tags/tag126.xml><?xml version="1.0" encoding="utf-8"?>
<p:tagLst xmlns:a="http://schemas.openxmlformats.org/drawingml/2006/main" xmlns:r="http://schemas.openxmlformats.org/officeDocument/2006/relationships" xmlns:p="http://schemas.openxmlformats.org/presentationml/2006/main">
  <p:tag name="NUM" val="20"/>
</p:tagLst>
</file>

<file path=ppt/tags/tag127.xml><?xml version="1.0" encoding="utf-8"?>
<p:tagLst xmlns:a="http://schemas.openxmlformats.org/drawingml/2006/main" xmlns:r="http://schemas.openxmlformats.org/officeDocument/2006/relationships" xmlns:p="http://schemas.openxmlformats.org/presentationml/2006/main">
  <p:tag name="NUM" val="19"/>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3"/>
</p:tagLst>
</file>

<file path=ppt/tags/tag131.xml><?xml version="1.0" encoding="utf-8"?>
<p:tagLst xmlns:a="http://schemas.openxmlformats.org/drawingml/2006/main" xmlns:r="http://schemas.openxmlformats.org/officeDocument/2006/relationships" xmlns:p="http://schemas.openxmlformats.org/presentationml/2006/main">
  <p:tag name="NUM" val="4"/>
</p:tagLst>
</file>

<file path=ppt/tags/tag132.xml><?xml version="1.0" encoding="utf-8"?>
<p:tagLst xmlns:a="http://schemas.openxmlformats.org/drawingml/2006/main" xmlns:r="http://schemas.openxmlformats.org/officeDocument/2006/relationships" xmlns:p="http://schemas.openxmlformats.org/presentationml/2006/main">
  <p:tag name="NUM" val="1"/>
</p:tagLst>
</file>

<file path=ppt/tags/tag133.xml><?xml version="1.0" encoding="utf-8"?>
<p:tagLst xmlns:a="http://schemas.openxmlformats.org/drawingml/2006/main" xmlns:r="http://schemas.openxmlformats.org/officeDocument/2006/relationships" xmlns:p="http://schemas.openxmlformats.org/presentationml/2006/main">
  <p:tag name="NUM" val="2"/>
</p:tagLst>
</file>

<file path=ppt/tags/tag134.xml><?xml version="1.0" encoding="utf-8"?>
<p:tagLst xmlns:a="http://schemas.openxmlformats.org/drawingml/2006/main" xmlns:r="http://schemas.openxmlformats.org/officeDocument/2006/relationships" xmlns:p="http://schemas.openxmlformats.org/presentationml/2006/main">
  <p:tag name="NUM" val="3"/>
</p:tagLst>
</file>

<file path=ppt/tags/tag135.xml><?xml version="1.0" encoding="utf-8"?>
<p:tagLst xmlns:a="http://schemas.openxmlformats.org/drawingml/2006/main" xmlns:r="http://schemas.openxmlformats.org/officeDocument/2006/relationships" xmlns:p="http://schemas.openxmlformats.org/presentationml/2006/main">
  <p:tag name="NUM" val="4"/>
</p:tagLst>
</file>

<file path=ppt/tags/tag136.xml><?xml version="1.0" encoding="utf-8"?>
<p:tagLst xmlns:a="http://schemas.openxmlformats.org/drawingml/2006/main" xmlns:r="http://schemas.openxmlformats.org/officeDocument/2006/relationships" xmlns:p="http://schemas.openxmlformats.org/presentationml/2006/main">
  <p:tag name="NUM" val="5"/>
</p:tagLst>
</file>

<file path=ppt/tags/tag137.xml><?xml version="1.0" encoding="utf-8"?>
<p:tagLst xmlns:a="http://schemas.openxmlformats.org/drawingml/2006/main" xmlns:r="http://schemas.openxmlformats.org/officeDocument/2006/relationships" xmlns:p="http://schemas.openxmlformats.org/presentationml/2006/main">
  <p:tag name="NUM" val="6"/>
</p:tagLst>
</file>

<file path=ppt/tags/tag138.xml><?xml version="1.0" encoding="utf-8"?>
<p:tagLst xmlns:a="http://schemas.openxmlformats.org/drawingml/2006/main" xmlns:r="http://schemas.openxmlformats.org/officeDocument/2006/relationships" xmlns:p="http://schemas.openxmlformats.org/presentationml/2006/main">
  <p:tag name="NUM" val="7"/>
</p:tagLst>
</file>

<file path=ppt/tags/tag139.xml><?xml version="1.0" encoding="utf-8"?>
<p:tagLst xmlns:a="http://schemas.openxmlformats.org/drawingml/2006/main" xmlns:r="http://schemas.openxmlformats.org/officeDocument/2006/relationships" xmlns:p="http://schemas.openxmlformats.org/presentationml/2006/main">
  <p:tag name="NUM" val="8"/>
</p:tagLst>
</file>

<file path=ppt/tags/tag140.xml><?xml version="1.0" encoding="utf-8"?>
<p:tagLst xmlns:a="http://schemas.openxmlformats.org/drawingml/2006/main" xmlns:r="http://schemas.openxmlformats.org/officeDocument/2006/relationships" xmlns:p="http://schemas.openxmlformats.org/presentationml/2006/main">
  <p:tag name="NUM" val="9"/>
</p:tagLst>
</file>

<file path=ppt/tags/tag141.xml><?xml version="1.0" encoding="utf-8"?>
<p:tagLst xmlns:a="http://schemas.openxmlformats.org/drawingml/2006/main" xmlns:r="http://schemas.openxmlformats.org/officeDocument/2006/relationships" xmlns:p="http://schemas.openxmlformats.org/presentationml/2006/main">
  <p:tag name="NUM" val="10"/>
</p:tagLst>
</file>

<file path=ppt/tags/tag142.xml><?xml version="1.0" encoding="utf-8"?>
<p:tagLst xmlns:a="http://schemas.openxmlformats.org/drawingml/2006/main" xmlns:r="http://schemas.openxmlformats.org/officeDocument/2006/relationships" xmlns:p="http://schemas.openxmlformats.org/presentationml/2006/main">
  <p:tag name="NUM" val="11"/>
</p:tagLst>
</file>

<file path=ppt/tags/tag143.xml><?xml version="1.0" encoding="utf-8"?>
<p:tagLst xmlns:a="http://schemas.openxmlformats.org/drawingml/2006/main" xmlns:r="http://schemas.openxmlformats.org/officeDocument/2006/relationships" xmlns:p="http://schemas.openxmlformats.org/presentationml/2006/main">
  <p:tag name="NUM" val="12"/>
</p:tagLst>
</file>

<file path=ppt/tags/tag144.xml><?xml version="1.0" encoding="utf-8"?>
<p:tagLst xmlns:a="http://schemas.openxmlformats.org/drawingml/2006/main" xmlns:r="http://schemas.openxmlformats.org/officeDocument/2006/relationships" xmlns:p="http://schemas.openxmlformats.org/presentationml/2006/main">
  <p:tag name="NUM" val="13"/>
</p:tagLst>
</file>

<file path=ppt/tags/tag145.xml><?xml version="1.0" encoding="utf-8"?>
<p:tagLst xmlns:a="http://schemas.openxmlformats.org/drawingml/2006/main" xmlns:r="http://schemas.openxmlformats.org/officeDocument/2006/relationships" xmlns:p="http://schemas.openxmlformats.org/presentationml/2006/main">
  <p:tag name="NUM" val="14"/>
</p:tagLst>
</file>

<file path=ppt/tags/tag146.xml><?xml version="1.0" encoding="utf-8"?>
<p:tagLst xmlns:a="http://schemas.openxmlformats.org/drawingml/2006/main" xmlns:r="http://schemas.openxmlformats.org/officeDocument/2006/relationships" xmlns:p="http://schemas.openxmlformats.org/presentationml/2006/main">
  <p:tag name="NUM" val="15"/>
</p:tagLst>
</file>

<file path=ppt/tags/tag147.xml><?xml version="1.0" encoding="utf-8"?>
<p:tagLst xmlns:a="http://schemas.openxmlformats.org/drawingml/2006/main" xmlns:r="http://schemas.openxmlformats.org/officeDocument/2006/relationships" xmlns:p="http://schemas.openxmlformats.org/presentationml/2006/main">
  <p:tag name="NUM" val="16"/>
</p:tagLst>
</file>

<file path=ppt/tags/tag148.xml><?xml version="1.0" encoding="utf-8"?>
<p:tagLst xmlns:a="http://schemas.openxmlformats.org/drawingml/2006/main" xmlns:r="http://schemas.openxmlformats.org/officeDocument/2006/relationships" xmlns:p="http://schemas.openxmlformats.org/presentationml/2006/main">
  <p:tag name="NUM" val="17"/>
</p:tagLst>
</file>

<file path=ppt/tags/tag149.xml><?xml version="1.0" encoding="utf-8"?>
<p:tagLst xmlns:a="http://schemas.openxmlformats.org/drawingml/2006/main" xmlns:r="http://schemas.openxmlformats.org/officeDocument/2006/relationships" xmlns:p="http://schemas.openxmlformats.org/presentationml/2006/main">
  <p:tag name="NUM" val="18"/>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ags/tag153.xml><?xml version="1.0" encoding="utf-8"?>
<p:tagLst xmlns:a="http://schemas.openxmlformats.org/drawingml/2006/main" xmlns:r="http://schemas.openxmlformats.org/officeDocument/2006/relationships" xmlns:p="http://schemas.openxmlformats.org/presentationml/2006/main">
  <p:tag name="NUM" val="4"/>
</p:tagLst>
</file>

<file path=ppt/tags/tag154.xml><?xml version="1.0" encoding="utf-8"?>
<p:tagLst xmlns:a="http://schemas.openxmlformats.org/drawingml/2006/main" xmlns:r="http://schemas.openxmlformats.org/officeDocument/2006/relationships" xmlns:p="http://schemas.openxmlformats.org/presentationml/2006/main">
  <p:tag name="NUM" val="5"/>
</p:tagLst>
</file>

<file path=ppt/tags/tag155.xml><?xml version="1.0" encoding="utf-8"?>
<p:tagLst xmlns:a="http://schemas.openxmlformats.org/drawingml/2006/main" xmlns:r="http://schemas.openxmlformats.org/officeDocument/2006/relationships" xmlns:p="http://schemas.openxmlformats.org/presentationml/2006/main">
  <p:tag name="NUM" val="6"/>
</p:tagLst>
</file>

<file path=ppt/tags/tag156.xml><?xml version="1.0" encoding="utf-8"?>
<p:tagLst xmlns:a="http://schemas.openxmlformats.org/drawingml/2006/main" xmlns:r="http://schemas.openxmlformats.org/officeDocument/2006/relationships" xmlns:p="http://schemas.openxmlformats.org/presentationml/2006/main">
  <p:tag name="NUM" val="7"/>
</p:tagLst>
</file>

<file path=ppt/tags/tag157.xml><?xml version="1.0" encoding="utf-8"?>
<p:tagLst xmlns:a="http://schemas.openxmlformats.org/drawingml/2006/main" xmlns:r="http://schemas.openxmlformats.org/officeDocument/2006/relationships" xmlns:p="http://schemas.openxmlformats.org/presentationml/2006/main">
  <p:tag name="NUM" val="8"/>
</p:tagLst>
</file>

<file path=ppt/tags/tag158.xml><?xml version="1.0" encoding="utf-8"?>
<p:tagLst xmlns:a="http://schemas.openxmlformats.org/drawingml/2006/main" xmlns:r="http://schemas.openxmlformats.org/officeDocument/2006/relationships" xmlns:p="http://schemas.openxmlformats.org/presentationml/2006/main">
  <p:tag name="NUM" val="9"/>
</p:tagLst>
</file>

<file path=ppt/tags/tag159.xml><?xml version="1.0" encoding="utf-8"?>
<p:tagLst xmlns:a="http://schemas.openxmlformats.org/drawingml/2006/main" xmlns:r="http://schemas.openxmlformats.org/officeDocument/2006/relationships" xmlns:p="http://schemas.openxmlformats.org/presentationml/2006/main">
  <p:tag name="NUM" val="10"/>
</p:tagLst>
</file>

<file path=ppt/tags/tag160.xml><?xml version="1.0" encoding="utf-8"?>
<p:tagLst xmlns:a="http://schemas.openxmlformats.org/drawingml/2006/main" xmlns:r="http://schemas.openxmlformats.org/officeDocument/2006/relationships" xmlns:p="http://schemas.openxmlformats.org/presentationml/2006/main">
  <p:tag name="NUM" val="11"/>
</p:tagLst>
</file>

<file path=ppt/tags/tag161.xml><?xml version="1.0" encoding="utf-8"?>
<p:tagLst xmlns:a="http://schemas.openxmlformats.org/drawingml/2006/main" xmlns:r="http://schemas.openxmlformats.org/officeDocument/2006/relationships" xmlns:p="http://schemas.openxmlformats.org/presentationml/2006/main">
  <p:tag name="NUM" val="12"/>
</p:tagLst>
</file>

<file path=ppt/tags/tag162.xml><?xml version="1.0" encoding="utf-8"?>
<p:tagLst xmlns:a="http://schemas.openxmlformats.org/drawingml/2006/main" xmlns:r="http://schemas.openxmlformats.org/officeDocument/2006/relationships" xmlns:p="http://schemas.openxmlformats.org/presentationml/2006/main">
  <p:tag name="NUM" val="1"/>
</p:tagLst>
</file>

<file path=ppt/tags/tag163.xml><?xml version="1.0" encoding="utf-8"?>
<p:tagLst xmlns:a="http://schemas.openxmlformats.org/drawingml/2006/main" xmlns:r="http://schemas.openxmlformats.org/officeDocument/2006/relationships" xmlns:p="http://schemas.openxmlformats.org/presentationml/2006/main">
  <p:tag name="NUM" val="2"/>
</p:tagLst>
</file>

<file path=ppt/tags/tag164.xml><?xml version="1.0" encoding="utf-8"?>
<p:tagLst xmlns:a="http://schemas.openxmlformats.org/drawingml/2006/main" xmlns:r="http://schemas.openxmlformats.org/officeDocument/2006/relationships" xmlns:p="http://schemas.openxmlformats.org/presentationml/2006/main">
  <p:tag name="NUM" val="3"/>
</p:tagLst>
</file>

<file path=ppt/tags/tag165.xml><?xml version="1.0" encoding="utf-8"?>
<p:tagLst xmlns:a="http://schemas.openxmlformats.org/drawingml/2006/main" xmlns:r="http://schemas.openxmlformats.org/officeDocument/2006/relationships" xmlns:p="http://schemas.openxmlformats.org/presentationml/2006/main">
  <p:tag name="NUM" val="4"/>
</p:tagLst>
</file>

<file path=ppt/tags/tag166.xml><?xml version="1.0" encoding="utf-8"?>
<p:tagLst xmlns:a="http://schemas.openxmlformats.org/drawingml/2006/main" xmlns:r="http://schemas.openxmlformats.org/officeDocument/2006/relationships" xmlns:p="http://schemas.openxmlformats.org/presentationml/2006/main">
  <p:tag name="NUM" val="5"/>
</p:tagLst>
</file>

<file path=ppt/tags/tag167.xml><?xml version="1.0" encoding="utf-8"?>
<p:tagLst xmlns:a="http://schemas.openxmlformats.org/drawingml/2006/main" xmlns:r="http://schemas.openxmlformats.org/officeDocument/2006/relationships" xmlns:p="http://schemas.openxmlformats.org/presentationml/2006/main">
  <p:tag name="NUM" val="6"/>
</p:tagLst>
</file>

<file path=ppt/tags/tag168.xml><?xml version="1.0" encoding="utf-8"?>
<p:tagLst xmlns:a="http://schemas.openxmlformats.org/drawingml/2006/main" xmlns:r="http://schemas.openxmlformats.org/officeDocument/2006/relationships" xmlns:p="http://schemas.openxmlformats.org/presentationml/2006/main">
  <p:tag name="NUM" val="7"/>
</p:tagLst>
</file>

<file path=ppt/tags/tag169.xml><?xml version="1.0" encoding="utf-8"?>
<p:tagLst xmlns:a="http://schemas.openxmlformats.org/drawingml/2006/main" xmlns:r="http://schemas.openxmlformats.org/officeDocument/2006/relationships" xmlns:p="http://schemas.openxmlformats.org/presentationml/2006/main">
  <p:tag name="NUM" val="8"/>
</p:tagLst>
</file>

<file path=ppt/tags/tag170.xml><?xml version="1.0" encoding="utf-8"?>
<p:tagLst xmlns:a="http://schemas.openxmlformats.org/drawingml/2006/main" xmlns:r="http://schemas.openxmlformats.org/officeDocument/2006/relationships" xmlns:p="http://schemas.openxmlformats.org/presentationml/2006/main">
  <p:tag name="NUM" val="9"/>
</p:tagLst>
</file>

<file path=ppt/tags/tag171.xml><?xml version="1.0" encoding="utf-8"?>
<p:tagLst xmlns:a="http://schemas.openxmlformats.org/drawingml/2006/main" xmlns:r="http://schemas.openxmlformats.org/officeDocument/2006/relationships" xmlns:p="http://schemas.openxmlformats.org/presentationml/2006/main">
  <p:tag name="NUM" val="10"/>
</p:tagLst>
</file>

<file path=ppt/tags/tag172.xml><?xml version="1.0" encoding="utf-8"?>
<p:tagLst xmlns:a="http://schemas.openxmlformats.org/drawingml/2006/main" xmlns:r="http://schemas.openxmlformats.org/officeDocument/2006/relationships" xmlns:p="http://schemas.openxmlformats.org/presentationml/2006/main">
  <p:tag name="NUM" val="11"/>
</p:tagLst>
</file>

<file path=ppt/tags/tag173.xml><?xml version="1.0" encoding="utf-8"?>
<p:tagLst xmlns:a="http://schemas.openxmlformats.org/drawingml/2006/main" xmlns:r="http://schemas.openxmlformats.org/officeDocument/2006/relationships" xmlns:p="http://schemas.openxmlformats.org/presentationml/2006/main">
  <p:tag name="NUM" val="12"/>
</p:tagLst>
</file>

<file path=ppt/tags/tag174.xml><?xml version="1.0" encoding="utf-8"?>
<p:tagLst xmlns:a="http://schemas.openxmlformats.org/drawingml/2006/main" xmlns:r="http://schemas.openxmlformats.org/officeDocument/2006/relationships" xmlns:p="http://schemas.openxmlformats.org/presentationml/2006/main">
  <p:tag name="NUM" val="13"/>
</p:tagLst>
</file>

<file path=ppt/tags/tag175.xml><?xml version="1.0" encoding="utf-8"?>
<p:tagLst xmlns:a="http://schemas.openxmlformats.org/drawingml/2006/main" xmlns:r="http://schemas.openxmlformats.org/officeDocument/2006/relationships" xmlns:p="http://schemas.openxmlformats.org/presentationml/2006/main">
  <p:tag name="NUM" val="1"/>
</p:tagLst>
</file>

<file path=ppt/tags/tag176.xml><?xml version="1.0" encoding="utf-8"?>
<p:tagLst xmlns:a="http://schemas.openxmlformats.org/drawingml/2006/main" xmlns:r="http://schemas.openxmlformats.org/officeDocument/2006/relationships" xmlns:p="http://schemas.openxmlformats.org/presentationml/2006/main">
  <p:tag name="NUM" val="2"/>
</p:tagLst>
</file>

<file path=ppt/tags/tag177.xml><?xml version="1.0" encoding="utf-8"?>
<p:tagLst xmlns:a="http://schemas.openxmlformats.org/drawingml/2006/main" xmlns:r="http://schemas.openxmlformats.org/officeDocument/2006/relationships" xmlns:p="http://schemas.openxmlformats.org/presentationml/2006/main">
  <p:tag name="NUM" val="3"/>
</p:tagLst>
</file>

<file path=ppt/tags/tag178.xml><?xml version="1.0" encoding="utf-8"?>
<p:tagLst xmlns:a="http://schemas.openxmlformats.org/drawingml/2006/main" xmlns:r="http://schemas.openxmlformats.org/officeDocument/2006/relationships" xmlns:p="http://schemas.openxmlformats.org/presentationml/2006/main">
  <p:tag name="NUM" val="4"/>
</p:tagLst>
</file>

<file path=ppt/tags/tag179.xml><?xml version="1.0" encoding="utf-8"?>
<p:tagLst xmlns:a="http://schemas.openxmlformats.org/drawingml/2006/main" xmlns:r="http://schemas.openxmlformats.org/officeDocument/2006/relationships" xmlns:p="http://schemas.openxmlformats.org/presentationml/2006/main">
  <p:tag name="NUM" val="5"/>
</p:tagLst>
</file>

<file path=ppt/tags/tag180.xml><?xml version="1.0" encoding="utf-8"?>
<p:tagLst xmlns:a="http://schemas.openxmlformats.org/drawingml/2006/main" xmlns:r="http://schemas.openxmlformats.org/officeDocument/2006/relationships" xmlns:p="http://schemas.openxmlformats.org/presentationml/2006/main">
  <p:tag name="NUM" val="6"/>
</p:tagLst>
</file>

<file path=ppt/tags/tag181.xml><?xml version="1.0" encoding="utf-8"?>
<p:tagLst xmlns:a="http://schemas.openxmlformats.org/drawingml/2006/main" xmlns:r="http://schemas.openxmlformats.org/officeDocument/2006/relationships" xmlns:p="http://schemas.openxmlformats.org/presentationml/2006/main">
  <p:tag name="NUM" val="7"/>
</p:tagLst>
</file>

<file path=ppt/tags/tag182.xml><?xml version="1.0" encoding="utf-8"?>
<p:tagLst xmlns:a="http://schemas.openxmlformats.org/drawingml/2006/main" xmlns:r="http://schemas.openxmlformats.org/officeDocument/2006/relationships" xmlns:p="http://schemas.openxmlformats.org/presentationml/2006/main">
  <p:tag name="NUM" val="8"/>
</p:tagLst>
</file>

<file path=ppt/tags/tag183.xml><?xml version="1.0" encoding="utf-8"?>
<p:tagLst xmlns:a="http://schemas.openxmlformats.org/drawingml/2006/main" xmlns:r="http://schemas.openxmlformats.org/officeDocument/2006/relationships" xmlns:p="http://schemas.openxmlformats.org/presentationml/2006/main">
  <p:tag name="NUM" val="9"/>
</p:tagLst>
</file>

<file path=ppt/tags/tag184.xml><?xml version="1.0" encoding="utf-8"?>
<p:tagLst xmlns:a="http://schemas.openxmlformats.org/drawingml/2006/main" xmlns:r="http://schemas.openxmlformats.org/officeDocument/2006/relationships" xmlns:p="http://schemas.openxmlformats.org/presentationml/2006/main">
  <p:tag name="NUM" val="10"/>
</p:tagLst>
</file>

<file path=ppt/tags/tag185.xml><?xml version="1.0" encoding="utf-8"?>
<p:tagLst xmlns:a="http://schemas.openxmlformats.org/drawingml/2006/main" xmlns:r="http://schemas.openxmlformats.org/officeDocument/2006/relationships" xmlns:p="http://schemas.openxmlformats.org/presentationml/2006/main">
  <p:tag name="NUM" val="11"/>
</p:tagLst>
</file>

<file path=ppt/tags/tag186.xml><?xml version="1.0" encoding="utf-8"?>
<p:tagLst xmlns:a="http://schemas.openxmlformats.org/drawingml/2006/main" xmlns:r="http://schemas.openxmlformats.org/officeDocument/2006/relationships" xmlns:p="http://schemas.openxmlformats.org/presentationml/2006/main">
  <p:tag name="NUM" val="12"/>
</p:tagLst>
</file>

<file path=ppt/tags/tag187.xml><?xml version="1.0" encoding="utf-8"?>
<p:tagLst xmlns:a="http://schemas.openxmlformats.org/drawingml/2006/main" xmlns:r="http://schemas.openxmlformats.org/officeDocument/2006/relationships" xmlns:p="http://schemas.openxmlformats.org/presentationml/2006/main">
  <p:tag name="NUM" val="1"/>
</p:tagLst>
</file>

<file path=ppt/tags/tag188.xml><?xml version="1.0" encoding="utf-8"?>
<p:tagLst xmlns:a="http://schemas.openxmlformats.org/drawingml/2006/main" xmlns:r="http://schemas.openxmlformats.org/officeDocument/2006/relationships" xmlns:p="http://schemas.openxmlformats.org/presentationml/2006/main">
  <p:tag name="NUM" val="2"/>
</p:tagLst>
</file>

<file path=ppt/tags/tag189.xml><?xml version="1.0" encoding="utf-8"?>
<p:tagLst xmlns:a="http://schemas.openxmlformats.org/drawingml/2006/main" xmlns:r="http://schemas.openxmlformats.org/officeDocument/2006/relationships" xmlns:p="http://schemas.openxmlformats.org/presentationml/2006/main">
  <p:tag name="NUM" val="3"/>
</p:tagLst>
</file>

<file path=ppt/tags/tag190.xml><?xml version="1.0" encoding="utf-8"?>
<p:tagLst xmlns:a="http://schemas.openxmlformats.org/drawingml/2006/main" xmlns:r="http://schemas.openxmlformats.org/officeDocument/2006/relationships" xmlns:p="http://schemas.openxmlformats.org/presentationml/2006/main">
  <p:tag name="NUM" val="4"/>
</p:tagLst>
</file>

<file path=ppt/tags/tag191.xml><?xml version="1.0" encoding="utf-8"?>
<p:tagLst xmlns:a="http://schemas.openxmlformats.org/drawingml/2006/main" xmlns:r="http://schemas.openxmlformats.org/officeDocument/2006/relationships" xmlns:p="http://schemas.openxmlformats.org/presentationml/2006/main">
  <p:tag name="NUM" val="5"/>
</p:tagLst>
</file>

<file path=ppt/tags/tag192.xml><?xml version="1.0" encoding="utf-8"?>
<p:tagLst xmlns:a="http://schemas.openxmlformats.org/drawingml/2006/main" xmlns:r="http://schemas.openxmlformats.org/officeDocument/2006/relationships" xmlns:p="http://schemas.openxmlformats.org/presentationml/2006/main">
  <p:tag name="NUM" val="6"/>
</p:tagLst>
</file>

<file path=ppt/tags/tag193.xml><?xml version="1.0" encoding="utf-8"?>
<p:tagLst xmlns:a="http://schemas.openxmlformats.org/drawingml/2006/main" xmlns:r="http://schemas.openxmlformats.org/officeDocument/2006/relationships" xmlns:p="http://schemas.openxmlformats.org/presentationml/2006/main">
  <p:tag name="NUM" val="7"/>
</p:tagLst>
</file>

<file path=ppt/tags/tag194.xml><?xml version="1.0" encoding="utf-8"?>
<p:tagLst xmlns:a="http://schemas.openxmlformats.org/drawingml/2006/main" xmlns:r="http://schemas.openxmlformats.org/officeDocument/2006/relationships" xmlns:p="http://schemas.openxmlformats.org/presentationml/2006/main">
  <p:tag name="NUM" val="8"/>
</p:tagLst>
</file>

<file path=ppt/tags/tag195.xml><?xml version="1.0" encoding="utf-8"?>
<p:tagLst xmlns:a="http://schemas.openxmlformats.org/drawingml/2006/main" xmlns:r="http://schemas.openxmlformats.org/officeDocument/2006/relationships" xmlns:p="http://schemas.openxmlformats.org/presentationml/2006/main">
  <p:tag name="NUM" val="9"/>
</p:tagLst>
</file>

<file path=ppt/tags/tag196.xml><?xml version="1.0" encoding="utf-8"?>
<p:tagLst xmlns:a="http://schemas.openxmlformats.org/drawingml/2006/main" xmlns:r="http://schemas.openxmlformats.org/officeDocument/2006/relationships" xmlns:p="http://schemas.openxmlformats.org/presentationml/2006/main">
  <p:tag name="NUM" val="10"/>
</p:tagLst>
</file>

<file path=ppt/tags/tag197.xml><?xml version="1.0" encoding="utf-8"?>
<p:tagLst xmlns:a="http://schemas.openxmlformats.org/drawingml/2006/main" xmlns:r="http://schemas.openxmlformats.org/officeDocument/2006/relationships" xmlns:p="http://schemas.openxmlformats.org/presentationml/2006/main">
  <p:tag name="NUM" val="11"/>
</p:tagLst>
</file>

<file path=ppt/tags/tag198.xml><?xml version="1.0" encoding="utf-8"?>
<p:tagLst xmlns:a="http://schemas.openxmlformats.org/drawingml/2006/main" xmlns:r="http://schemas.openxmlformats.org/officeDocument/2006/relationships" xmlns:p="http://schemas.openxmlformats.org/presentationml/2006/main">
  <p:tag name="NUM" val="12"/>
</p:tagLst>
</file>

<file path=ppt/tags/tag199.xml><?xml version="1.0" encoding="utf-8"?>
<p:tagLst xmlns:a="http://schemas.openxmlformats.org/drawingml/2006/main" xmlns:r="http://schemas.openxmlformats.org/officeDocument/2006/relationships" xmlns:p="http://schemas.openxmlformats.org/presentationml/2006/main">
  <p:tag name="NUM" val="13"/>
</p:tagLst>
</file>

<file path=ppt/tags/tag200.xml><?xml version="1.0" encoding="utf-8"?>
<p:tagLst xmlns:a="http://schemas.openxmlformats.org/drawingml/2006/main" xmlns:r="http://schemas.openxmlformats.org/officeDocument/2006/relationships" xmlns:p="http://schemas.openxmlformats.org/presentationml/2006/main">
  <p:tag name="NUM" val="1"/>
</p:tagLst>
</file>

<file path=ppt/tags/tag201.xml><?xml version="1.0" encoding="utf-8"?>
<p:tagLst xmlns:a="http://schemas.openxmlformats.org/drawingml/2006/main" xmlns:r="http://schemas.openxmlformats.org/officeDocument/2006/relationships" xmlns:p="http://schemas.openxmlformats.org/presentationml/2006/main">
  <p:tag name="NUM" val="2"/>
</p:tagLst>
</file>

<file path=ppt/tags/tag202.xml><?xml version="1.0" encoding="utf-8"?>
<p:tagLst xmlns:a="http://schemas.openxmlformats.org/drawingml/2006/main" xmlns:r="http://schemas.openxmlformats.org/officeDocument/2006/relationships" xmlns:p="http://schemas.openxmlformats.org/presentationml/2006/main">
  <p:tag name="NUM" val="3"/>
</p:tagLst>
</file>

<file path=ppt/tags/tag203.xml><?xml version="1.0" encoding="utf-8"?>
<p:tagLst xmlns:a="http://schemas.openxmlformats.org/drawingml/2006/main" xmlns:r="http://schemas.openxmlformats.org/officeDocument/2006/relationships" xmlns:p="http://schemas.openxmlformats.org/presentationml/2006/main">
  <p:tag name="NUM" val="4"/>
</p:tagLst>
</file>

<file path=ppt/tags/tag204.xml><?xml version="1.0" encoding="utf-8"?>
<p:tagLst xmlns:a="http://schemas.openxmlformats.org/drawingml/2006/main" xmlns:r="http://schemas.openxmlformats.org/officeDocument/2006/relationships" xmlns:p="http://schemas.openxmlformats.org/presentationml/2006/main">
  <p:tag name="NUM" val="5"/>
</p:tagLst>
</file>

<file path=ppt/tags/tag205.xml><?xml version="1.0" encoding="utf-8"?>
<p:tagLst xmlns:a="http://schemas.openxmlformats.org/drawingml/2006/main" xmlns:r="http://schemas.openxmlformats.org/officeDocument/2006/relationships" xmlns:p="http://schemas.openxmlformats.org/presentationml/2006/main">
  <p:tag name="NUM" val="6"/>
</p:tagLst>
</file>

<file path=ppt/tags/tag206.xml><?xml version="1.0" encoding="utf-8"?>
<p:tagLst xmlns:a="http://schemas.openxmlformats.org/drawingml/2006/main" xmlns:r="http://schemas.openxmlformats.org/officeDocument/2006/relationships" xmlns:p="http://schemas.openxmlformats.org/presentationml/2006/main">
  <p:tag name="NUM" val="7"/>
</p:tagLst>
</file>

<file path=ppt/tags/tag207.xml><?xml version="1.0" encoding="utf-8"?>
<p:tagLst xmlns:a="http://schemas.openxmlformats.org/drawingml/2006/main" xmlns:r="http://schemas.openxmlformats.org/officeDocument/2006/relationships" xmlns:p="http://schemas.openxmlformats.org/presentationml/2006/main">
  <p:tag name="NUM" val="8"/>
</p:tagLst>
</file>

<file path=ppt/tags/tag208.xml><?xml version="1.0" encoding="utf-8"?>
<p:tagLst xmlns:a="http://schemas.openxmlformats.org/drawingml/2006/main" xmlns:r="http://schemas.openxmlformats.org/officeDocument/2006/relationships" xmlns:p="http://schemas.openxmlformats.org/presentationml/2006/main">
  <p:tag name="NUM" val="9"/>
</p:tagLst>
</file>

<file path=ppt/tags/tag209.xml><?xml version="1.0" encoding="utf-8"?>
<p:tagLst xmlns:a="http://schemas.openxmlformats.org/drawingml/2006/main" xmlns:r="http://schemas.openxmlformats.org/officeDocument/2006/relationships" xmlns:p="http://schemas.openxmlformats.org/presentationml/2006/main">
  <p:tag name="NUM" val="10"/>
</p:tagLst>
</file>

<file path=ppt/tags/tag210.xml><?xml version="1.0" encoding="utf-8"?>
<p:tagLst xmlns:a="http://schemas.openxmlformats.org/drawingml/2006/main" xmlns:r="http://schemas.openxmlformats.org/officeDocument/2006/relationships" xmlns:p="http://schemas.openxmlformats.org/presentationml/2006/main">
  <p:tag name="NUM" val="11"/>
</p:tagLst>
</file>

<file path=ppt/tags/tag211.xml><?xml version="1.0" encoding="utf-8"?>
<p:tagLst xmlns:a="http://schemas.openxmlformats.org/drawingml/2006/main" xmlns:r="http://schemas.openxmlformats.org/officeDocument/2006/relationships" xmlns:p="http://schemas.openxmlformats.org/presentationml/2006/main">
  <p:tag name="NUM" val="12"/>
</p:tagLst>
</file>

<file path=ppt/tags/tag212.xml><?xml version="1.0" encoding="utf-8"?>
<p:tagLst xmlns:a="http://schemas.openxmlformats.org/drawingml/2006/main" xmlns:r="http://schemas.openxmlformats.org/officeDocument/2006/relationships" xmlns:p="http://schemas.openxmlformats.org/presentationml/2006/main">
  <p:tag name="NUM" val="1"/>
</p:tagLst>
</file>

<file path=ppt/tags/tag213.xml><?xml version="1.0" encoding="utf-8"?>
<p:tagLst xmlns:a="http://schemas.openxmlformats.org/drawingml/2006/main" xmlns:r="http://schemas.openxmlformats.org/officeDocument/2006/relationships" xmlns:p="http://schemas.openxmlformats.org/presentationml/2006/main">
  <p:tag name="NUM" val="2"/>
</p:tagLst>
</file>

<file path=ppt/tags/tag214.xml><?xml version="1.0" encoding="utf-8"?>
<p:tagLst xmlns:a="http://schemas.openxmlformats.org/drawingml/2006/main" xmlns:r="http://schemas.openxmlformats.org/officeDocument/2006/relationships" xmlns:p="http://schemas.openxmlformats.org/presentationml/2006/main">
  <p:tag name="NUM" val="3"/>
</p:tagLst>
</file>

<file path=ppt/tags/tag215.xml><?xml version="1.0" encoding="utf-8"?>
<p:tagLst xmlns:a="http://schemas.openxmlformats.org/drawingml/2006/main" xmlns:r="http://schemas.openxmlformats.org/officeDocument/2006/relationships" xmlns:p="http://schemas.openxmlformats.org/presentationml/2006/main">
  <p:tag name="NUM" val="4"/>
</p:tagLst>
</file>

<file path=ppt/tags/tag216.xml><?xml version="1.0" encoding="utf-8"?>
<p:tagLst xmlns:a="http://schemas.openxmlformats.org/drawingml/2006/main" xmlns:r="http://schemas.openxmlformats.org/officeDocument/2006/relationships" xmlns:p="http://schemas.openxmlformats.org/presentationml/2006/main">
  <p:tag name="NUM" val="5"/>
</p:tagLst>
</file>

<file path=ppt/tags/tag217.xml><?xml version="1.0" encoding="utf-8"?>
<p:tagLst xmlns:a="http://schemas.openxmlformats.org/drawingml/2006/main" xmlns:r="http://schemas.openxmlformats.org/officeDocument/2006/relationships" xmlns:p="http://schemas.openxmlformats.org/presentationml/2006/main">
  <p:tag name="NUM" val="6"/>
</p:tagLst>
</file>

<file path=ppt/tags/tag218.xml><?xml version="1.0" encoding="utf-8"?>
<p:tagLst xmlns:a="http://schemas.openxmlformats.org/drawingml/2006/main" xmlns:r="http://schemas.openxmlformats.org/officeDocument/2006/relationships" xmlns:p="http://schemas.openxmlformats.org/presentationml/2006/main">
  <p:tag name="NUM" val="7"/>
</p:tagLst>
</file>

<file path=ppt/tags/tag219.xml><?xml version="1.0" encoding="utf-8"?>
<p:tagLst xmlns:a="http://schemas.openxmlformats.org/drawingml/2006/main" xmlns:r="http://schemas.openxmlformats.org/officeDocument/2006/relationships" xmlns:p="http://schemas.openxmlformats.org/presentationml/2006/main">
  <p:tag name="NUM" val="8"/>
</p:tagLst>
</file>

<file path=ppt/tags/tag220.xml><?xml version="1.0" encoding="utf-8"?>
<p:tagLst xmlns:a="http://schemas.openxmlformats.org/drawingml/2006/main" xmlns:r="http://schemas.openxmlformats.org/officeDocument/2006/relationships" xmlns:p="http://schemas.openxmlformats.org/presentationml/2006/main">
  <p:tag name="NUM" val="9"/>
</p:tagLst>
</file>

<file path=ppt/tags/tag221.xml><?xml version="1.0" encoding="utf-8"?>
<p:tagLst xmlns:a="http://schemas.openxmlformats.org/drawingml/2006/main" xmlns:r="http://schemas.openxmlformats.org/officeDocument/2006/relationships" xmlns:p="http://schemas.openxmlformats.org/presentationml/2006/main">
  <p:tag name="NUM" val="10"/>
</p:tagLst>
</file>

<file path=ppt/tags/tag222.xml><?xml version="1.0" encoding="utf-8"?>
<p:tagLst xmlns:a="http://schemas.openxmlformats.org/drawingml/2006/main" xmlns:r="http://schemas.openxmlformats.org/officeDocument/2006/relationships" xmlns:p="http://schemas.openxmlformats.org/presentationml/2006/main">
  <p:tag name="NUM" val="11"/>
</p:tagLst>
</file>

<file path=ppt/tags/tag223.xml><?xml version="1.0" encoding="utf-8"?>
<p:tagLst xmlns:a="http://schemas.openxmlformats.org/drawingml/2006/main" xmlns:r="http://schemas.openxmlformats.org/officeDocument/2006/relationships" xmlns:p="http://schemas.openxmlformats.org/presentationml/2006/main">
  <p:tag name="NUM" val="12"/>
</p:tagLst>
</file>

<file path=ppt/tags/tag224.xml><?xml version="1.0" encoding="utf-8"?>
<p:tagLst xmlns:a="http://schemas.openxmlformats.org/drawingml/2006/main" xmlns:r="http://schemas.openxmlformats.org/officeDocument/2006/relationships" xmlns:p="http://schemas.openxmlformats.org/presentationml/2006/main">
  <p:tag name="NUM" val="13"/>
</p:tagLst>
</file>

<file path=ppt/tags/tag225.xml><?xml version="1.0" encoding="utf-8"?>
<p:tagLst xmlns:a="http://schemas.openxmlformats.org/drawingml/2006/main" xmlns:r="http://schemas.openxmlformats.org/officeDocument/2006/relationships" xmlns:p="http://schemas.openxmlformats.org/presentationml/2006/main">
  <p:tag name="NUM" val="14"/>
</p:tagLst>
</file>

<file path=ppt/tags/tag226.xml><?xml version="1.0" encoding="utf-8"?>
<p:tagLst xmlns:a="http://schemas.openxmlformats.org/drawingml/2006/main" xmlns:r="http://schemas.openxmlformats.org/officeDocument/2006/relationships" xmlns:p="http://schemas.openxmlformats.org/presentationml/2006/main">
  <p:tag name="NUM" val="1"/>
</p:tagLst>
</file>

<file path=ppt/tags/tag227.xml><?xml version="1.0" encoding="utf-8"?>
<p:tagLst xmlns:a="http://schemas.openxmlformats.org/drawingml/2006/main" xmlns:r="http://schemas.openxmlformats.org/officeDocument/2006/relationships" xmlns:p="http://schemas.openxmlformats.org/presentationml/2006/main">
  <p:tag name="NUM" val="2"/>
</p:tagLst>
</file>

<file path=ppt/tags/tag228.xml><?xml version="1.0" encoding="utf-8"?>
<p:tagLst xmlns:a="http://schemas.openxmlformats.org/drawingml/2006/main" xmlns:r="http://schemas.openxmlformats.org/officeDocument/2006/relationships" xmlns:p="http://schemas.openxmlformats.org/presentationml/2006/main">
  <p:tag name="NUM" val="3"/>
</p:tagLst>
</file>

<file path=ppt/tags/tag229.xml><?xml version="1.0" encoding="utf-8"?>
<p:tagLst xmlns:a="http://schemas.openxmlformats.org/drawingml/2006/main" xmlns:r="http://schemas.openxmlformats.org/officeDocument/2006/relationships" xmlns:p="http://schemas.openxmlformats.org/presentationml/2006/main">
  <p:tag name="NUM" val="4"/>
</p:tagLst>
</file>

<file path=ppt/tags/tag230.xml><?xml version="1.0" encoding="utf-8"?>
<p:tagLst xmlns:a="http://schemas.openxmlformats.org/drawingml/2006/main" xmlns:r="http://schemas.openxmlformats.org/officeDocument/2006/relationships" xmlns:p="http://schemas.openxmlformats.org/presentationml/2006/main">
  <p:tag name="NUM" val="5"/>
</p:tagLst>
</file>

<file path=ppt/tags/tag231.xml><?xml version="1.0" encoding="utf-8"?>
<p:tagLst xmlns:a="http://schemas.openxmlformats.org/drawingml/2006/main" xmlns:r="http://schemas.openxmlformats.org/officeDocument/2006/relationships" xmlns:p="http://schemas.openxmlformats.org/presentationml/2006/main">
  <p:tag name="NUM" val="6"/>
</p:tagLst>
</file>

<file path=ppt/tags/tag232.xml><?xml version="1.0" encoding="utf-8"?>
<p:tagLst xmlns:a="http://schemas.openxmlformats.org/drawingml/2006/main" xmlns:r="http://schemas.openxmlformats.org/officeDocument/2006/relationships" xmlns:p="http://schemas.openxmlformats.org/presentationml/2006/main">
  <p:tag name="NUM" val="7"/>
</p:tagLst>
</file>

<file path=ppt/tags/tag233.xml><?xml version="1.0" encoding="utf-8"?>
<p:tagLst xmlns:a="http://schemas.openxmlformats.org/drawingml/2006/main" xmlns:r="http://schemas.openxmlformats.org/officeDocument/2006/relationships" xmlns:p="http://schemas.openxmlformats.org/presentationml/2006/main">
  <p:tag name="NUM" val="8"/>
</p:tagLst>
</file>

<file path=ppt/tags/tag234.xml><?xml version="1.0" encoding="utf-8"?>
<p:tagLst xmlns:a="http://schemas.openxmlformats.org/drawingml/2006/main" xmlns:r="http://schemas.openxmlformats.org/officeDocument/2006/relationships" xmlns:p="http://schemas.openxmlformats.org/presentationml/2006/main">
  <p:tag name="NUM" val="9"/>
</p:tagLst>
</file>

<file path=ppt/tags/tag235.xml><?xml version="1.0" encoding="utf-8"?>
<p:tagLst xmlns:a="http://schemas.openxmlformats.org/drawingml/2006/main" xmlns:r="http://schemas.openxmlformats.org/officeDocument/2006/relationships" xmlns:p="http://schemas.openxmlformats.org/presentationml/2006/main">
  <p:tag name="NUM" val="10"/>
</p:tagLst>
</file>

<file path=ppt/tags/tag236.xml><?xml version="1.0" encoding="utf-8"?>
<p:tagLst xmlns:a="http://schemas.openxmlformats.org/drawingml/2006/main" xmlns:r="http://schemas.openxmlformats.org/officeDocument/2006/relationships" xmlns:p="http://schemas.openxmlformats.org/presentationml/2006/main">
  <p:tag name="NUM" val="11"/>
</p:tagLst>
</file>

<file path=ppt/tags/tag237.xml><?xml version="1.0" encoding="utf-8"?>
<p:tagLst xmlns:a="http://schemas.openxmlformats.org/drawingml/2006/main" xmlns:r="http://schemas.openxmlformats.org/officeDocument/2006/relationships" xmlns:p="http://schemas.openxmlformats.org/presentationml/2006/main">
  <p:tag name="NUM" val="12"/>
</p:tagLst>
</file>

<file path=ppt/tags/tag238.xml><?xml version="1.0" encoding="utf-8"?>
<p:tagLst xmlns:a="http://schemas.openxmlformats.org/drawingml/2006/main" xmlns:r="http://schemas.openxmlformats.org/officeDocument/2006/relationships" xmlns:p="http://schemas.openxmlformats.org/presentationml/2006/main">
  <p:tag name="NUM" val="1"/>
</p:tagLst>
</file>

<file path=ppt/tags/tag239.xml><?xml version="1.0" encoding="utf-8"?>
<p:tagLst xmlns:a="http://schemas.openxmlformats.org/drawingml/2006/main" xmlns:r="http://schemas.openxmlformats.org/officeDocument/2006/relationships" xmlns:p="http://schemas.openxmlformats.org/presentationml/2006/main">
  <p:tag name="NUM" val="2"/>
</p:tagLst>
</file>

<file path=ppt/tags/tag240.xml><?xml version="1.0" encoding="utf-8"?>
<p:tagLst xmlns:a="http://schemas.openxmlformats.org/drawingml/2006/main" xmlns:r="http://schemas.openxmlformats.org/officeDocument/2006/relationships" xmlns:p="http://schemas.openxmlformats.org/presentationml/2006/main">
  <p:tag name="NUM" val="3"/>
</p:tagLst>
</file>

<file path=ppt/tags/tag241.xml><?xml version="1.0" encoding="utf-8"?>
<p:tagLst xmlns:a="http://schemas.openxmlformats.org/drawingml/2006/main" xmlns:r="http://schemas.openxmlformats.org/officeDocument/2006/relationships" xmlns:p="http://schemas.openxmlformats.org/presentationml/2006/main">
  <p:tag name="NUM" val="4"/>
</p:tagLst>
</file>

<file path=ppt/tags/tag242.xml><?xml version="1.0" encoding="utf-8"?>
<p:tagLst xmlns:a="http://schemas.openxmlformats.org/drawingml/2006/main" xmlns:r="http://schemas.openxmlformats.org/officeDocument/2006/relationships" xmlns:p="http://schemas.openxmlformats.org/presentationml/2006/main">
  <p:tag name="NUM" val="5"/>
</p:tagLst>
</file>

<file path=ppt/tags/tag243.xml><?xml version="1.0" encoding="utf-8"?>
<p:tagLst xmlns:a="http://schemas.openxmlformats.org/drawingml/2006/main" xmlns:r="http://schemas.openxmlformats.org/officeDocument/2006/relationships" xmlns:p="http://schemas.openxmlformats.org/presentationml/2006/main">
  <p:tag name="NUM" val="6"/>
</p:tagLst>
</file>

<file path=ppt/tags/tag244.xml><?xml version="1.0" encoding="utf-8"?>
<p:tagLst xmlns:a="http://schemas.openxmlformats.org/drawingml/2006/main" xmlns:r="http://schemas.openxmlformats.org/officeDocument/2006/relationships" xmlns:p="http://schemas.openxmlformats.org/presentationml/2006/main">
  <p:tag name="NUM" val="7"/>
</p:tagLst>
</file>

<file path=ppt/tags/tag245.xml><?xml version="1.0" encoding="utf-8"?>
<p:tagLst xmlns:a="http://schemas.openxmlformats.org/drawingml/2006/main" xmlns:r="http://schemas.openxmlformats.org/officeDocument/2006/relationships" xmlns:p="http://schemas.openxmlformats.org/presentationml/2006/main">
  <p:tag name="NUM" val="8"/>
</p:tagLst>
</file>

<file path=ppt/tags/tag246.xml><?xml version="1.0" encoding="utf-8"?>
<p:tagLst xmlns:a="http://schemas.openxmlformats.org/drawingml/2006/main" xmlns:r="http://schemas.openxmlformats.org/officeDocument/2006/relationships" xmlns:p="http://schemas.openxmlformats.org/presentationml/2006/main">
  <p:tag name="NUM" val="9"/>
</p:tagLst>
</file>

<file path=ppt/tags/tag247.xml><?xml version="1.0" encoding="utf-8"?>
<p:tagLst xmlns:a="http://schemas.openxmlformats.org/drawingml/2006/main" xmlns:r="http://schemas.openxmlformats.org/officeDocument/2006/relationships" xmlns:p="http://schemas.openxmlformats.org/presentationml/2006/main">
  <p:tag name="NUM" val="10"/>
</p:tagLst>
</file>

<file path=ppt/tags/tag248.xml><?xml version="1.0" encoding="utf-8"?>
<p:tagLst xmlns:a="http://schemas.openxmlformats.org/drawingml/2006/main" xmlns:r="http://schemas.openxmlformats.org/officeDocument/2006/relationships" xmlns:p="http://schemas.openxmlformats.org/presentationml/2006/main">
  <p:tag name="NUM" val="11"/>
</p:tagLst>
</file>

<file path=ppt/tags/tag249.xml><?xml version="1.0" encoding="utf-8"?>
<p:tagLst xmlns:a="http://schemas.openxmlformats.org/drawingml/2006/main" xmlns:r="http://schemas.openxmlformats.org/officeDocument/2006/relationships" xmlns:p="http://schemas.openxmlformats.org/presentationml/2006/main">
  <p:tag name="NUM" val="12"/>
</p:tagLst>
</file>

<file path=ppt/tags/tag250.xml><?xml version="1.0" encoding="utf-8"?>
<p:tagLst xmlns:a="http://schemas.openxmlformats.org/drawingml/2006/main" xmlns:r="http://schemas.openxmlformats.org/officeDocument/2006/relationships" xmlns:p="http://schemas.openxmlformats.org/presentationml/2006/main">
  <p:tag name="NUM" val="13"/>
</p:tagLst>
</file>

<file path=ppt/tags/tag251.xml><?xml version="1.0" encoding="utf-8"?>
<p:tagLst xmlns:a="http://schemas.openxmlformats.org/drawingml/2006/main" xmlns:r="http://schemas.openxmlformats.org/officeDocument/2006/relationships" xmlns:p="http://schemas.openxmlformats.org/presentationml/2006/main">
  <p:tag name="NUM" val="1"/>
</p:tagLst>
</file>

<file path=ppt/tags/tag252.xml><?xml version="1.0" encoding="utf-8"?>
<p:tagLst xmlns:a="http://schemas.openxmlformats.org/drawingml/2006/main" xmlns:r="http://schemas.openxmlformats.org/officeDocument/2006/relationships" xmlns:p="http://schemas.openxmlformats.org/presentationml/2006/main">
  <p:tag name="NUM" val="2"/>
</p:tagLst>
</file>

<file path=ppt/tags/tag253.xml><?xml version="1.0" encoding="utf-8"?>
<p:tagLst xmlns:a="http://schemas.openxmlformats.org/drawingml/2006/main" xmlns:r="http://schemas.openxmlformats.org/officeDocument/2006/relationships" xmlns:p="http://schemas.openxmlformats.org/presentationml/2006/main">
  <p:tag name="NUM" val="3"/>
</p:tagLst>
</file>

<file path=ppt/tags/tag254.xml><?xml version="1.0" encoding="utf-8"?>
<p:tagLst xmlns:a="http://schemas.openxmlformats.org/drawingml/2006/main" xmlns:r="http://schemas.openxmlformats.org/officeDocument/2006/relationships" xmlns:p="http://schemas.openxmlformats.org/presentationml/2006/main">
  <p:tag name="NUM" val="4"/>
</p:tagLst>
</file>

<file path=ppt/tags/tag255.xml><?xml version="1.0" encoding="utf-8"?>
<p:tagLst xmlns:a="http://schemas.openxmlformats.org/drawingml/2006/main" xmlns:r="http://schemas.openxmlformats.org/officeDocument/2006/relationships" xmlns:p="http://schemas.openxmlformats.org/presentationml/2006/main">
  <p:tag name="NUM" val="5"/>
</p:tagLst>
</file>

<file path=ppt/tags/tag256.xml><?xml version="1.0" encoding="utf-8"?>
<p:tagLst xmlns:a="http://schemas.openxmlformats.org/drawingml/2006/main" xmlns:r="http://schemas.openxmlformats.org/officeDocument/2006/relationships" xmlns:p="http://schemas.openxmlformats.org/presentationml/2006/main">
  <p:tag name="NUM" val="6"/>
</p:tagLst>
</file>

<file path=ppt/tags/tag257.xml><?xml version="1.0" encoding="utf-8"?>
<p:tagLst xmlns:a="http://schemas.openxmlformats.org/drawingml/2006/main" xmlns:r="http://schemas.openxmlformats.org/officeDocument/2006/relationships" xmlns:p="http://schemas.openxmlformats.org/presentationml/2006/main">
  <p:tag name="NUM" val="7"/>
</p:tagLst>
</file>

<file path=ppt/tags/tag258.xml><?xml version="1.0" encoding="utf-8"?>
<p:tagLst xmlns:a="http://schemas.openxmlformats.org/drawingml/2006/main" xmlns:r="http://schemas.openxmlformats.org/officeDocument/2006/relationships" xmlns:p="http://schemas.openxmlformats.org/presentationml/2006/main">
  <p:tag name="NUM" val="8"/>
</p:tagLst>
</file>

<file path=ppt/tags/tag259.xml><?xml version="1.0" encoding="utf-8"?>
<p:tagLst xmlns:a="http://schemas.openxmlformats.org/drawingml/2006/main" xmlns:r="http://schemas.openxmlformats.org/officeDocument/2006/relationships" xmlns:p="http://schemas.openxmlformats.org/presentationml/2006/main">
  <p:tag name="NUM" val="9"/>
</p:tagLst>
</file>

<file path=ppt/tags/tag260.xml><?xml version="1.0" encoding="utf-8"?>
<p:tagLst xmlns:a="http://schemas.openxmlformats.org/drawingml/2006/main" xmlns:r="http://schemas.openxmlformats.org/officeDocument/2006/relationships" xmlns:p="http://schemas.openxmlformats.org/presentationml/2006/main">
  <p:tag name="NUM" val="10"/>
</p:tagLst>
</file>

<file path=ppt/tags/tag261.xml><?xml version="1.0" encoding="utf-8"?>
<p:tagLst xmlns:a="http://schemas.openxmlformats.org/drawingml/2006/main" xmlns:r="http://schemas.openxmlformats.org/officeDocument/2006/relationships" xmlns:p="http://schemas.openxmlformats.org/presentationml/2006/main">
  <p:tag name="NUM" val="11"/>
</p:tagLst>
</file>

<file path=ppt/tags/tag262.xml><?xml version="1.0" encoding="utf-8"?>
<p:tagLst xmlns:a="http://schemas.openxmlformats.org/drawingml/2006/main" xmlns:r="http://schemas.openxmlformats.org/officeDocument/2006/relationships" xmlns:p="http://schemas.openxmlformats.org/presentationml/2006/main">
  <p:tag name="NUM" val="12"/>
</p:tagLst>
</file>

<file path=ppt/tags/tag263.xml><?xml version="1.0" encoding="utf-8"?>
<p:tagLst xmlns:a="http://schemas.openxmlformats.org/drawingml/2006/main" xmlns:r="http://schemas.openxmlformats.org/officeDocument/2006/relationships" xmlns:p="http://schemas.openxmlformats.org/presentationml/2006/main">
  <p:tag name="NUM" val="1"/>
</p:tagLst>
</file>

<file path=ppt/tags/tag264.xml><?xml version="1.0" encoding="utf-8"?>
<p:tagLst xmlns:a="http://schemas.openxmlformats.org/drawingml/2006/main" xmlns:r="http://schemas.openxmlformats.org/officeDocument/2006/relationships" xmlns:p="http://schemas.openxmlformats.org/presentationml/2006/main">
  <p:tag name="NUM" val="2"/>
</p:tagLst>
</file>

<file path=ppt/tags/tag265.xml><?xml version="1.0" encoding="utf-8"?>
<p:tagLst xmlns:a="http://schemas.openxmlformats.org/drawingml/2006/main" xmlns:r="http://schemas.openxmlformats.org/officeDocument/2006/relationships" xmlns:p="http://schemas.openxmlformats.org/presentationml/2006/main">
  <p:tag name="NUM" val="3"/>
</p:tagLst>
</file>

<file path=ppt/tags/tag266.xml><?xml version="1.0" encoding="utf-8"?>
<p:tagLst xmlns:a="http://schemas.openxmlformats.org/drawingml/2006/main" xmlns:r="http://schemas.openxmlformats.org/officeDocument/2006/relationships" xmlns:p="http://schemas.openxmlformats.org/presentationml/2006/main">
  <p:tag name="NUM" val="4"/>
</p:tagLst>
</file>

<file path=ppt/tags/tag267.xml><?xml version="1.0" encoding="utf-8"?>
<p:tagLst xmlns:a="http://schemas.openxmlformats.org/drawingml/2006/main" xmlns:r="http://schemas.openxmlformats.org/officeDocument/2006/relationships" xmlns:p="http://schemas.openxmlformats.org/presentationml/2006/main">
  <p:tag name="NUM" val="5"/>
</p:tagLst>
</file>

<file path=ppt/tags/tag268.xml><?xml version="1.0" encoding="utf-8"?>
<p:tagLst xmlns:a="http://schemas.openxmlformats.org/drawingml/2006/main" xmlns:r="http://schemas.openxmlformats.org/officeDocument/2006/relationships" xmlns:p="http://schemas.openxmlformats.org/presentationml/2006/main">
  <p:tag name="NUM" val="6"/>
</p:tagLst>
</file>

<file path=ppt/tags/tag269.xml><?xml version="1.0" encoding="utf-8"?>
<p:tagLst xmlns:a="http://schemas.openxmlformats.org/drawingml/2006/main" xmlns:r="http://schemas.openxmlformats.org/officeDocument/2006/relationships" xmlns:p="http://schemas.openxmlformats.org/presentationml/2006/main">
  <p:tag name="NUM" val="7"/>
</p:tagLst>
</file>

<file path=ppt/tags/tag270.xml><?xml version="1.0" encoding="utf-8"?>
<p:tagLst xmlns:a="http://schemas.openxmlformats.org/drawingml/2006/main" xmlns:r="http://schemas.openxmlformats.org/officeDocument/2006/relationships" xmlns:p="http://schemas.openxmlformats.org/presentationml/2006/main">
  <p:tag name="NUM" val="8"/>
</p:tagLst>
</file>

<file path=ppt/tags/tag271.xml><?xml version="1.0" encoding="utf-8"?>
<p:tagLst xmlns:a="http://schemas.openxmlformats.org/drawingml/2006/main" xmlns:r="http://schemas.openxmlformats.org/officeDocument/2006/relationships" xmlns:p="http://schemas.openxmlformats.org/presentationml/2006/main">
  <p:tag name="NUM" val="9"/>
</p:tagLst>
</file>

<file path=ppt/tags/tag272.xml><?xml version="1.0" encoding="utf-8"?>
<p:tagLst xmlns:a="http://schemas.openxmlformats.org/drawingml/2006/main" xmlns:r="http://schemas.openxmlformats.org/officeDocument/2006/relationships" xmlns:p="http://schemas.openxmlformats.org/presentationml/2006/main">
  <p:tag name="NUM" val="10"/>
</p:tagLst>
</file>

<file path=ppt/tags/tag273.xml><?xml version="1.0" encoding="utf-8"?>
<p:tagLst xmlns:a="http://schemas.openxmlformats.org/drawingml/2006/main" xmlns:r="http://schemas.openxmlformats.org/officeDocument/2006/relationships" xmlns:p="http://schemas.openxmlformats.org/presentationml/2006/main">
  <p:tag name="NUM" val="11"/>
</p:tagLst>
</file>

<file path=ppt/tags/tag274.xml><?xml version="1.0" encoding="utf-8"?>
<p:tagLst xmlns:a="http://schemas.openxmlformats.org/drawingml/2006/main" xmlns:r="http://schemas.openxmlformats.org/officeDocument/2006/relationships" xmlns:p="http://schemas.openxmlformats.org/presentationml/2006/main">
  <p:tag name="NUM" val="12"/>
</p:tagLst>
</file>

<file path=ppt/tags/tag275.xml><?xml version="1.0" encoding="utf-8"?>
<p:tagLst xmlns:a="http://schemas.openxmlformats.org/drawingml/2006/main" xmlns:r="http://schemas.openxmlformats.org/officeDocument/2006/relationships" xmlns:p="http://schemas.openxmlformats.org/presentationml/2006/main">
  <p:tag name="NUM" val="13"/>
</p:tagLst>
</file>

<file path=ppt/tags/tag276.xml><?xml version="1.0" encoding="utf-8"?>
<p:tagLst xmlns:a="http://schemas.openxmlformats.org/drawingml/2006/main" xmlns:r="http://schemas.openxmlformats.org/officeDocument/2006/relationships" xmlns:p="http://schemas.openxmlformats.org/presentationml/2006/main">
  <p:tag name="NUM" val="1"/>
</p:tagLst>
</file>

<file path=ppt/tags/tag277.xml><?xml version="1.0" encoding="utf-8"?>
<p:tagLst xmlns:a="http://schemas.openxmlformats.org/drawingml/2006/main" xmlns:r="http://schemas.openxmlformats.org/officeDocument/2006/relationships" xmlns:p="http://schemas.openxmlformats.org/presentationml/2006/main">
  <p:tag name="NUM" val="2"/>
</p:tagLst>
</file>

<file path=ppt/tags/tag278.xml><?xml version="1.0" encoding="utf-8"?>
<p:tagLst xmlns:a="http://schemas.openxmlformats.org/drawingml/2006/main" xmlns:r="http://schemas.openxmlformats.org/officeDocument/2006/relationships" xmlns:p="http://schemas.openxmlformats.org/presentationml/2006/main">
  <p:tag name="NUM" val="3"/>
</p:tagLst>
</file>

<file path=ppt/tags/tag279.xml><?xml version="1.0" encoding="utf-8"?>
<p:tagLst xmlns:a="http://schemas.openxmlformats.org/drawingml/2006/main" xmlns:r="http://schemas.openxmlformats.org/officeDocument/2006/relationships" xmlns:p="http://schemas.openxmlformats.org/presentationml/2006/main">
  <p:tag name="NUM" val="4"/>
</p:tagLst>
</file>

<file path=ppt/tags/tag280.xml><?xml version="1.0" encoding="utf-8"?>
<p:tagLst xmlns:a="http://schemas.openxmlformats.org/drawingml/2006/main" xmlns:r="http://schemas.openxmlformats.org/officeDocument/2006/relationships" xmlns:p="http://schemas.openxmlformats.org/presentationml/2006/main">
  <p:tag name="NUM" val="5"/>
</p:tagLst>
</file>

<file path=ppt/tags/tag281.xml><?xml version="1.0" encoding="utf-8"?>
<p:tagLst xmlns:a="http://schemas.openxmlformats.org/drawingml/2006/main" xmlns:r="http://schemas.openxmlformats.org/officeDocument/2006/relationships" xmlns:p="http://schemas.openxmlformats.org/presentationml/2006/main">
  <p:tag name="NUM" val="6"/>
</p:tagLst>
</file>

<file path=ppt/tags/tag282.xml><?xml version="1.0" encoding="utf-8"?>
<p:tagLst xmlns:a="http://schemas.openxmlformats.org/drawingml/2006/main" xmlns:r="http://schemas.openxmlformats.org/officeDocument/2006/relationships" xmlns:p="http://schemas.openxmlformats.org/presentationml/2006/main">
  <p:tag name="NUM" val="7"/>
</p:tagLst>
</file>

<file path=ppt/tags/tag283.xml><?xml version="1.0" encoding="utf-8"?>
<p:tagLst xmlns:a="http://schemas.openxmlformats.org/drawingml/2006/main" xmlns:r="http://schemas.openxmlformats.org/officeDocument/2006/relationships" xmlns:p="http://schemas.openxmlformats.org/presentationml/2006/main">
  <p:tag name="NUM" val="8"/>
</p:tagLst>
</file>

<file path=ppt/tags/tag284.xml><?xml version="1.0" encoding="utf-8"?>
<p:tagLst xmlns:a="http://schemas.openxmlformats.org/drawingml/2006/main" xmlns:r="http://schemas.openxmlformats.org/officeDocument/2006/relationships" xmlns:p="http://schemas.openxmlformats.org/presentationml/2006/main">
  <p:tag name="NUM" val="9"/>
</p:tagLst>
</file>

<file path=ppt/tags/tag285.xml><?xml version="1.0" encoding="utf-8"?>
<p:tagLst xmlns:a="http://schemas.openxmlformats.org/drawingml/2006/main" xmlns:r="http://schemas.openxmlformats.org/officeDocument/2006/relationships" xmlns:p="http://schemas.openxmlformats.org/presentationml/2006/main">
  <p:tag name="NUM" val="10"/>
</p:tagLst>
</file>

<file path=ppt/tags/tag286.xml><?xml version="1.0" encoding="utf-8"?>
<p:tagLst xmlns:a="http://schemas.openxmlformats.org/drawingml/2006/main" xmlns:r="http://schemas.openxmlformats.org/officeDocument/2006/relationships" xmlns:p="http://schemas.openxmlformats.org/presentationml/2006/main">
  <p:tag name="NUM" val="11"/>
</p:tagLst>
</file>

<file path=ppt/tags/tag287.xml><?xml version="1.0" encoding="utf-8"?>
<p:tagLst xmlns:a="http://schemas.openxmlformats.org/drawingml/2006/main" xmlns:r="http://schemas.openxmlformats.org/officeDocument/2006/relationships" xmlns:p="http://schemas.openxmlformats.org/presentationml/2006/main">
  <p:tag name="NUM" val="12"/>
</p:tagLst>
</file>

<file path=ppt/tags/tag288.xml><?xml version="1.0" encoding="utf-8"?>
<p:tagLst xmlns:a="http://schemas.openxmlformats.org/drawingml/2006/main" xmlns:r="http://schemas.openxmlformats.org/officeDocument/2006/relationships" xmlns:p="http://schemas.openxmlformats.org/presentationml/2006/main">
  <p:tag name="NUM" val="1"/>
</p:tagLst>
</file>

<file path=ppt/tags/tag289.xml><?xml version="1.0" encoding="utf-8"?>
<p:tagLst xmlns:a="http://schemas.openxmlformats.org/drawingml/2006/main" xmlns:r="http://schemas.openxmlformats.org/officeDocument/2006/relationships" xmlns:p="http://schemas.openxmlformats.org/presentationml/2006/main">
  <p:tag name="NUM" val="2"/>
</p:tagLst>
</file>

<file path=ppt/tags/tag290.xml><?xml version="1.0" encoding="utf-8"?>
<p:tagLst xmlns:a="http://schemas.openxmlformats.org/drawingml/2006/main" xmlns:r="http://schemas.openxmlformats.org/officeDocument/2006/relationships" xmlns:p="http://schemas.openxmlformats.org/presentationml/2006/main">
  <p:tag name="NUM" val="3"/>
</p:tagLst>
</file>

<file path=ppt/tags/tag291.xml><?xml version="1.0" encoding="utf-8"?>
<p:tagLst xmlns:a="http://schemas.openxmlformats.org/drawingml/2006/main" xmlns:r="http://schemas.openxmlformats.org/officeDocument/2006/relationships" xmlns:p="http://schemas.openxmlformats.org/presentationml/2006/main">
  <p:tag name="NUM" val="4"/>
</p:tagLst>
</file>

<file path=ppt/tags/tag292.xml><?xml version="1.0" encoding="utf-8"?>
<p:tagLst xmlns:a="http://schemas.openxmlformats.org/drawingml/2006/main" xmlns:r="http://schemas.openxmlformats.org/officeDocument/2006/relationships" xmlns:p="http://schemas.openxmlformats.org/presentationml/2006/main">
  <p:tag name="NUM" val="5"/>
</p:tagLst>
</file>

<file path=ppt/tags/tag293.xml><?xml version="1.0" encoding="utf-8"?>
<p:tagLst xmlns:a="http://schemas.openxmlformats.org/drawingml/2006/main" xmlns:r="http://schemas.openxmlformats.org/officeDocument/2006/relationships" xmlns:p="http://schemas.openxmlformats.org/presentationml/2006/main">
  <p:tag name="NUM" val="6"/>
</p:tagLst>
</file>

<file path=ppt/tags/tag294.xml><?xml version="1.0" encoding="utf-8"?>
<p:tagLst xmlns:a="http://schemas.openxmlformats.org/drawingml/2006/main" xmlns:r="http://schemas.openxmlformats.org/officeDocument/2006/relationships" xmlns:p="http://schemas.openxmlformats.org/presentationml/2006/main">
  <p:tag name="NUM" val="7"/>
</p:tagLst>
</file>

<file path=ppt/tags/tag295.xml><?xml version="1.0" encoding="utf-8"?>
<p:tagLst xmlns:a="http://schemas.openxmlformats.org/drawingml/2006/main" xmlns:r="http://schemas.openxmlformats.org/officeDocument/2006/relationships" xmlns:p="http://schemas.openxmlformats.org/presentationml/2006/main">
  <p:tag name="NUM" val="8"/>
</p:tagLst>
</file>

<file path=ppt/tags/tag296.xml><?xml version="1.0" encoding="utf-8"?>
<p:tagLst xmlns:a="http://schemas.openxmlformats.org/drawingml/2006/main" xmlns:r="http://schemas.openxmlformats.org/officeDocument/2006/relationships" xmlns:p="http://schemas.openxmlformats.org/presentationml/2006/main">
  <p:tag name="NUM" val="9"/>
</p:tagLst>
</file>

<file path=ppt/tags/tag297.xml><?xml version="1.0" encoding="utf-8"?>
<p:tagLst xmlns:a="http://schemas.openxmlformats.org/drawingml/2006/main" xmlns:r="http://schemas.openxmlformats.org/officeDocument/2006/relationships" xmlns:p="http://schemas.openxmlformats.org/presentationml/2006/main">
  <p:tag name="NUM" val="10"/>
</p:tagLst>
</file>

<file path=ppt/tags/tag298.xml><?xml version="1.0" encoding="utf-8"?>
<p:tagLst xmlns:a="http://schemas.openxmlformats.org/drawingml/2006/main" xmlns:r="http://schemas.openxmlformats.org/officeDocument/2006/relationships" xmlns:p="http://schemas.openxmlformats.org/presentationml/2006/main">
  <p:tag name="NUM" val="11"/>
</p:tagLst>
</file>

<file path=ppt/tags/tag299.xml><?xml version="1.0" encoding="utf-8"?>
<p:tagLst xmlns:a="http://schemas.openxmlformats.org/drawingml/2006/main" xmlns:r="http://schemas.openxmlformats.org/officeDocument/2006/relationships" xmlns:p="http://schemas.openxmlformats.org/presentationml/2006/main">
  <p:tag name="NUM" val="12"/>
</p:tagLst>
</file>

<file path=ppt/tags/tag300.xml><?xml version="1.0" encoding="utf-8"?>
<p:tagLst xmlns:a="http://schemas.openxmlformats.org/drawingml/2006/main" xmlns:r="http://schemas.openxmlformats.org/officeDocument/2006/relationships" xmlns:p="http://schemas.openxmlformats.org/presentationml/2006/main">
  <p:tag name="NUM" val="13"/>
</p:tagLst>
</file>

<file path=ppt/tags/tag301.xml><?xml version="1.0" encoding="utf-8"?>
<p:tagLst xmlns:a="http://schemas.openxmlformats.org/drawingml/2006/main" xmlns:r="http://schemas.openxmlformats.org/officeDocument/2006/relationships" xmlns:p="http://schemas.openxmlformats.org/presentationml/2006/main">
  <p:tag name="NUM" val="1"/>
</p:tagLst>
</file>

<file path=ppt/tags/tag302.xml><?xml version="1.0" encoding="utf-8"?>
<p:tagLst xmlns:a="http://schemas.openxmlformats.org/drawingml/2006/main" xmlns:r="http://schemas.openxmlformats.org/officeDocument/2006/relationships" xmlns:p="http://schemas.openxmlformats.org/presentationml/2006/main">
  <p:tag name="NUM" val="2"/>
</p:tagLst>
</file>

<file path=ppt/tags/tag303.xml><?xml version="1.0" encoding="utf-8"?>
<p:tagLst xmlns:a="http://schemas.openxmlformats.org/drawingml/2006/main" xmlns:r="http://schemas.openxmlformats.org/officeDocument/2006/relationships" xmlns:p="http://schemas.openxmlformats.org/presentationml/2006/main">
  <p:tag name="NUM" val="3"/>
</p:tagLst>
</file>

<file path=ppt/tags/tag304.xml><?xml version="1.0" encoding="utf-8"?>
<p:tagLst xmlns:a="http://schemas.openxmlformats.org/drawingml/2006/main" xmlns:r="http://schemas.openxmlformats.org/officeDocument/2006/relationships" xmlns:p="http://schemas.openxmlformats.org/presentationml/2006/main">
  <p:tag name="NUM" val="4"/>
</p:tagLst>
</file>

<file path=ppt/tags/tag305.xml><?xml version="1.0" encoding="utf-8"?>
<p:tagLst xmlns:a="http://schemas.openxmlformats.org/drawingml/2006/main" xmlns:r="http://schemas.openxmlformats.org/officeDocument/2006/relationships" xmlns:p="http://schemas.openxmlformats.org/presentationml/2006/main">
  <p:tag name="NUM" val="1"/>
</p:tagLst>
</file>

<file path=ppt/tags/tag306.xml><?xml version="1.0" encoding="utf-8"?>
<p:tagLst xmlns:a="http://schemas.openxmlformats.org/drawingml/2006/main" xmlns:r="http://schemas.openxmlformats.org/officeDocument/2006/relationships" xmlns:p="http://schemas.openxmlformats.org/presentationml/2006/main">
  <p:tag name="NUM" val="2"/>
</p:tagLst>
</file>

<file path=ppt/tags/tag307.xml><?xml version="1.0" encoding="utf-8"?>
<p:tagLst xmlns:a="http://schemas.openxmlformats.org/drawingml/2006/main" xmlns:r="http://schemas.openxmlformats.org/officeDocument/2006/relationships" xmlns:p="http://schemas.openxmlformats.org/presentationml/2006/main">
  <p:tag name="NUM" val="1"/>
</p:tagLst>
</file>

<file path=ppt/tags/tag308.xml><?xml version="1.0" encoding="utf-8"?>
<p:tagLst xmlns:a="http://schemas.openxmlformats.org/drawingml/2006/main" xmlns:r="http://schemas.openxmlformats.org/officeDocument/2006/relationships" xmlns:p="http://schemas.openxmlformats.org/presentationml/2006/main">
  <p:tag name="NUM" val="2"/>
</p:tagLst>
</file>

<file path=ppt/tags/tag309.xml><?xml version="1.0" encoding="utf-8"?>
<p:tagLst xmlns:a="http://schemas.openxmlformats.org/drawingml/2006/main" xmlns:r="http://schemas.openxmlformats.org/officeDocument/2006/relationships" xmlns:p="http://schemas.openxmlformats.org/presentationml/2006/main">
  <p:tag name="NUM" val="3"/>
</p:tagLst>
</file>

<file path=ppt/tags/tag310.xml><?xml version="1.0" encoding="utf-8"?>
<p:tagLst xmlns:a="http://schemas.openxmlformats.org/drawingml/2006/main" xmlns:r="http://schemas.openxmlformats.org/officeDocument/2006/relationships" xmlns:p="http://schemas.openxmlformats.org/presentationml/2006/main">
  <p:tag name="NUM" val="4"/>
</p:tagLst>
</file>

<file path=ppt/tags/tag311.xml><?xml version="1.0" encoding="utf-8"?>
<p:tagLst xmlns:a="http://schemas.openxmlformats.org/drawingml/2006/main" xmlns:r="http://schemas.openxmlformats.org/officeDocument/2006/relationships" xmlns:p="http://schemas.openxmlformats.org/presentationml/2006/main">
  <p:tag name="NUM" val="5"/>
</p:tagLst>
</file>

<file path=ppt/tags/tag312.xml><?xml version="1.0" encoding="utf-8"?>
<p:tagLst xmlns:a="http://schemas.openxmlformats.org/drawingml/2006/main" xmlns:r="http://schemas.openxmlformats.org/officeDocument/2006/relationships" xmlns:p="http://schemas.openxmlformats.org/presentationml/2006/main">
  <p:tag name="NUM" val="6"/>
</p:tagLst>
</file>

<file path=ppt/tags/tag313.xml><?xml version="1.0" encoding="utf-8"?>
<p:tagLst xmlns:a="http://schemas.openxmlformats.org/drawingml/2006/main" xmlns:r="http://schemas.openxmlformats.org/officeDocument/2006/relationships" xmlns:p="http://schemas.openxmlformats.org/presentationml/2006/main">
  <p:tag name="NUM" val="7"/>
</p:tagLst>
</file>

<file path=ppt/tags/tag314.xml><?xml version="1.0" encoding="utf-8"?>
<p:tagLst xmlns:a="http://schemas.openxmlformats.org/drawingml/2006/main" xmlns:r="http://schemas.openxmlformats.org/officeDocument/2006/relationships" xmlns:p="http://schemas.openxmlformats.org/presentationml/2006/main">
  <p:tag name="NUM" val="8"/>
</p:tagLst>
</file>

<file path=ppt/tags/tag315.xml><?xml version="1.0" encoding="utf-8"?>
<p:tagLst xmlns:a="http://schemas.openxmlformats.org/drawingml/2006/main" xmlns:r="http://schemas.openxmlformats.org/officeDocument/2006/relationships" xmlns:p="http://schemas.openxmlformats.org/presentationml/2006/main">
  <p:tag name="NUM" val="9"/>
</p:tagLst>
</file>

<file path=ppt/tags/tag316.xml><?xml version="1.0" encoding="utf-8"?>
<p:tagLst xmlns:a="http://schemas.openxmlformats.org/drawingml/2006/main" xmlns:r="http://schemas.openxmlformats.org/officeDocument/2006/relationships" xmlns:p="http://schemas.openxmlformats.org/presentationml/2006/main">
  <p:tag name="NUM" val="10"/>
</p:tagLst>
</file>

<file path=ppt/tags/tag317.xml><?xml version="1.0" encoding="utf-8"?>
<p:tagLst xmlns:a="http://schemas.openxmlformats.org/drawingml/2006/main" xmlns:r="http://schemas.openxmlformats.org/officeDocument/2006/relationships" xmlns:p="http://schemas.openxmlformats.org/presentationml/2006/main">
  <p:tag name="NUM" val="11"/>
</p:tagLst>
</file>

<file path=ppt/tags/tag318.xml><?xml version="1.0" encoding="utf-8"?>
<p:tagLst xmlns:a="http://schemas.openxmlformats.org/drawingml/2006/main" xmlns:r="http://schemas.openxmlformats.org/officeDocument/2006/relationships" xmlns:p="http://schemas.openxmlformats.org/presentationml/2006/main">
  <p:tag name="NUM" val="12"/>
</p:tagLst>
</file>

<file path=ppt/tags/tag319.xml><?xml version="1.0" encoding="utf-8"?>
<p:tagLst xmlns:a="http://schemas.openxmlformats.org/drawingml/2006/main" xmlns:r="http://schemas.openxmlformats.org/officeDocument/2006/relationships" xmlns:p="http://schemas.openxmlformats.org/presentationml/2006/main">
  <p:tag name="NUM" val="13"/>
</p:tagLst>
</file>

<file path=ppt/tags/tag320.xml><?xml version="1.0" encoding="utf-8"?>
<p:tagLst xmlns:a="http://schemas.openxmlformats.org/drawingml/2006/main" xmlns:r="http://schemas.openxmlformats.org/officeDocument/2006/relationships" xmlns:p="http://schemas.openxmlformats.org/presentationml/2006/main">
  <p:tag name="NUM" val="14"/>
</p:tagLst>
</file>

<file path=ppt/tags/tag321.xml><?xml version="1.0" encoding="utf-8"?>
<p:tagLst xmlns:a="http://schemas.openxmlformats.org/drawingml/2006/main" xmlns:r="http://schemas.openxmlformats.org/officeDocument/2006/relationships" xmlns:p="http://schemas.openxmlformats.org/presentationml/2006/main">
  <p:tag name="NUM" val="15"/>
</p:tagLst>
</file>

<file path=ppt/tags/tag322.xml><?xml version="1.0" encoding="utf-8"?>
<p:tagLst xmlns:a="http://schemas.openxmlformats.org/drawingml/2006/main" xmlns:r="http://schemas.openxmlformats.org/officeDocument/2006/relationships" xmlns:p="http://schemas.openxmlformats.org/presentationml/2006/main">
  <p:tag name="NUM" val="1"/>
</p:tagLst>
</file>

<file path=ppt/tags/tag323.xml><?xml version="1.0" encoding="utf-8"?>
<p:tagLst xmlns:a="http://schemas.openxmlformats.org/drawingml/2006/main" xmlns:r="http://schemas.openxmlformats.org/officeDocument/2006/relationships" xmlns:p="http://schemas.openxmlformats.org/presentationml/2006/main">
  <p:tag name="NUM" val="2"/>
</p:tagLst>
</file>

<file path=ppt/tags/tag324.xml><?xml version="1.0" encoding="utf-8"?>
<p:tagLst xmlns:a="http://schemas.openxmlformats.org/drawingml/2006/main" xmlns:r="http://schemas.openxmlformats.org/officeDocument/2006/relationships" xmlns:p="http://schemas.openxmlformats.org/presentationml/2006/main">
  <p:tag name="NUM" val="3"/>
</p:tagLst>
</file>

<file path=ppt/tags/tag325.xml><?xml version="1.0" encoding="utf-8"?>
<p:tagLst xmlns:a="http://schemas.openxmlformats.org/drawingml/2006/main" xmlns:r="http://schemas.openxmlformats.org/officeDocument/2006/relationships" xmlns:p="http://schemas.openxmlformats.org/presentationml/2006/main">
  <p:tag name="NUM" val="4"/>
</p:tagLst>
</file>

<file path=ppt/tags/tag326.xml><?xml version="1.0" encoding="utf-8"?>
<p:tagLst xmlns:a="http://schemas.openxmlformats.org/drawingml/2006/main" xmlns:r="http://schemas.openxmlformats.org/officeDocument/2006/relationships" xmlns:p="http://schemas.openxmlformats.org/presentationml/2006/main">
  <p:tag name="NUM" val="5"/>
</p:tagLst>
</file>

<file path=ppt/tags/tag327.xml><?xml version="1.0" encoding="utf-8"?>
<p:tagLst xmlns:a="http://schemas.openxmlformats.org/drawingml/2006/main" xmlns:r="http://schemas.openxmlformats.org/officeDocument/2006/relationships" xmlns:p="http://schemas.openxmlformats.org/presentationml/2006/main">
  <p:tag name="NUM" val="6"/>
</p:tagLst>
</file>

<file path=ppt/tags/tag328.xml><?xml version="1.0" encoding="utf-8"?>
<p:tagLst xmlns:a="http://schemas.openxmlformats.org/drawingml/2006/main" xmlns:r="http://schemas.openxmlformats.org/officeDocument/2006/relationships" xmlns:p="http://schemas.openxmlformats.org/presentationml/2006/main">
  <p:tag name="NUM" val="7"/>
</p:tagLst>
</file>

<file path=ppt/tags/tag329.xml><?xml version="1.0" encoding="utf-8"?>
<p:tagLst xmlns:a="http://schemas.openxmlformats.org/drawingml/2006/main" xmlns:r="http://schemas.openxmlformats.org/officeDocument/2006/relationships" xmlns:p="http://schemas.openxmlformats.org/presentationml/2006/main">
  <p:tag name="NUM" val="8"/>
</p:tagLst>
</file>

<file path=ppt/tags/tag330.xml><?xml version="1.0" encoding="utf-8"?>
<p:tagLst xmlns:a="http://schemas.openxmlformats.org/drawingml/2006/main" xmlns:r="http://schemas.openxmlformats.org/officeDocument/2006/relationships" xmlns:p="http://schemas.openxmlformats.org/presentationml/2006/main">
  <p:tag name="NUM" val="9"/>
</p:tagLst>
</file>

<file path=ppt/tags/tag331.xml><?xml version="1.0" encoding="utf-8"?>
<p:tagLst xmlns:a="http://schemas.openxmlformats.org/drawingml/2006/main" xmlns:r="http://schemas.openxmlformats.org/officeDocument/2006/relationships" xmlns:p="http://schemas.openxmlformats.org/presentationml/2006/main">
  <p:tag name="NUM" val="10"/>
</p:tagLst>
</file>

<file path=ppt/tags/tag332.xml><?xml version="1.0" encoding="utf-8"?>
<p:tagLst xmlns:a="http://schemas.openxmlformats.org/drawingml/2006/main" xmlns:r="http://schemas.openxmlformats.org/officeDocument/2006/relationships" xmlns:p="http://schemas.openxmlformats.org/presentationml/2006/main">
  <p:tag name="NUM" val="11"/>
</p:tagLst>
</file>

<file path=ppt/tags/tag333.xml><?xml version="1.0" encoding="utf-8"?>
<p:tagLst xmlns:a="http://schemas.openxmlformats.org/drawingml/2006/main" xmlns:r="http://schemas.openxmlformats.org/officeDocument/2006/relationships" xmlns:p="http://schemas.openxmlformats.org/presentationml/2006/main">
  <p:tag name="NUM" val="12"/>
</p:tagLst>
</file>

<file path=ppt/tags/tag334.xml><?xml version="1.0" encoding="utf-8"?>
<p:tagLst xmlns:a="http://schemas.openxmlformats.org/drawingml/2006/main" xmlns:r="http://schemas.openxmlformats.org/officeDocument/2006/relationships" xmlns:p="http://schemas.openxmlformats.org/presentationml/2006/main">
  <p:tag name="NUM" val="1"/>
</p:tagLst>
</file>

<file path=ppt/tags/tag335.xml><?xml version="1.0" encoding="utf-8"?>
<p:tagLst xmlns:a="http://schemas.openxmlformats.org/drawingml/2006/main" xmlns:r="http://schemas.openxmlformats.org/officeDocument/2006/relationships" xmlns:p="http://schemas.openxmlformats.org/presentationml/2006/main">
  <p:tag name="NUM" val="2"/>
</p:tagLst>
</file>

<file path=ppt/tags/tag336.xml><?xml version="1.0" encoding="utf-8"?>
<p:tagLst xmlns:a="http://schemas.openxmlformats.org/drawingml/2006/main" xmlns:r="http://schemas.openxmlformats.org/officeDocument/2006/relationships" xmlns:p="http://schemas.openxmlformats.org/presentationml/2006/main">
  <p:tag name="NUM" val="3"/>
</p:tagLst>
</file>

<file path=ppt/tags/tag337.xml><?xml version="1.0" encoding="utf-8"?>
<p:tagLst xmlns:a="http://schemas.openxmlformats.org/drawingml/2006/main" xmlns:r="http://schemas.openxmlformats.org/officeDocument/2006/relationships" xmlns:p="http://schemas.openxmlformats.org/presentationml/2006/main">
  <p:tag name="NUM" val="4"/>
</p:tagLst>
</file>

<file path=ppt/tags/tag338.xml><?xml version="1.0" encoding="utf-8"?>
<p:tagLst xmlns:a="http://schemas.openxmlformats.org/drawingml/2006/main" xmlns:r="http://schemas.openxmlformats.org/officeDocument/2006/relationships" xmlns:p="http://schemas.openxmlformats.org/presentationml/2006/main">
  <p:tag name="NUM" val="5"/>
</p:tagLst>
</file>

<file path=ppt/tags/tag339.xml><?xml version="1.0" encoding="utf-8"?>
<p:tagLst xmlns:a="http://schemas.openxmlformats.org/drawingml/2006/main" xmlns:r="http://schemas.openxmlformats.org/officeDocument/2006/relationships" xmlns:p="http://schemas.openxmlformats.org/presentationml/2006/main">
  <p:tag name="NUM" val="1"/>
</p:tagLst>
</file>

<file path=ppt/tags/tag340.xml><?xml version="1.0" encoding="utf-8"?>
<p:tagLst xmlns:a="http://schemas.openxmlformats.org/drawingml/2006/main" xmlns:r="http://schemas.openxmlformats.org/officeDocument/2006/relationships" xmlns:p="http://schemas.openxmlformats.org/presentationml/2006/main">
  <p:tag name="NUM" val="2"/>
</p:tagLst>
</file>

<file path=ppt/tags/tag341.xml><?xml version="1.0" encoding="utf-8"?>
<p:tagLst xmlns:a="http://schemas.openxmlformats.org/drawingml/2006/main" xmlns:r="http://schemas.openxmlformats.org/officeDocument/2006/relationships" xmlns:p="http://schemas.openxmlformats.org/presentationml/2006/main">
  <p:tag name="NUM" val="3"/>
</p:tagLst>
</file>

<file path=ppt/tags/tag342.xml><?xml version="1.0" encoding="utf-8"?>
<p:tagLst xmlns:a="http://schemas.openxmlformats.org/drawingml/2006/main" xmlns:r="http://schemas.openxmlformats.org/officeDocument/2006/relationships" xmlns:p="http://schemas.openxmlformats.org/presentationml/2006/main">
  <p:tag name="NUM" val="4"/>
</p:tagLst>
</file>

<file path=ppt/tags/tag343.xml><?xml version="1.0" encoding="utf-8"?>
<p:tagLst xmlns:a="http://schemas.openxmlformats.org/drawingml/2006/main" xmlns:r="http://schemas.openxmlformats.org/officeDocument/2006/relationships" xmlns:p="http://schemas.openxmlformats.org/presentationml/2006/main">
  <p:tag name="NUM" val="5"/>
</p:tagLst>
</file>

<file path=ppt/tags/tag344.xml><?xml version="1.0" encoding="utf-8"?>
<p:tagLst xmlns:a="http://schemas.openxmlformats.org/drawingml/2006/main" xmlns:r="http://schemas.openxmlformats.org/officeDocument/2006/relationships" xmlns:p="http://schemas.openxmlformats.org/presentationml/2006/main">
  <p:tag name="NUM" val="1"/>
</p:tagLst>
</file>

<file path=ppt/tags/tag345.xml><?xml version="1.0" encoding="utf-8"?>
<p:tagLst xmlns:a="http://schemas.openxmlformats.org/drawingml/2006/main" xmlns:r="http://schemas.openxmlformats.org/officeDocument/2006/relationships" xmlns:p="http://schemas.openxmlformats.org/presentationml/2006/main">
  <p:tag name="NUM" val="2"/>
</p:tagLst>
</file>

<file path=ppt/tags/tag346.xml><?xml version="1.0" encoding="utf-8"?>
<p:tagLst xmlns:a="http://schemas.openxmlformats.org/drawingml/2006/main" xmlns:r="http://schemas.openxmlformats.org/officeDocument/2006/relationships" xmlns:p="http://schemas.openxmlformats.org/presentationml/2006/main">
  <p:tag name="NUM" val="3"/>
</p:tagLst>
</file>

<file path=ppt/tags/tag347.xml><?xml version="1.0" encoding="utf-8"?>
<p:tagLst xmlns:a="http://schemas.openxmlformats.org/drawingml/2006/main" xmlns:r="http://schemas.openxmlformats.org/officeDocument/2006/relationships" xmlns:p="http://schemas.openxmlformats.org/presentationml/2006/main">
  <p:tag name="NUM" val="4"/>
</p:tagLst>
</file>

<file path=ppt/tags/tag348.xml><?xml version="1.0" encoding="utf-8"?>
<p:tagLst xmlns:a="http://schemas.openxmlformats.org/drawingml/2006/main" xmlns:r="http://schemas.openxmlformats.org/officeDocument/2006/relationships" xmlns:p="http://schemas.openxmlformats.org/presentationml/2006/main">
  <p:tag name="NUM" val="1"/>
</p:tagLst>
</file>

<file path=ppt/tags/tag349.xml><?xml version="1.0" encoding="utf-8"?>
<p:tagLst xmlns:a="http://schemas.openxmlformats.org/drawingml/2006/main" xmlns:r="http://schemas.openxmlformats.org/officeDocument/2006/relationships" xmlns:p="http://schemas.openxmlformats.org/presentationml/2006/main">
  <p:tag name="NUM" val="2"/>
</p:tagLst>
</file>

<file path=ppt/tags/tag350.xml><?xml version="1.0" encoding="utf-8"?>
<p:tagLst xmlns:a="http://schemas.openxmlformats.org/drawingml/2006/main" xmlns:r="http://schemas.openxmlformats.org/officeDocument/2006/relationships" xmlns:p="http://schemas.openxmlformats.org/presentationml/2006/main">
  <p:tag name="NUM" val="3"/>
</p:tagLst>
</file>

<file path=ppt/tags/tag351.xml><?xml version="1.0" encoding="utf-8"?>
<p:tagLst xmlns:a="http://schemas.openxmlformats.org/drawingml/2006/main" xmlns:r="http://schemas.openxmlformats.org/officeDocument/2006/relationships" xmlns:p="http://schemas.openxmlformats.org/presentationml/2006/main">
  <p:tag name="NUM" val="4"/>
</p:tagLst>
</file>

<file path=ppt/tags/tag352.xml><?xml version="1.0" encoding="utf-8"?>
<p:tagLst xmlns:a="http://schemas.openxmlformats.org/drawingml/2006/main" xmlns:r="http://schemas.openxmlformats.org/officeDocument/2006/relationships" xmlns:p="http://schemas.openxmlformats.org/presentationml/2006/main">
  <p:tag name="NUM" val="5"/>
</p:tagLst>
</file>

<file path=ppt/tags/tag353.xml><?xml version="1.0" encoding="utf-8"?>
<p:tagLst xmlns:a="http://schemas.openxmlformats.org/drawingml/2006/main" xmlns:r="http://schemas.openxmlformats.org/officeDocument/2006/relationships" xmlns:p="http://schemas.openxmlformats.org/presentationml/2006/main">
  <p:tag name="NUM" val="1"/>
</p:tagLst>
</file>

<file path=ppt/tags/tag354.xml><?xml version="1.0" encoding="utf-8"?>
<p:tagLst xmlns:a="http://schemas.openxmlformats.org/drawingml/2006/main" xmlns:r="http://schemas.openxmlformats.org/officeDocument/2006/relationships" xmlns:p="http://schemas.openxmlformats.org/presentationml/2006/main">
  <p:tag name="NUM" val="2"/>
</p:tagLst>
</file>

<file path=ppt/tags/tag355.xml><?xml version="1.0" encoding="utf-8"?>
<p:tagLst xmlns:a="http://schemas.openxmlformats.org/drawingml/2006/main" xmlns:r="http://schemas.openxmlformats.org/officeDocument/2006/relationships" xmlns:p="http://schemas.openxmlformats.org/presentationml/2006/main">
  <p:tag name="NUM" val="3"/>
</p:tagLst>
</file>

<file path=ppt/tags/tag356.xml><?xml version="1.0" encoding="utf-8"?>
<p:tagLst xmlns:a="http://schemas.openxmlformats.org/drawingml/2006/main" xmlns:r="http://schemas.openxmlformats.org/officeDocument/2006/relationships" xmlns:p="http://schemas.openxmlformats.org/presentationml/2006/main">
  <p:tag name="NUM" val="1"/>
</p:tagLst>
</file>

<file path=ppt/tags/tag357.xml><?xml version="1.0" encoding="utf-8"?>
<p:tagLst xmlns:a="http://schemas.openxmlformats.org/drawingml/2006/main" xmlns:r="http://schemas.openxmlformats.org/officeDocument/2006/relationships" xmlns:p="http://schemas.openxmlformats.org/presentationml/2006/main">
  <p:tag name="NUM" val="2"/>
</p:tagLst>
</file>

<file path=ppt/tags/tag358.xml><?xml version="1.0" encoding="utf-8"?>
<p:tagLst xmlns:a="http://schemas.openxmlformats.org/drawingml/2006/main" xmlns:r="http://schemas.openxmlformats.org/officeDocument/2006/relationships" xmlns:p="http://schemas.openxmlformats.org/presentationml/2006/main">
  <p:tag name="NUM" val="3"/>
</p:tagLst>
</file>

<file path=ppt/tags/tag359.xml><?xml version="1.0" encoding="utf-8"?>
<p:tagLst xmlns:a="http://schemas.openxmlformats.org/drawingml/2006/main" xmlns:r="http://schemas.openxmlformats.org/officeDocument/2006/relationships" xmlns:p="http://schemas.openxmlformats.org/presentationml/2006/main">
  <p:tag name="NUM" val="4"/>
</p:tagLst>
</file>

<file path=ppt/tags/tag360.xml><?xml version="1.0" encoding="utf-8"?>
<p:tagLst xmlns:a="http://schemas.openxmlformats.org/drawingml/2006/main" xmlns:r="http://schemas.openxmlformats.org/officeDocument/2006/relationships" xmlns:p="http://schemas.openxmlformats.org/presentationml/2006/main">
  <p:tag name="NUM" val="5"/>
</p:tagLst>
</file>

<file path=ppt/tags/tag361.xml><?xml version="1.0" encoding="utf-8"?>
<p:tagLst xmlns:a="http://schemas.openxmlformats.org/drawingml/2006/main" xmlns:r="http://schemas.openxmlformats.org/officeDocument/2006/relationships" xmlns:p="http://schemas.openxmlformats.org/presentationml/2006/main">
  <p:tag name="NUM" val="6"/>
</p:tagLst>
</file>

<file path=ppt/tags/tag362.xml><?xml version="1.0" encoding="utf-8"?>
<p:tagLst xmlns:a="http://schemas.openxmlformats.org/drawingml/2006/main" xmlns:r="http://schemas.openxmlformats.org/officeDocument/2006/relationships" xmlns:p="http://schemas.openxmlformats.org/presentationml/2006/main">
  <p:tag name="NUM" val="7"/>
</p:tagLst>
</file>

<file path=ppt/tags/tag363.xml><?xml version="1.0" encoding="utf-8"?>
<p:tagLst xmlns:a="http://schemas.openxmlformats.org/drawingml/2006/main" xmlns:r="http://schemas.openxmlformats.org/officeDocument/2006/relationships" xmlns:p="http://schemas.openxmlformats.org/presentationml/2006/main">
  <p:tag name="NUM" val="8"/>
</p:tagLst>
</file>

<file path=ppt/tags/tag364.xml><?xml version="1.0" encoding="utf-8"?>
<p:tagLst xmlns:a="http://schemas.openxmlformats.org/drawingml/2006/main" xmlns:r="http://schemas.openxmlformats.org/officeDocument/2006/relationships" xmlns:p="http://schemas.openxmlformats.org/presentationml/2006/main">
  <p:tag name="NUM" val="1"/>
</p:tagLst>
</file>

<file path=ppt/tags/tag365.xml><?xml version="1.0" encoding="utf-8"?>
<p:tagLst xmlns:a="http://schemas.openxmlformats.org/drawingml/2006/main" xmlns:r="http://schemas.openxmlformats.org/officeDocument/2006/relationships" xmlns:p="http://schemas.openxmlformats.org/presentationml/2006/main">
  <p:tag name="NUM" val="2"/>
</p:tagLst>
</file>

<file path=ppt/tags/tag366.xml><?xml version="1.0" encoding="utf-8"?>
<p:tagLst xmlns:a="http://schemas.openxmlformats.org/drawingml/2006/main" xmlns:r="http://schemas.openxmlformats.org/officeDocument/2006/relationships" xmlns:p="http://schemas.openxmlformats.org/presentationml/2006/main">
  <p:tag name="NUM" val="3"/>
</p:tagLst>
</file>

<file path=ppt/tags/tag367.xml><?xml version="1.0" encoding="utf-8"?>
<p:tagLst xmlns:a="http://schemas.openxmlformats.org/drawingml/2006/main" xmlns:r="http://schemas.openxmlformats.org/officeDocument/2006/relationships" xmlns:p="http://schemas.openxmlformats.org/presentationml/2006/main">
  <p:tag name="NUM" val="4"/>
</p:tagLst>
</file>

<file path=ppt/tags/tag368.xml><?xml version="1.0" encoding="utf-8"?>
<p:tagLst xmlns:a="http://schemas.openxmlformats.org/drawingml/2006/main" xmlns:r="http://schemas.openxmlformats.org/officeDocument/2006/relationships" xmlns:p="http://schemas.openxmlformats.org/presentationml/2006/main">
  <p:tag name="NUM" val="1"/>
</p:tagLst>
</file>

<file path=ppt/tags/tag369.xml><?xml version="1.0" encoding="utf-8"?>
<p:tagLst xmlns:a="http://schemas.openxmlformats.org/drawingml/2006/main" xmlns:r="http://schemas.openxmlformats.org/officeDocument/2006/relationships" xmlns:p="http://schemas.openxmlformats.org/presentationml/2006/main">
  <p:tag name="NUM" val="2"/>
</p:tagLst>
</file>

<file path=ppt/tags/tag370.xml><?xml version="1.0" encoding="utf-8"?>
<p:tagLst xmlns:a="http://schemas.openxmlformats.org/drawingml/2006/main" xmlns:r="http://schemas.openxmlformats.org/officeDocument/2006/relationships" xmlns:p="http://schemas.openxmlformats.org/presentationml/2006/main">
  <p:tag name="NUM" val="3"/>
</p:tagLst>
</file>

<file path=ppt/tags/tag371.xml><?xml version="1.0" encoding="utf-8"?>
<p:tagLst xmlns:a="http://schemas.openxmlformats.org/drawingml/2006/main" xmlns:r="http://schemas.openxmlformats.org/officeDocument/2006/relationships" xmlns:p="http://schemas.openxmlformats.org/presentationml/2006/main">
  <p:tag name="NUM" val="4"/>
</p:tagLst>
</file>

<file path=ppt/tags/tag372.xml><?xml version="1.0" encoding="utf-8"?>
<p:tagLst xmlns:a="http://schemas.openxmlformats.org/drawingml/2006/main" xmlns:r="http://schemas.openxmlformats.org/officeDocument/2006/relationships" xmlns:p="http://schemas.openxmlformats.org/presentationml/2006/main">
  <p:tag name="NUM" val="1"/>
</p:tagLst>
</file>

<file path=ppt/tags/tag373.xml><?xml version="1.0" encoding="utf-8"?>
<p:tagLst xmlns:a="http://schemas.openxmlformats.org/drawingml/2006/main" xmlns:r="http://schemas.openxmlformats.org/officeDocument/2006/relationships" xmlns:p="http://schemas.openxmlformats.org/presentationml/2006/main">
  <p:tag name="NUM" val="2"/>
</p:tagLst>
</file>

<file path=ppt/tags/tag374.xml><?xml version="1.0" encoding="utf-8"?>
<p:tagLst xmlns:a="http://schemas.openxmlformats.org/drawingml/2006/main" xmlns:r="http://schemas.openxmlformats.org/officeDocument/2006/relationships" xmlns:p="http://schemas.openxmlformats.org/presentationml/2006/main">
  <p:tag name="NUM" val="1"/>
</p:tagLst>
</file>

<file path=ppt/tags/tag375.xml><?xml version="1.0" encoding="utf-8"?>
<p:tagLst xmlns:a="http://schemas.openxmlformats.org/drawingml/2006/main" xmlns:r="http://schemas.openxmlformats.org/officeDocument/2006/relationships" xmlns:p="http://schemas.openxmlformats.org/presentationml/2006/main">
  <p:tag name="NUM" val="1"/>
</p:tagLst>
</file>

<file path=ppt/tags/tag376.xml><?xml version="1.0" encoding="utf-8"?>
<p:tagLst xmlns:a="http://schemas.openxmlformats.org/drawingml/2006/main" xmlns:r="http://schemas.openxmlformats.org/officeDocument/2006/relationships" xmlns:p="http://schemas.openxmlformats.org/presentationml/2006/main">
  <p:tag name="NUM" val="2"/>
</p:tagLst>
</file>

<file path=ppt/tags/tag377.xml><?xml version="1.0" encoding="utf-8"?>
<p:tagLst xmlns:a="http://schemas.openxmlformats.org/drawingml/2006/main" xmlns:r="http://schemas.openxmlformats.org/officeDocument/2006/relationships" xmlns:p="http://schemas.openxmlformats.org/presentationml/2006/main">
  <p:tag name="NUM" val="3"/>
</p:tagLst>
</file>

<file path=ppt/tags/tag378.xml><?xml version="1.0" encoding="utf-8"?>
<p:tagLst xmlns:a="http://schemas.openxmlformats.org/drawingml/2006/main" xmlns:r="http://schemas.openxmlformats.org/officeDocument/2006/relationships" xmlns:p="http://schemas.openxmlformats.org/presentationml/2006/main">
  <p:tag name="NUM" val="4"/>
</p:tagLst>
</file>

<file path=ppt/tags/tag379.xml><?xml version="1.0" encoding="utf-8"?>
<p:tagLst xmlns:a="http://schemas.openxmlformats.org/drawingml/2006/main" xmlns:r="http://schemas.openxmlformats.org/officeDocument/2006/relationships" xmlns:p="http://schemas.openxmlformats.org/presentationml/2006/main">
  <p:tag name="NUM" val="1"/>
</p:tagLst>
</file>

<file path=ppt/tags/tag380.xml><?xml version="1.0" encoding="utf-8"?>
<p:tagLst xmlns:a="http://schemas.openxmlformats.org/drawingml/2006/main" xmlns:r="http://schemas.openxmlformats.org/officeDocument/2006/relationships" xmlns:p="http://schemas.openxmlformats.org/presentationml/2006/main">
  <p:tag name="NUM" val="2"/>
</p:tagLst>
</file>

<file path=ppt/tags/tag381.xml><?xml version="1.0" encoding="utf-8"?>
<p:tagLst xmlns:a="http://schemas.openxmlformats.org/drawingml/2006/main" xmlns:r="http://schemas.openxmlformats.org/officeDocument/2006/relationships" xmlns:p="http://schemas.openxmlformats.org/presentationml/2006/main">
  <p:tag name="NUM" val="3"/>
</p:tagLst>
</file>

<file path=ppt/tags/tag382.xml><?xml version="1.0" encoding="utf-8"?>
<p:tagLst xmlns:a="http://schemas.openxmlformats.org/drawingml/2006/main" xmlns:r="http://schemas.openxmlformats.org/officeDocument/2006/relationships" xmlns:p="http://schemas.openxmlformats.org/presentationml/2006/main">
  <p:tag name="NUM" val="1"/>
</p:tagLst>
</file>

<file path=ppt/tags/tag383.xml><?xml version="1.0" encoding="utf-8"?>
<p:tagLst xmlns:a="http://schemas.openxmlformats.org/drawingml/2006/main" xmlns:r="http://schemas.openxmlformats.org/officeDocument/2006/relationships" xmlns:p="http://schemas.openxmlformats.org/presentationml/2006/main">
  <p:tag name="NUM" val="2"/>
</p:tagLst>
</file>

<file path=ppt/tags/tag384.xml><?xml version="1.0" encoding="utf-8"?>
<p:tagLst xmlns:a="http://schemas.openxmlformats.org/drawingml/2006/main" xmlns:r="http://schemas.openxmlformats.org/officeDocument/2006/relationships" xmlns:p="http://schemas.openxmlformats.org/presentationml/2006/main">
  <p:tag name="NUM" val="3"/>
</p:tagLst>
</file>

<file path=ppt/tags/tag385.xml><?xml version="1.0" encoding="utf-8"?>
<p:tagLst xmlns:a="http://schemas.openxmlformats.org/drawingml/2006/main" xmlns:r="http://schemas.openxmlformats.org/officeDocument/2006/relationships" xmlns:p="http://schemas.openxmlformats.org/presentationml/2006/main">
  <p:tag name="NUM" val="4"/>
</p:tagLst>
</file>

<file path=ppt/tags/tag386.xml><?xml version="1.0" encoding="utf-8"?>
<p:tagLst xmlns:a="http://schemas.openxmlformats.org/drawingml/2006/main" xmlns:r="http://schemas.openxmlformats.org/officeDocument/2006/relationships" xmlns:p="http://schemas.openxmlformats.org/presentationml/2006/main">
  <p:tag name="NUM" val="5"/>
</p:tagLst>
</file>

<file path=ppt/tags/tag387.xml><?xml version="1.0" encoding="utf-8"?>
<p:tagLst xmlns:a="http://schemas.openxmlformats.org/drawingml/2006/main" xmlns:r="http://schemas.openxmlformats.org/officeDocument/2006/relationships" xmlns:p="http://schemas.openxmlformats.org/presentationml/2006/main">
  <p:tag name="NUM" val="6"/>
</p:tagLst>
</file>

<file path=ppt/tags/tag388.xml><?xml version="1.0" encoding="utf-8"?>
<p:tagLst xmlns:a="http://schemas.openxmlformats.org/drawingml/2006/main" xmlns:r="http://schemas.openxmlformats.org/officeDocument/2006/relationships" xmlns:p="http://schemas.openxmlformats.org/presentationml/2006/main">
  <p:tag name="NUM" val="7"/>
</p:tagLst>
</file>

<file path=ppt/tags/tag389.xml><?xml version="1.0" encoding="utf-8"?>
<p:tagLst xmlns:a="http://schemas.openxmlformats.org/drawingml/2006/main" xmlns:r="http://schemas.openxmlformats.org/officeDocument/2006/relationships" xmlns:p="http://schemas.openxmlformats.org/presentationml/2006/main">
  <p:tag name="NUM" val="8"/>
</p:tagLst>
</file>

<file path=ppt/tags/tag390.xml><?xml version="1.0" encoding="utf-8"?>
<p:tagLst xmlns:a="http://schemas.openxmlformats.org/drawingml/2006/main" xmlns:r="http://schemas.openxmlformats.org/officeDocument/2006/relationships" xmlns:p="http://schemas.openxmlformats.org/presentationml/2006/main">
  <p:tag name="NUM" val="9"/>
</p:tagLst>
</file>

<file path=ppt/tags/tag391.xml><?xml version="1.0" encoding="utf-8"?>
<p:tagLst xmlns:a="http://schemas.openxmlformats.org/drawingml/2006/main" xmlns:r="http://schemas.openxmlformats.org/officeDocument/2006/relationships" xmlns:p="http://schemas.openxmlformats.org/presentationml/2006/main">
  <p:tag name="NUM" val="10"/>
</p:tagLst>
</file>

<file path=ppt/tags/tag392.xml><?xml version="1.0" encoding="utf-8"?>
<p:tagLst xmlns:a="http://schemas.openxmlformats.org/drawingml/2006/main" xmlns:r="http://schemas.openxmlformats.org/officeDocument/2006/relationships" xmlns:p="http://schemas.openxmlformats.org/presentationml/2006/main">
  <p:tag name="NUM" val="11"/>
</p:tagLst>
</file>

<file path=ppt/tags/tag393.xml><?xml version="1.0" encoding="utf-8"?>
<p:tagLst xmlns:a="http://schemas.openxmlformats.org/drawingml/2006/main" xmlns:r="http://schemas.openxmlformats.org/officeDocument/2006/relationships" xmlns:p="http://schemas.openxmlformats.org/presentationml/2006/main">
  <p:tag name="NUM" val="12"/>
</p:tagLst>
</file>

<file path=ppt/tags/tag394.xml><?xml version="1.0" encoding="utf-8"?>
<p:tagLst xmlns:a="http://schemas.openxmlformats.org/drawingml/2006/main" xmlns:r="http://schemas.openxmlformats.org/officeDocument/2006/relationships" xmlns:p="http://schemas.openxmlformats.org/presentationml/2006/main">
  <p:tag name="NUM" val="13"/>
</p:tagLst>
</file>

<file path=ppt/tags/tag395.xml><?xml version="1.0" encoding="utf-8"?>
<p:tagLst xmlns:a="http://schemas.openxmlformats.org/drawingml/2006/main" xmlns:r="http://schemas.openxmlformats.org/officeDocument/2006/relationships" xmlns:p="http://schemas.openxmlformats.org/presentationml/2006/main">
  <p:tag name="NUM" val="14"/>
</p:tagLst>
</file>

<file path=ppt/tags/tag396.xml><?xml version="1.0" encoding="utf-8"?>
<p:tagLst xmlns:a="http://schemas.openxmlformats.org/drawingml/2006/main" xmlns:r="http://schemas.openxmlformats.org/officeDocument/2006/relationships" xmlns:p="http://schemas.openxmlformats.org/presentationml/2006/main">
  <p:tag name="NUM" val="15"/>
</p:tagLst>
</file>

<file path=ppt/tags/tag397.xml><?xml version="1.0" encoding="utf-8"?>
<p:tagLst xmlns:a="http://schemas.openxmlformats.org/drawingml/2006/main" xmlns:r="http://schemas.openxmlformats.org/officeDocument/2006/relationships" xmlns:p="http://schemas.openxmlformats.org/presentationml/2006/main">
  <p:tag name="NUM" val="16"/>
</p:tagLst>
</file>

<file path=ppt/tags/tag398.xml><?xml version="1.0" encoding="utf-8"?>
<p:tagLst xmlns:a="http://schemas.openxmlformats.org/drawingml/2006/main" xmlns:r="http://schemas.openxmlformats.org/officeDocument/2006/relationships" xmlns:p="http://schemas.openxmlformats.org/presentationml/2006/main">
  <p:tag name="NUM" val="17"/>
</p:tagLst>
</file>

<file path=ppt/tags/tag399.xml><?xml version="1.0" encoding="utf-8"?>
<p:tagLst xmlns:a="http://schemas.openxmlformats.org/drawingml/2006/main" xmlns:r="http://schemas.openxmlformats.org/officeDocument/2006/relationships" xmlns:p="http://schemas.openxmlformats.org/presentationml/2006/main">
  <p:tag name="NUM" val="18"/>
</p:tagLst>
</file>

<file path=ppt/tags/tag400.xml><?xml version="1.0" encoding="utf-8"?>
<p:tagLst xmlns:a="http://schemas.openxmlformats.org/drawingml/2006/main" xmlns:r="http://schemas.openxmlformats.org/officeDocument/2006/relationships" xmlns:p="http://schemas.openxmlformats.org/presentationml/2006/main">
  <p:tag name="NUM" val="19"/>
</p:tagLst>
</file>

<file path=ppt/tags/tag401.xml><?xml version="1.0" encoding="utf-8"?>
<p:tagLst xmlns:a="http://schemas.openxmlformats.org/drawingml/2006/main" xmlns:r="http://schemas.openxmlformats.org/officeDocument/2006/relationships" xmlns:p="http://schemas.openxmlformats.org/presentationml/2006/main">
  <p:tag name="NUM" val="20"/>
</p:tagLst>
</file>

<file path=ppt/tags/tag402.xml><?xml version="1.0" encoding="utf-8"?>
<p:tagLst xmlns:a="http://schemas.openxmlformats.org/drawingml/2006/main" xmlns:r="http://schemas.openxmlformats.org/officeDocument/2006/relationships" xmlns:p="http://schemas.openxmlformats.org/presentationml/2006/main">
  <p:tag name="NUM" val="21"/>
</p:tagLst>
</file>

<file path=ppt/tags/tag403.xml><?xml version="1.0" encoding="utf-8"?>
<p:tagLst xmlns:a="http://schemas.openxmlformats.org/drawingml/2006/main" xmlns:r="http://schemas.openxmlformats.org/officeDocument/2006/relationships" xmlns:p="http://schemas.openxmlformats.org/presentationml/2006/main">
  <p:tag name="NUM" val="22"/>
</p:tagLst>
</file>

<file path=ppt/tags/tag404.xml><?xml version="1.0" encoding="utf-8"?>
<p:tagLst xmlns:a="http://schemas.openxmlformats.org/drawingml/2006/main" xmlns:r="http://schemas.openxmlformats.org/officeDocument/2006/relationships" xmlns:p="http://schemas.openxmlformats.org/presentationml/2006/main">
  <p:tag name="NUM" val="23"/>
</p:tagLst>
</file>

<file path=ppt/tags/tag405.xml><?xml version="1.0" encoding="utf-8"?>
<p:tagLst xmlns:a="http://schemas.openxmlformats.org/drawingml/2006/main" xmlns:r="http://schemas.openxmlformats.org/officeDocument/2006/relationships" xmlns:p="http://schemas.openxmlformats.org/presentationml/2006/main">
  <p:tag name="NUM" val="24"/>
</p:tagLst>
</file>

<file path=ppt/tags/tag406.xml><?xml version="1.0" encoding="utf-8"?>
<p:tagLst xmlns:a="http://schemas.openxmlformats.org/drawingml/2006/main" xmlns:r="http://schemas.openxmlformats.org/officeDocument/2006/relationships" xmlns:p="http://schemas.openxmlformats.org/presentationml/2006/main">
  <p:tag name="NUM" val="25"/>
</p:tagLst>
</file>

<file path=ppt/tags/tag407.xml><?xml version="1.0" encoding="utf-8"?>
<p:tagLst xmlns:a="http://schemas.openxmlformats.org/drawingml/2006/main" xmlns:r="http://schemas.openxmlformats.org/officeDocument/2006/relationships" xmlns:p="http://schemas.openxmlformats.org/presentationml/2006/main">
  <p:tag name="NUM" val="26"/>
</p:tagLst>
</file>

<file path=ppt/tags/tag408.xml><?xml version="1.0" encoding="utf-8"?>
<p:tagLst xmlns:a="http://schemas.openxmlformats.org/drawingml/2006/main" xmlns:r="http://schemas.openxmlformats.org/officeDocument/2006/relationships" xmlns:p="http://schemas.openxmlformats.org/presentationml/2006/main">
  <p:tag name="NUM" val="27"/>
</p:tagLst>
</file>

<file path=ppt/tags/tag409.xml><?xml version="1.0" encoding="utf-8"?>
<p:tagLst xmlns:a="http://schemas.openxmlformats.org/drawingml/2006/main" xmlns:r="http://schemas.openxmlformats.org/officeDocument/2006/relationships" xmlns:p="http://schemas.openxmlformats.org/presentationml/2006/main">
  <p:tag name="NUM" val="28"/>
</p:tagLst>
</file>

<file path=ppt/tags/tag410.xml><?xml version="1.0" encoding="utf-8"?>
<p:tagLst xmlns:a="http://schemas.openxmlformats.org/drawingml/2006/main" xmlns:r="http://schemas.openxmlformats.org/officeDocument/2006/relationships" xmlns:p="http://schemas.openxmlformats.org/presentationml/2006/main">
  <p:tag name="NUM" val="29"/>
</p:tagLst>
</file>

<file path=ppt/tags/tag411.xml><?xml version="1.0" encoding="utf-8"?>
<p:tagLst xmlns:a="http://schemas.openxmlformats.org/drawingml/2006/main" xmlns:r="http://schemas.openxmlformats.org/officeDocument/2006/relationships" xmlns:p="http://schemas.openxmlformats.org/presentationml/2006/main">
  <p:tag name="NUM" val="30"/>
</p:tagLst>
</file>

<file path=ppt/tags/tag412.xml><?xml version="1.0" encoding="utf-8"?>
<p:tagLst xmlns:a="http://schemas.openxmlformats.org/drawingml/2006/main" xmlns:r="http://schemas.openxmlformats.org/officeDocument/2006/relationships" xmlns:p="http://schemas.openxmlformats.org/presentationml/2006/main">
  <p:tag name="NUM" val="31"/>
</p:tagLst>
</file>

<file path=ppt/tags/tag413.xml><?xml version="1.0" encoding="utf-8"?>
<p:tagLst xmlns:a="http://schemas.openxmlformats.org/drawingml/2006/main" xmlns:r="http://schemas.openxmlformats.org/officeDocument/2006/relationships" xmlns:p="http://schemas.openxmlformats.org/presentationml/2006/main">
  <p:tag name="NUM" val="32"/>
</p:tagLst>
</file>

<file path=ppt/tags/tag414.xml><?xml version="1.0" encoding="utf-8"?>
<p:tagLst xmlns:a="http://schemas.openxmlformats.org/drawingml/2006/main" xmlns:r="http://schemas.openxmlformats.org/officeDocument/2006/relationships" xmlns:p="http://schemas.openxmlformats.org/presentationml/2006/main">
  <p:tag name="NUM" val="33"/>
</p:tagLst>
</file>

<file path=ppt/tags/tag415.xml><?xml version="1.0" encoding="utf-8"?>
<p:tagLst xmlns:a="http://schemas.openxmlformats.org/drawingml/2006/main" xmlns:r="http://schemas.openxmlformats.org/officeDocument/2006/relationships" xmlns:p="http://schemas.openxmlformats.org/presentationml/2006/main">
  <p:tag name="NUM" val="34"/>
</p:tagLst>
</file>

<file path=ppt/tags/tag416.xml><?xml version="1.0" encoding="utf-8"?>
<p:tagLst xmlns:a="http://schemas.openxmlformats.org/drawingml/2006/main" xmlns:r="http://schemas.openxmlformats.org/officeDocument/2006/relationships" xmlns:p="http://schemas.openxmlformats.org/presentationml/2006/main">
  <p:tag name="NUM" val="35"/>
</p:tagLst>
</file>

<file path=ppt/tags/tag417.xml><?xml version="1.0" encoding="utf-8"?>
<p:tagLst xmlns:a="http://schemas.openxmlformats.org/drawingml/2006/main" xmlns:r="http://schemas.openxmlformats.org/officeDocument/2006/relationships" xmlns:p="http://schemas.openxmlformats.org/presentationml/2006/main">
  <p:tag name="NUM" val="1"/>
</p:tagLst>
</file>

<file path=ppt/tags/tag418.xml><?xml version="1.0" encoding="utf-8"?>
<p:tagLst xmlns:a="http://schemas.openxmlformats.org/drawingml/2006/main" xmlns:r="http://schemas.openxmlformats.org/officeDocument/2006/relationships" xmlns:p="http://schemas.openxmlformats.org/presentationml/2006/main">
  <p:tag name="NUM" val="2"/>
</p:tagLst>
</file>

<file path=ppt/tags/tag419.xml><?xml version="1.0" encoding="utf-8"?>
<p:tagLst xmlns:a="http://schemas.openxmlformats.org/drawingml/2006/main" xmlns:r="http://schemas.openxmlformats.org/officeDocument/2006/relationships" xmlns:p="http://schemas.openxmlformats.org/presentationml/2006/main">
  <p:tag name="NUM" val="3"/>
</p:tagLst>
</file>

<file path=ppt/tags/tag420.xml><?xml version="1.0" encoding="utf-8"?>
<p:tagLst xmlns:a="http://schemas.openxmlformats.org/drawingml/2006/main" xmlns:r="http://schemas.openxmlformats.org/officeDocument/2006/relationships" xmlns:p="http://schemas.openxmlformats.org/presentationml/2006/main">
  <p:tag name="NUM" val="4"/>
</p:tagLst>
</file>

<file path=ppt/tags/tag421.xml><?xml version="1.0" encoding="utf-8"?>
<p:tagLst xmlns:a="http://schemas.openxmlformats.org/drawingml/2006/main" xmlns:r="http://schemas.openxmlformats.org/officeDocument/2006/relationships" xmlns:p="http://schemas.openxmlformats.org/presentationml/2006/main">
  <p:tag name="NUM" val="5"/>
</p:tagLst>
</file>

<file path=ppt/tags/tag422.xml><?xml version="1.0" encoding="utf-8"?>
<p:tagLst xmlns:a="http://schemas.openxmlformats.org/drawingml/2006/main" xmlns:r="http://schemas.openxmlformats.org/officeDocument/2006/relationships" xmlns:p="http://schemas.openxmlformats.org/presentationml/2006/main">
  <p:tag name="NUM" val="6"/>
</p:tagLst>
</file>

<file path=ppt/tags/tag423.xml><?xml version="1.0" encoding="utf-8"?>
<p:tagLst xmlns:a="http://schemas.openxmlformats.org/drawingml/2006/main" xmlns:r="http://schemas.openxmlformats.org/officeDocument/2006/relationships" xmlns:p="http://schemas.openxmlformats.org/presentationml/2006/main">
  <p:tag name="NUM" val="7"/>
</p:tagLst>
</file>

<file path=ppt/tags/tag424.xml><?xml version="1.0" encoding="utf-8"?>
<p:tagLst xmlns:a="http://schemas.openxmlformats.org/drawingml/2006/main" xmlns:r="http://schemas.openxmlformats.org/officeDocument/2006/relationships" xmlns:p="http://schemas.openxmlformats.org/presentationml/2006/main">
  <p:tag name="NUM" val="8"/>
</p:tagLst>
</file>

<file path=ppt/tags/tag425.xml><?xml version="1.0" encoding="utf-8"?>
<p:tagLst xmlns:a="http://schemas.openxmlformats.org/drawingml/2006/main" xmlns:r="http://schemas.openxmlformats.org/officeDocument/2006/relationships" xmlns:p="http://schemas.openxmlformats.org/presentationml/2006/main">
  <p:tag name="NUM" val="9"/>
</p:tagLst>
</file>

<file path=ppt/tags/tag426.xml><?xml version="1.0" encoding="utf-8"?>
<p:tagLst xmlns:a="http://schemas.openxmlformats.org/drawingml/2006/main" xmlns:r="http://schemas.openxmlformats.org/officeDocument/2006/relationships" xmlns:p="http://schemas.openxmlformats.org/presentationml/2006/main">
  <p:tag name="NUM" val="10"/>
</p:tagLst>
</file>

<file path=ppt/tags/tag427.xml><?xml version="1.0" encoding="utf-8"?>
<p:tagLst xmlns:a="http://schemas.openxmlformats.org/drawingml/2006/main" xmlns:r="http://schemas.openxmlformats.org/officeDocument/2006/relationships" xmlns:p="http://schemas.openxmlformats.org/presentationml/2006/main">
  <p:tag name="NUM" val="11"/>
</p:tagLst>
</file>

<file path=ppt/tags/tag428.xml><?xml version="1.0" encoding="utf-8"?>
<p:tagLst xmlns:a="http://schemas.openxmlformats.org/drawingml/2006/main" xmlns:r="http://schemas.openxmlformats.org/officeDocument/2006/relationships" xmlns:p="http://schemas.openxmlformats.org/presentationml/2006/main">
  <p:tag name="NUM" val="12"/>
</p:tagLst>
</file>

<file path=ppt/tags/tag429.xml><?xml version="1.0" encoding="utf-8"?>
<p:tagLst xmlns:a="http://schemas.openxmlformats.org/drawingml/2006/main" xmlns:r="http://schemas.openxmlformats.org/officeDocument/2006/relationships" xmlns:p="http://schemas.openxmlformats.org/presentationml/2006/main">
  <p:tag name="NUM" val="13"/>
</p:tagLst>
</file>

<file path=ppt/tags/tag430.xml><?xml version="1.0" encoding="utf-8"?>
<p:tagLst xmlns:a="http://schemas.openxmlformats.org/drawingml/2006/main" xmlns:r="http://schemas.openxmlformats.org/officeDocument/2006/relationships" xmlns:p="http://schemas.openxmlformats.org/presentationml/2006/main">
  <p:tag name="NUM" val="14"/>
</p:tagLst>
</file>

<file path=ppt/tags/tag431.xml><?xml version="1.0" encoding="utf-8"?>
<p:tagLst xmlns:a="http://schemas.openxmlformats.org/drawingml/2006/main" xmlns:r="http://schemas.openxmlformats.org/officeDocument/2006/relationships" xmlns:p="http://schemas.openxmlformats.org/presentationml/2006/main">
  <p:tag name="NUM" val="15"/>
</p:tagLst>
</file>

<file path=ppt/tags/tag432.xml><?xml version="1.0" encoding="utf-8"?>
<p:tagLst xmlns:a="http://schemas.openxmlformats.org/drawingml/2006/main" xmlns:r="http://schemas.openxmlformats.org/officeDocument/2006/relationships" xmlns:p="http://schemas.openxmlformats.org/presentationml/2006/main">
  <p:tag name="NUM" val="16"/>
</p:tagLst>
</file>

<file path=ppt/tags/tag433.xml><?xml version="1.0" encoding="utf-8"?>
<p:tagLst xmlns:a="http://schemas.openxmlformats.org/drawingml/2006/main" xmlns:r="http://schemas.openxmlformats.org/officeDocument/2006/relationships" xmlns:p="http://schemas.openxmlformats.org/presentationml/2006/main">
  <p:tag name="NUM" val="17"/>
</p:tagLst>
</file>

<file path=ppt/tags/tag434.xml><?xml version="1.0" encoding="utf-8"?>
<p:tagLst xmlns:a="http://schemas.openxmlformats.org/drawingml/2006/main" xmlns:r="http://schemas.openxmlformats.org/officeDocument/2006/relationships" xmlns:p="http://schemas.openxmlformats.org/presentationml/2006/main">
  <p:tag name="NUM" val="1"/>
</p:tagLst>
</file>

<file path=ppt/tags/tag435.xml><?xml version="1.0" encoding="utf-8"?>
<p:tagLst xmlns:a="http://schemas.openxmlformats.org/drawingml/2006/main" xmlns:r="http://schemas.openxmlformats.org/officeDocument/2006/relationships" xmlns:p="http://schemas.openxmlformats.org/presentationml/2006/main">
  <p:tag name="NUM" val="2"/>
</p:tagLst>
</file>

<file path=ppt/tags/tag436.xml><?xml version="1.0" encoding="utf-8"?>
<p:tagLst xmlns:a="http://schemas.openxmlformats.org/drawingml/2006/main" xmlns:r="http://schemas.openxmlformats.org/officeDocument/2006/relationships" xmlns:p="http://schemas.openxmlformats.org/presentationml/2006/main">
  <p:tag name="NUM" val="1"/>
</p:tagLst>
</file>

<file path=ppt/tags/tag437.xml><?xml version="1.0" encoding="utf-8"?>
<p:tagLst xmlns:a="http://schemas.openxmlformats.org/drawingml/2006/main" xmlns:r="http://schemas.openxmlformats.org/officeDocument/2006/relationships" xmlns:p="http://schemas.openxmlformats.org/presentationml/2006/main">
  <p:tag name="NUM" val="2"/>
</p:tagLst>
</file>

<file path=ppt/tags/tag438.xml><?xml version="1.0" encoding="utf-8"?>
<p:tagLst xmlns:a="http://schemas.openxmlformats.org/drawingml/2006/main" xmlns:r="http://schemas.openxmlformats.org/officeDocument/2006/relationships" xmlns:p="http://schemas.openxmlformats.org/presentationml/2006/main">
  <p:tag name="NUM" val="3"/>
</p:tagLst>
</file>

<file path=ppt/tags/tag439.xml><?xml version="1.0" encoding="utf-8"?>
<p:tagLst xmlns:a="http://schemas.openxmlformats.org/drawingml/2006/main" xmlns:r="http://schemas.openxmlformats.org/officeDocument/2006/relationships" xmlns:p="http://schemas.openxmlformats.org/presentationml/2006/main">
  <p:tag name="NUM" val="4"/>
</p:tagLst>
</file>

<file path=ppt/tags/tag440.xml><?xml version="1.0" encoding="utf-8"?>
<p:tagLst xmlns:a="http://schemas.openxmlformats.org/drawingml/2006/main" xmlns:r="http://schemas.openxmlformats.org/officeDocument/2006/relationships" xmlns:p="http://schemas.openxmlformats.org/presentationml/2006/main">
  <p:tag name="NUM" val="5"/>
</p:tagLst>
</file>

<file path=ppt/tags/tag441.xml><?xml version="1.0" encoding="utf-8"?>
<p:tagLst xmlns:a="http://schemas.openxmlformats.org/drawingml/2006/main" xmlns:r="http://schemas.openxmlformats.org/officeDocument/2006/relationships" xmlns:p="http://schemas.openxmlformats.org/presentationml/2006/main">
  <p:tag name="NUM" val="6"/>
</p:tagLst>
</file>

<file path=ppt/tags/tag442.xml><?xml version="1.0" encoding="utf-8"?>
<p:tagLst xmlns:a="http://schemas.openxmlformats.org/drawingml/2006/main" xmlns:r="http://schemas.openxmlformats.org/officeDocument/2006/relationships" xmlns:p="http://schemas.openxmlformats.org/presentationml/2006/main">
  <p:tag name="NUM" val="1"/>
</p:tagLst>
</file>

<file path=ppt/tags/tag443.xml><?xml version="1.0" encoding="utf-8"?>
<p:tagLst xmlns:a="http://schemas.openxmlformats.org/drawingml/2006/main" xmlns:r="http://schemas.openxmlformats.org/officeDocument/2006/relationships" xmlns:p="http://schemas.openxmlformats.org/presentationml/2006/main">
  <p:tag name="NUM" val="2"/>
</p:tagLst>
</file>

<file path=ppt/tags/tag444.xml><?xml version="1.0" encoding="utf-8"?>
<p:tagLst xmlns:a="http://schemas.openxmlformats.org/drawingml/2006/main" xmlns:r="http://schemas.openxmlformats.org/officeDocument/2006/relationships" xmlns:p="http://schemas.openxmlformats.org/presentationml/2006/main">
  <p:tag name="NUM" val="3"/>
</p:tagLst>
</file>

<file path=ppt/tags/tag445.xml><?xml version="1.0" encoding="utf-8"?>
<p:tagLst xmlns:a="http://schemas.openxmlformats.org/drawingml/2006/main" xmlns:r="http://schemas.openxmlformats.org/officeDocument/2006/relationships" xmlns:p="http://schemas.openxmlformats.org/presentationml/2006/main">
  <p:tag name="NUM" val="4"/>
</p:tagLst>
</file>

<file path=ppt/tags/tag446.xml><?xml version="1.0" encoding="utf-8"?>
<p:tagLst xmlns:a="http://schemas.openxmlformats.org/drawingml/2006/main" xmlns:r="http://schemas.openxmlformats.org/officeDocument/2006/relationships" xmlns:p="http://schemas.openxmlformats.org/presentationml/2006/main">
  <p:tag name="NUM" val="5"/>
</p:tagLst>
</file>

<file path=ppt/tags/tag447.xml><?xml version="1.0" encoding="utf-8"?>
<p:tagLst xmlns:a="http://schemas.openxmlformats.org/drawingml/2006/main" xmlns:r="http://schemas.openxmlformats.org/officeDocument/2006/relationships" xmlns:p="http://schemas.openxmlformats.org/presentationml/2006/main">
  <p:tag name="NUM" val="1"/>
</p:tagLst>
</file>

<file path=ppt/tags/tag448.xml><?xml version="1.0" encoding="utf-8"?>
<p:tagLst xmlns:a="http://schemas.openxmlformats.org/drawingml/2006/main" xmlns:r="http://schemas.openxmlformats.org/officeDocument/2006/relationships" xmlns:p="http://schemas.openxmlformats.org/presentationml/2006/main">
  <p:tag name="NUM" val="2"/>
</p:tagLst>
</file>

<file path=ppt/tags/tag449.xml><?xml version="1.0" encoding="utf-8"?>
<p:tagLst xmlns:a="http://schemas.openxmlformats.org/drawingml/2006/main" xmlns:r="http://schemas.openxmlformats.org/officeDocument/2006/relationships" xmlns:p="http://schemas.openxmlformats.org/presentationml/2006/main">
  <p:tag name="NUM" val="3"/>
</p:tagLst>
</file>

<file path=ppt/tags/tag450.xml><?xml version="1.0" encoding="utf-8"?>
<p:tagLst xmlns:a="http://schemas.openxmlformats.org/drawingml/2006/main" xmlns:r="http://schemas.openxmlformats.org/officeDocument/2006/relationships" xmlns:p="http://schemas.openxmlformats.org/presentationml/2006/main">
  <p:tag name="NUM" val="4"/>
</p:tagLst>
</file>

<file path=ppt/tags/tag451.xml><?xml version="1.0" encoding="utf-8"?>
<p:tagLst xmlns:a="http://schemas.openxmlformats.org/drawingml/2006/main" xmlns:r="http://schemas.openxmlformats.org/officeDocument/2006/relationships" xmlns:p="http://schemas.openxmlformats.org/presentationml/2006/main">
  <p:tag name="NUM" val="1"/>
</p:tagLst>
</file>

<file path=ppt/tags/tag452.xml><?xml version="1.0" encoding="utf-8"?>
<p:tagLst xmlns:a="http://schemas.openxmlformats.org/drawingml/2006/main" xmlns:r="http://schemas.openxmlformats.org/officeDocument/2006/relationships" xmlns:p="http://schemas.openxmlformats.org/presentationml/2006/main">
  <p:tag name="NUM" val="2"/>
</p:tagLst>
</file>

<file path=ppt/tags/tag453.xml><?xml version="1.0" encoding="utf-8"?>
<p:tagLst xmlns:a="http://schemas.openxmlformats.org/drawingml/2006/main" xmlns:r="http://schemas.openxmlformats.org/officeDocument/2006/relationships" xmlns:p="http://schemas.openxmlformats.org/presentationml/2006/main">
  <p:tag name="NUM" val="3"/>
</p:tagLst>
</file>

<file path=ppt/tags/tag454.xml><?xml version="1.0" encoding="utf-8"?>
<p:tagLst xmlns:a="http://schemas.openxmlformats.org/drawingml/2006/main" xmlns:r="http://schemas.openxmlformats.org/officeDocument/2006/relationships" xmlns:p="http://schemas.openxmlformats.org/presentationml/2006/main">
  <p:tag name="NUM" val="4"/>
</p:tagLst>
</file>

<file path=ppt/tags/tag455.xml><?xml version="1.0" encoding="utf-8"?>
<p:tagLst xmlns:a="http://schemas.openxmlformats.org/drawingml/2006/main" xmlns:r="http://schemas.openxmlformats.org/officeDocument/2006/relationships" xmlns:p="http://schemas.openxmlformats.org/presentationml/2006/main">
  <p:tag name="NUM" val="5"/>
</p:tagLst>
</file>

<file path=ppt/tags/tag456.xml><?xml version="1.0" encoding="utf-8"?>
<p:tagLst xmlns:a="http://schemas.openxmlformats.org/drawingml/2006/main" xmlns:r="http://schemas.openxmlformats.org/officeDocument/2006/relationships" xmlns:p="http://schemas.openxmlformats.org/presentationml/2006/main">
  <p:tag name="NUM" val="6"/>
</p:tagLst>
</file>

<file path=ppt/tags/tag457.xml><?xml version="1.0" encoding="utf-8"?>
<p:tagLst xmlns:a="http://schemas.openxmlformats.org/drawingml/2006/main" xmlns:r="http://schemas.openxmlformats.org/officeDocument/2006/relationships" xmlns:p="http://schemas.openxmlformats.org/presentationml/2006/main">
  <p:tag name="NUM" val="7"/>
</p:tagLst>
</file>

<file path=ppt/tags/tag458.xml><?xml version="1.0" encoding="utf-8"?>
<p:tagLst xmlns:a="http://schemas.openxmlformats.org/drawingml/2006/main" xmlns:r="http://schemas.openxmlformats.org/officeDocument/2006/relationships" xmlns:p="http://schemas.openxmlformats.org/presentationml/2006/main">
  <p:tag name="NUM" val="8"/>
</p:tagLst>
</file>

<file path=ppt/tags/tag459.xml><?xml version="1.0" encoding="utf-8"?>
<p:tagLst xmlns:a="http://schemas.openxmlformats.org/drawingml/2006/main" xmlns:r="http://schemas.openxmlformats.org/officeDocument/2006/relationships" xmlns:p="http://schemas.openxmlformats.org/presentationml/2006/main">
  <p:tag name="NUM" val="9"/>
</p:tagLst>
</file>

<file path=ppt/tags/tag460.xml><?xml version="1.0" encoding="utf-8"?>
<p:tagLst xmlns:a="http://schemas.openxmlformats.org/drawingml/2006/main" xmlns:r="http://schemas.openxmlformats.org/officeDocument/2006/relationships" xmlns:p="http://schemas.openxmlformats.org/presentationml/2006/main">
  <p:tag name="NUM" val="10"/>
</p:tagLst>
</file>

<file path=ppt/tags/tag461.xml><?xml version="1.0" encoding="utf-8"?>
<p:tagLst xmlns:a="http://schemas.openxmlformats.org/drawingml/2006/main" xmlns:r="http://schemas.openxmlformats.org/officeDocument/2006/relationships" xmlns:p="http://schemas.openxmlformats.org/presentationml/2006/main">
  <p:tag name="NUM" val="11"/>
</p:tagLst>
</file>

<file path=ppt/tags/tag462.xml><?xml version="1.0" encoding="utf-8"?>
<p:tagLst xmlns:a="http://schemas.openxmlformats.org/drawingml/2006/main" xmlns:r="http://schemas.openxmlformats.org/officeDocument/2006/relationships" xmlns:p="http://schemas.openxmlformats.org/presentationml/2006/main">
  <p:tag name="NUM" val="12"/>
</p:tagLst>
</file>

<file path=ppt/tags/tag463.xml><?xml version="1.0" encoding="utf-8"?>
<p:tagLst xmlns:a="http://schemas.openxmlformats.org/drawingml/2006/main" xmlns:r="http://schemas.openxmlformats.org/officeDocument/2006/relationships" xmlns:p="http://schemas.openxmlformats.org/presentationml/2006/main">
  <p:tag name="NUM" val="13"/>
</p:tagLst>
</file>

<file path=ppt/tags/tag464.xml><?xml version="1.0" encoding="utf-8"?>
<p:tagLst xmlns:a="http://schemas.openxmlformats.org/drawingml/2006/main" xmlns:r="http://schemas.openxmlformats.org/officeDocument/2006/relationships" xmlns:p="http://schemas.openxmlformats.org/presentationml/2006/main">
  <p:tag name="NUM" val="14"/>
</p:tagLst>
</file>

<file path=ppt/tags/tag465.xml><?xml version="1.0" encoding="utf-8"?>
<p:tagLst xmlns:a="http://schemas.openxmlformats.org/drawingml/2006/main" xmlns:r="http://schemas.openxmlformats.org/officeDocument/2006/relationships" xmlns:p="http://schemas.openxmlformats.org/presentationml/2006/main">
  <p:tag name="NUM" val="15"/>
</p:tagLst>
</file>

<file path=ppt/tags/tag466.xml><?xml version="1.0" encoding="utf-8"?>
<p:tagLst xmlns:a="http://schemas.openxmlformats.org/drawingml/2006/main" xmlns:r="http://schemas.openxmlformats.org/officeDocument/2006/relationships" xmlns:p="http://schemas.openxmlformats.org/presentationml/2006/main">
  <p:tag name="NUM" val="16"/>
</p:tagLst>
</file>

<file path=ppt/tags/tag467.xml><?xml version="1.0" encoding="utf-8"?>
<p:tagLst xmlns:a="http://schemas.openxmlformats.org/drawingml/2006/main" xmlns:r="http://schemas.openxmlformats.org/officeDocument/2006/relationships" xmlns:p="http://schemas.openxmlformats.org/presentationml/2006/main">
  <p:tag name="NUM" val="17"/>
</p:tagLst>
</file>

<file path=ppt/tags/tag468.xml><?xml version="1.0" encoding="utf-8"?>
<p:tagLst xmlns:a="http://schemas.openxmlformats.org/drawingml/2006/main" xmlns:r="http://schemas.openxmlformats.org/officeDocument/2006/relationships" xmlns:p="http://schemas.openxmlformats.org/presentationml/2006/main">
  <p:tag name="NUM" val="18"/>
</p:tagLst>
</file>

<file path=ppt/tags/tag469.xml><?xml version="1.0" encoding="utf-8"?>
<p:tagLst xmlns:a="http://schemas.openxmlformats.org/drawingml/2006/main" xmlns:r="http://schemas.openxmlformats.org/officeDocument/2006/relationships" xmlns:p="http://schemas.openxmlformats.org/presentationml/2006/main">
  <p:tag name="NUM" val="19"/>
</p:tagLst>
</file>

<file path=ppt/tags/tag470.xml><?xml version="1.0" encoding="utf-8"?>
<p:tagLst xmlns:a="http://schemas.openxmlformats.org/drawingml/2006/main" xmlns:r="http://schemas.openxmlformats.org/officeDocument/2006/relationships" xmlns:p="http://schemas.openxmlformats.org/presentationml/2006/main">
  <p:tag name="NUM" val="1"/>
</p:tagLst>
</file>

<file path=ppt/tags/tag471.xml><?xml version="1.0" encoding="utf-8"?>
<p:tagLst xmlns:a="http://schemas.openxmlformats.org/drawingml/2006/main" xmlns:r="http://schemas.openxmlformats.org/officeDocument/2006/relationships" xmlns:p="http://schemas.openxmlformats.org/presentationml/2006/main">
  <p:tag name="NUM" val="2"/>
</p:tagLst>
</file>

<file path=ppt/tags/tag472.xml><?xml version="1.0" encoding="utf-8"?>
<p:tagLst xmlns:a="http://schemas.openxmlformats.org/drawingml/2006/main" xmlns:r="http://schemas.openxmlformats.org/officeDocument/2006/relationships" xmlns:p="http://schemas.openxmlformats.org/presentationml/2006/main">
  <p:tag name="NUM" val="3"/>
</p:tagLst>
</file>

<file path=ppt/tags/tag473.xml><?xml version="1.0" encoding="utf-8"?>
<p:tagLst xmlns:a="http://schemas.openxmlformats.org/drawingml/2006/main" xmlns:r="http://schemas.openxmlformats.org/officeDocument/2006/relationships" xmlns:p="http://schemas.openxmlformats.org/presentationml/2006/main">
  <p:tag name="NUM" val="4"/>
</p:tagLst>
</file>

<file path=ppt/tags/tag474.xml><?xml version="1.0" encoding="utf-8"?>
<p:tagLst xmlns:a="http://schemas.openxmlformats.org/drawingml/2006/main" xmlns:r="http://schemas.openxmlformats.org/officeDocument/2006/relationships" xmlns:p="http://schemas.openxmlformats.org/presentationml/2006/main">
  <p:tag name="NUM" val="5"/>
</p:tagLst>
</file>

<file path=ppt/tags/tag475.xml><?xml version="1.0" encoding="utf-8"?>
<p:tagLst xmlns:a="http://schemas.openxmlformats.org/drawingml/2006/main" xmlns:r="http://schemas.openxmlformats.org/officeDocument/2006/relationships" xmlns:p="http://schemas.openxmlformats.org/presentationml/2006/main">
  <p:tag name="NUM" val="6"/>
</p:tagLst>
</file>

<file path=ppt/tags/tag476.xml><?xml version="1.0" encoding="utf-8"?>
<p:tagLst xmlns:a="http://schemas.openxmlformats.org/drawingml/2006/main" xmlns:r="http://schemas.openxmlformats.org/officeDocument/2006/relationships" xmlns:p="http://schemas.openxmlformats.org/presentationml/2006/main">
  <p:tag name="NUM" val="7"/>
</p:tagLst>
</file>

<file path=ppt/tags/tag477.xml><?xml version="1.0" encoding="utf-8"?>
<p:tagLst xmlns:a="http://schemas.openxmlformats.org/drawingml/2006/main" xmlns:r="http://schemas.openxmlformats.org/officeDocument/2006/relationships" xmlns:p="http://schemas.openxmlformats.org/presentationml/2006/main">
  <p:tag name="NUM" val="8"/>
</p:tagLst>
</file>

<file path=ppt/tags/tag478.xml><?xml version="1.0" encoding="utf-8"?>
<p:tagLst xmlns:a="http://schemas.openxmlformats.org/drawingml/2006/main" xmlns:r="http://schemas.openxmlformats.org/officeDocument/2006/relationships" xmlns:p="http://schemas.openxmlformats.org/presentationml/2006/main">
  <p:tag name="NUM" val="9"/>
</p:tagLst>
</file>

<file path=ppt/tags/tag479.xml><?xml version="1.0" encoding="utf-8"?>
<p:tagLst xmlns:a="http://schemas.openxmlformats.org/drawingml/2006/main" xmlns:r="http://schemas.openxmlformats.org/officeDocument/2006/relationships" xmlns:p="http://schemas.openxmlformats.org/presentationml/2006/main">
  <p:tag name="NUM" val="10"/>
</p:tagLst>
</file>

<file path=ppt/tags/tag480.xml><?xml version="1.0" encoding="utf-8"?>
<p:tagLst xmlns:a="http://schemas.openxmlformats.org/drawingml/2006/main" xmlns:r="http://schemas.openxmlformats.org/officeDocument/2006/relationships" xmlns:p="http://schemas.openxmlformats.org/presentationml/2006/main">
  <p:tag name="NUM" val="11"/>
</p:tagLst>
</file>

<file path=ppt/tags/tag481.xml><?xml version="1.0" encoding="utf-8"?>
<p:tagLst xmlns:a="http://schemas.openxmlformats.org/drawingml/2006/main" xmlns:r="http://schemas.openxmlformats.org/officeDocument/2006/relationships" xmlns:p="http://schemas.openxmlformats.org/presentationml/2006/main">
  <p:tag name="NUM" val="12"/>
</p:tagLst>
</file>

<file path=ppt/tags/tag482.xml><?xml version="1.0" encoding="utf-8"?>
<p:tagLst xmlns:a="http://schemas.openxmlformats.org/drawingml/2006/main" xmlns:r="http://schemas.openxmlformats.org/officeDocument/2006/relationships" xmlns:p="http://schemas.openxmlformats.org/presentationml/2006/main">
  <p:tag name="NUM" val="13"/>
</p:tagLst>
</file>

<file path=ppt/tags/tag483.xml><?xml version="1.0" encoding="utf-8"?>
<p:tagLst xmlns:a="http://schemas.openxmlformats.org/drawingml/2006/main" xmlns:r="http://schemas.openxmlformats.org/officeDocument/2006/relationships" xmlns:p="http://schemas.openxmlformats.org/presentationml/2006/main">
  <p:tag name="NUM" val="14"/>
</p:tagLst>
</file>

<file path=ppt/tags/tag484.xml><?xml version="1.0" encoding="utf-8"?>
<p:tagLst xmlns:a="http://schemas.openxmlformats.org/drawingml/2006/main" xmlns:r="http://schemas.openxmlformats.org/officeDocument/2006/relationships" xmlns:p="http://schemas.openxmlformats.org/presentationml/2006/main">
  <p:tag name="NUM" val="15"/>
</p:tagLst>
</file>

<file path=ppt/tags/tag485.xml><?xml version="1.0" encoding="utf-8"?>
<p:tagLst xmlns:a="http://schemas.openxmlformats.org/drawingml/2006/main" xmlns:r="http://schemas.openxmlformats.org/officeDocument/2006/relationships" xmlns:p="http://schemas.openxmlformats.org/presentationml/2006/main">
  <p:tag name="NUM" val="1"/>
</p:tagLst>
</file>

<file path=ppt/tags/tag486.xml><?xml version="1.0" encoding="utf-8"?>
<p:tagLst xmlns:a="http://schemas.openxmlformats.org/drawingml/2006/main" xmlns:r="http://schemas.openxmlformats.org/officeDocument/2006/relationships" xmlns:p="http://schemas.openxmlformats.org/presentationml/2006/main">
  <p:tag name="NUM" val="2"/>
</p:tagLst>
</file>

<file path=ppt/tags/tag487.xml><?xml version="1.0" encoding="utf-8"?>
<p:tagLst xmlns:a="http://schemas.openxmlformats.org/drawingml/2006/main" xmlns:r="http://schemas.openxmlformats.org/officeDocument/2006/relationships" xmlns:p="http://schemas.openxmlformats.org/presentationml/2006/main">
  <p:tag name="NUM" val="3"/>
</p:tagLst>
</file>

<file path=ppt/tags/tag488.xml><?xml version="1.0" encoding="utf-8"?>
<p:tagLst xmlns:a="http://schemas.openxmlformats.org/drawingml/2006/main" xmlns:r="http://schemas.openxmlformats.org/officeDocument/2006/relationships" xmlns:p="http://schemas.openxmlformats.org/presentationml/2006/main">
  <p:tag name="NUM" val="1"/>
</p:tagLst>
</file>

<file path=ppt/tags/tag489.xml><?xml version="1.0" encoding="utf-8"?>
<p:tagLst xmlns:a="http://schemas.openxmlformats.org/drawingml/2006/main" xmlns:r="http://schemas.openxmlformats.org/officeDocument/2006/relationships" xmlns:p="http://schemas.openxmlformats.org/presentationml/2006/main">
  <p:tag name="NUM" val="2"/>
</p:tagLst>
</file>

<file path=ppt/tags/tag490.xml><?xml version="1.0" encoding="utf-8"?>
<p:tagLst xmlns:a="http://schemas.openxmlformats.org/drawingml/2006/main" xmlns:r="http://schemas.openxmlformats.org/officeDocument/2006/relationships" xmlns:p="http://schemas.openxmlformats.org/presentationml/2006/main">
  <p:tag name="NUM" val="3"/>
</p:tagLst>
</file>

<file path=ppt/tags/tag491.xml><?xml version="1.0" encoding="utf-8"?>
<p:tagLst xmlns:a="http://schemas.openxmlformats.org/drawingml/2006/main" xmlns:r="http://schemas.openxmlformats.org/officeDocument/2006/relationships" xmlns:p="http://schemas.openxmlformats.org/presentationml/2006/main">
  <p:tag name="NUM" val="4"/>
</p:tagLst>
</file>

<file path=ppt/tags/tag492.xml><?xml version="1.0" encoding="utf-8"?>
<p:tagLst xmlns:a="http://schemas.openxmlformats.org/drawingml/2006/main" xmlns:r="http://schemas.openxmlformats.org/officeDocument/2006/relationships" xmlns:p="http://schemas.openxmlformats.org/presentationml/2006/main">
  <p:tag name="NUM" val="5"/>
</p:tagLst>
</file>

<file path=ppt/tags/tag493.xml><?xml version="1.0" encoding="utf-8"?>
<p:tagLst xmlns:a="http://schemas.openxmlformats.org/drawingml/2006/main" xmlns:r="http://schemas.openxmlformats.org/officeDocument/2006/relationships" xmlns:p="http://schemas.openxmlformats.org/presentationml/2006/main">
  <p:tag name="NUM" val="6"/>
</p:tagLst>
</file>

<file path=ppt/tags/tag494.xml><?xml version="1.0" encoding="utf-8"?>
<p:tagLst xmlns:a="http://schemas.openxmlformats.org/drawingml/2006/main" xmlns:r="http://schemas.openxmlformats.org/officeDocument/2006/relationships" xmlns:p="http://schemas.openxmlformats.org/presentationml/2006/main">
  <p:tag name="NUM" val="7"/>
</p:tagLst>
</file>

<file path=ppt/tags/tag495.xml><?xml version="1.0" encoding="utf-8"?>
<p:tagLst xmlns:a="http://schemas.openxmlformats.org/drawingml/2006/main" xmlns:r="http://schemas.openxmlformats.org/officeDocument/2006/relationships" xmlns:p="http://schemas.openxmlformats.org/presentationml/2006/main">
  <p:tag name="NUM" val="8"/>
</p:tagLst>
</file>

<file path=ppt/tags/tag496.xml><?xml version="1.0" encoding="utf-8"?>
<p:tagLst xmlns:a="http://schemas.openxmlformats.org/drawingml/2006/main" xmlns:r="http://schemas.openxmlformats.org/officeDocument/2006/relationships" xmlns:p="http://schemas.openxmlformats.org/presentationml/2006/main">
  <p:tag name="NUM" val="9"/>
</p:tagLst>
</file>

<file path=ppt/tags/tag497.xml><?xml version="1.0" encoding="utf-8"?>
<p:tagLst xmlns:a="http://schemas.openxmlformats.org/drawingml/2006/main" xmlns:r="http://schemas.openxmlformats.org/officeDocument/2006/relationships" xmlns:p="http://schemas.openxmlformats.org/presentationml/2006/main">
  <p:tag name="NUM" val="1"/>
</p:tagLst>
</file>

<file path=ppt/tags/tag498.xml><?xml version="1.0" encoding="utf-8"?>
<p:tagLst xmlns:a="http://schemas.openxmlformats.org/drawingml/2006/main" xmlns:r="http://schemas.openxmlformats.org/officeDocument/2006/relationships" xmlns:p="http://schemas.openxmlformats.org/presentationml/2006/main">
  <p:tag name="NUM" val="2"/>
</p:tagLst>
</file>

<file path=ppt/tags/tag499.xml><?xml version="1.0" encoding="utf-8"?>
<p:tagLst xmlns:a="http://schemas.openxmlformats.org/drawingml/2006/main" xmlns:r="http://schemas.openxmlformats.org/officeDocument/2006/relationships" xmlns:p="http://schemas.openxmlformats.org/presentationml/2006/main">
  <p:tag name="NUM" val="3"/>
</p:tagLst>
</file>

<file path=ppt/tags/tag500.xml><?xml version="1.0" encoding="utf-8"?>
<p:tagLst xmlns:a="http://schemas.openxmlformats.org/drawingml/2006/main" xmlns:r="http://schemas.openxmlformats.org/officeDocument/2006/relationships" xmlns:p="http://schemas.openxmlformats.org/presentationml/2006/main">
  <p:tag name="NUM" val="4"/>
</p:tagLst>
</file>

<file path=ppt/tags/tag501.xml><?xml version="1.0" encoding="utf-8"?>
<p:tagLst xmlns:a="http://schemas.openxmlformats.org/drawingml/2006/main" xmlns:r="http://schemas.openxmlformats.org/officeDocument/2006/relationships" xmlns:p="http://schemas.openxmlformats.org/presentationml/2006/main">
  <p:tag name="NUM" val="1"/>
</p:tagLst>
</file>

<file path=ppt/tags/tag502.xml><?xml version="1.0" encoding="utf-8"?>
<p:tagLst xmlns:a="http://schemas.openxmlformats.org/drawingml/2006/main" xmlns:r="http://schemas.openxmlformats.org/officeDocument/2006/relationships" xmlns:p="http://schemas.openxmlformats.org/presentationml/2006/main">
  <p:tag name="NUM" val="2"/>
</p:tagLst>
</file>

<file path=ppt/tags/tag503.xml><?xml version="1.0" encoding="utf-8"?>
<p:tagLst xmlns:a="http://schemas.openxmlformats.org/drawingml/2006/main" xmlns:r="http://schemas.openxmlformats.org/officeDocument/2006/relationships" xmlns:p="http://schemas.openxmlformats.org/presentationml/2006/main">
  <p:tag name="NUM" val="3"/>
</p:tagLst>
</file>

<file path=ppt/tags/tag504.xml><?xml version="1.0" encoding="utf-8"?>
<p:tagLst xmlns:a="http://schemas.openxmlformats.org/drawingml/2006/main" xmlns:r="http://schemas.openxmlformats.org/officeDocument/2006/relationships" xmlns:p="http://schemas.openxmlformats.org/presentationml/2006/main">
  <p:tag name="NUM" val="4"/>
</p:tagLst>
</file>

<file path=ppt/tags/tag505.xml><?xml version="1.0" encoding="utf-8"?>
<p:tagLst xmlns:a="http://schemas.openxmlformats.org/drawingml/2006/main" xmlns:r="http://schemas.openxmlformats.org/officeDocument/2006/relationships" xmlns:p="http://schemas.openxmlformats.org/presentationml/2006/main">
  <p:tag name="NUM" val="5"/>
</p:tagLst>
</file>

<file path=ppt/tags/tag506.xml><?xml version="1.0" encoding="utf-8"?>
<p:tagLst xmlns:a="http://schemas.openxmlformats.org/drawingml/2006/main" xmlns:r="http://schemas.openxmlformats.org/officeDocument/2006/relationships" xmlns:p="http://schemas.openxmlformats.org/presentationml/2006/main">
  <p:tag name="NUM" val="6"/>
</p:tagLst>
</file>

<file path=ppt/tags/tag507.xml><?xml version="1.0" encoding="utf-8"?>
<p:tagLst xmlns:a="http://schemas.openxmlformats.org/drawingml/2006/main" xmlns:r="http://schemas.openxmlformats.org/officeDocument/2006/relationships" xmlns:p="http://schemas.openxmlformats.org/presentationml/2006/main">
  <p:tag name="NUM" val="7"/>
</p:tagLst>
</file>

<file path=ppt/tags/tag508.xml><?xml version="1.0" encoding="utf-8"?>
<p:tagLst xmlns:a="http://schemas.openxmlformats.org/drawingml/2006/main" xmlns:r="http://schemas.openxmlformats.org/officeDocument/2006/relationships" xmlns:p="http://schemas.openxmlformats.org/presentationml/2006/main">
  <p:tag name="NUM" val="8"/>
</p:tagLst>
</file>

<file path=ppt/tags/tag509.xml><?xml version="1.0" encoding="utf-8"?>
<p:tagLst xmlns:a="http://schemas.openxmlformats.org/drawingml/2006/main" xmlns:r="http://schemas.openxmlformats.org/officeDocument/2006/relationships" xmlns:p="http://schemas.openxmlformats.org/presentationml/2006/main">
  <p:tag name="NUM" val="9"/>
</p:tagLst>
</file>

<file path=ppt/tags/tag510.xml><?xml version="1.0" encoding="utf-8"?>
<p:tagLst xmlns:a="http://schemas.openxmlformats.org/drawingml/2006/main" xmlns:r="http://schemas.openxmlformats.org/officeDocument/2006/relationships" xmlns:p="http://schemas.openxmlformats.org/presentationml/2006/main">
  <p:tag name="NUM" val="10"/>
</p:tagLst>
</file>

<file path=ppt/tags/tag511.xml><?xml version="1.0" encoding="utf-8"?>
<p:tagLst xmlns:a="http://schemas.openxmlformats.org/drawingml/2006/main" xmlns:r="http://schemas.openxmlformats.org/officeDocument/2006/relationships" xmlns:p="http://schemas.openxmlformats.org/presentationml/2006/main">
  <p:tag name="NUM" val="11"/>
</p:tagLst>
</file>

<file path=ppt/tags/tag512.xml><?xml version="1.0" encoding="utf-8"?>
<p:tagLst xmlns:a="http://schemas.openxmlformats.org/drawingml/2006/main" xmlns:r="http://schemas.openxmlformats.org/officeDocument/2006/relationships" xmlns:p="http://schemas.openxmlformats.org/presentationml/2006/main">
  <p:tag name="NUM" val="12"/>
</p:tagLst>
</file>

<file path=ppt/tags/tag513.xml><?xml version="1.0" encoding="utf-8"?>
<p:tagLst xmlns:a="http://schemas.openxmlformats.org/drawingml/2006/main" xmlns:r="http://schemas.openxmlformats.org/officeDocument/2006/relationships" xmlns:p="http://schemas.openxmlformats.org/presentationml/2006/main">
  <p:tag name="NUM" val="13"/>
</p:tagLst>
</file>

<file path=ppt/tags/tag514.xml><?xml version="1.0" encoding="utf-8"?>
<p:tagLst xmlns:a="http://schemas.openxmlformats.org/drawingml/2006/main" xmlns:r="http://schemas.openxmlformats.org/officeDocument/2006/relationships" xmlns:p="http://schemas.openxmlformats.org/presentationml/2006/main">
  <p:tag name="NUM" val="14"/>
</p:tagLst>
</file>

<file path=ppt/tags/tag515.xml><?xml version="1.0" encoding="utf-8"?>
<p:tagLst xmlns:a="http://schemas.openxmlformats.org/drawingml/2006/main" xmlns:r="http://schemas.openxmlformats.org/officeDocument/2006/relationships" xmlns:p="http://schemas.openxmlformats.org/presentationml/2006/main">
  <p:tag name="NUM" val="15"/>
</p:tagLst>
</file>

<file path=ppt/tags/tag516.xml><?xml version="1.0" encoding="utf-8"?>
<p:tagLst xmlns:a="http://schemas.openxmlformats.org/drawingml/2006/main" xmlns:r="http://schemas.openxmlformats.org/officeDocument/2006/relationships" xmlns:p="http://schemas.openxmlformats.org/presentationml/2006/main">
  <p:tag name="NUM" val="16"/>
</p:tagLst>
</file>

<file path=ppt/tags/tag517.xml><?xml version="1.0" encoding="utf-8"?>
<p:tagLst xmlns:a="http://schemas.openxmlformats.org/drawingml/2006/main" xmlns:r="http://schemas.openxmlformats.org/officeDocument/2006/relationships" xmlns:p="http://schemas.openxmlformats.org/presentationml/2006/main">
  <p:tag name="NUM" val="17"/>
</p:tagLst>
</file>

<file path=ppt/tags/tag518.xml><?xml version="1.0" encoding="utf-8"?>
<p:tagLst xmlns:a="http://schemas.openxmlformats.org/drawingml/2006/main" xmlns:r="http://schemas.openxmlformats.org/officeDocument/2006/relationships" xmlns:p="http://schemas.openxmlformats.org/presentationml/2006/main">
  <p:tag name="NUM" val="18"/>
</p:tagLst>
</file>

<file path=ppt/tags/tag519.xml><?xml version="1.0" encoding="utf-8"?>
<p:tagLst xmlns:a="http://schemas.openxmlformats.org/drawingml/2006/main" xmlns:r="http://schemas.openxmlformats.org/officeDocument/2006/relationships" xmlns:p="http://schemas.openxmlformats.org/presentationml/2006/main">
  <p:tag name="NUM" val="19"/>
</p:tagLst>
</file>

<file path=ppt/tags/tag520.xml><?xml version="1.0" encoding="utf-8"?>
<p:tagLst xmlns:a="http://schemas.openxmlformats.org/drawingml/2006/main" xmlns:r="http://schemas.openxmlformats.org/officeDocument/2006/relationships" xmlns:p="http://schemas.openxmlformats.org/presentationml/2006/main">
  <p:tag name="NUM" val="1"/>
</p:tagLst>
</file>

<file path=ppt/tags/tag521.xml><?xml version="1.0" encoding="utf-8"?>
<p:tagLst xmlns:a="http://schemas.openxmlformats.org/drawingml/2006/main" xmlns:r="http://schemas.openxmlformats.org/officeDocument/2006/relationships" xmlns:p="http://schemas.openxmlformats.org/presentationml/2006/main">
  <p:tag name="NUM" val="2"/>
</p:tagLst>
</file>

<file path=ppt/tags/tag522.xml><?xml version="1.0" encoding="utf-8"?>
<p:tagLst xmlns:a="http://schemas.openxmlformats.org/drawingml/2006/main" xmlns:r="http://schemas.openxmlformats.org/officeDocument/2006/relationships" xmlns:p="http://schemas.openxmlformats.org/presentationml/2006/main">
  <p:tag name="NUM" val="3"/>
</p:tagLst>
</file>

<file path=ppt/tags/tag523.xml><?xml version="1.0" encoding="utf-8"?>
<p:tagLst xmlns:a="http://schemas.openxmlformats.org/drawingml/2006/main" xmlns:r="http://schemas.openxmlformats.org/officeDocument/2006/relationships" xmlns:p="http://schemas.openxmlformats.org/presentationml/2006/main">
  <p:tag name="NUM" val="4"/>
</p:tagLst>
</file>

<file path=ppt/tags/tag524.xml><?xml version="1.0" encoding="utf-8"?>
<p:tagLst xmlns:a="http://schemas.openxmlformats.org/drawingml/2006/main" xmlns:r="http://schemas.openxmlformats.org/officeDocument/2006/relationships" xmlns:p="http://schemas.openxmlformats.org/presentationml/2006/main">
  <p:tag name="NUM" val="5"/>
</p:tagLst>
</file>

<file path=ppt/tags/tag525.xml><?xml version="1.0" encoding="utf-8"?>
<p:tagLst xmlns:a="http://schemas.openxmlformats.org/drawingml/2006/main" xmlns:r="http://schemas.openxmlformats.org/officeDocument/2006/relationships" xmlns:p="http://schemas.openxmlformats.org/presentationml/2006/main">
  <p:tag name="NUM" val="6"/>
</p:tagLst>
</file>

<file path=ppt/tags/tag526.xml><?xml version="1.0" encoding="utf-8"?>
<p:tagLst xmlns:a="http://schemas.openxmlformats.org/drawingml/2006/main" xmlns:r="http://schemas.openxmlformats.org/officeDocument/2006/relationships" xmlns:p="http://schemas.openxmlformats.org/presentationml/2006/main">
  <p:tag name="NUM" val="7"/>
</p:tagLst>
</file>

<file path=ppt/tags/tag527.xml><?xml version="1.0" encoding="utf-8"?>
<p:tagLst xmlns:a="http://schemas.openxmlformats.org/drawingml/2006/main" xmlns:r="http://schemas.openxmlformats.org/officeDocument/2006/relationships" xmlns:p="http://schemas.openxmlformats.org/presentationml/2006/main">
  <p:tag name="NUM" val="8"/>
</p:tagLst>
</file>

<file path=ppt/tags/tag528.xml><?xml version="1.0" encoding="utf-8"?>
<p:tagLst xmlns:a="http://schemas.openxmlformats.org/drawingml/2006/main" xmlns:r="http://schemas.openxmlformats.org/officeDocument/2006/relationships" xmlns:p="http://schemas.openxmlformats.org/presentationml/2006/main">
  <p:tag name="NUM" val="9"/>
</p:tagLst>
</file>

<file path=ppt/tags/tag529.xml><?xml version="1.0" encoding="utf-8"?>
<p:tagLst xmlns:a="http://schemas.openxmlformats.org/drawingml/2006/main" xmlns:r="http://schemas.openxmlformats.org/officeDocument/2006/relationships" xmlns:p="http://schemas.openxmlformats.org/presentationml/2006/main">
  <p:tag name="NUM" val="10"/>
</p:tagLst>
</file>

<file path=ppt/tags/tag530.xml><?xml version="1.0" encoding="utf-8"?>
<p:tagLst xmlns:a="http://schemas.openxmlformats.org/drawingml/2006/main" xmlns:r="http://schemas.openxmlformats.org/officeDocument/2006/relationships" xmlns:p="http://schemas.openxmlformats.org/presentationml/2006/main">
  <p:tag name="NUM" val="11"/>
</p:tagLst>
</file>

<file path=ppt/tags/tag531.xml><?xml version="1.0" encoding="utf-8"?>
<p:tagLst xmlns:a="http://schemas.openxmlformats.org/drawingml/2006/main" xmlns:r="http://schemas.openxmlformats.org/officeDocument/2006/relationships" xmlns:p="http://schemas.openxmlformats.org/presentationml/2006/main">
  <p:tag name="NUM" val="12"/>
</p:tagLst>
</file>

<file path=ppt/tags/tag532.xml><?xml version="1.0" encoding="utf-8"?>
<p:tagLst xmlns:a="http://schemas.openxmlformats.org/drawingml/2006/main" xmlns:r="http://schemas.openxmlformats.org/officeDocument/2006/relationships" xmlns:p="http://schemas.openxmlformats.org/presentationml/2006/main">
  <p:tag name="NUM" val="13"/>
</p:tagLst>
</file>

<file path=ppt/tags/tag533.xml><?xml version="1.0" encoding="utf-8"?>
<p:tagLst xmlns:a="http://schemas.openxmlformats.org/drawingml/2006/main" xmlns:r="http://schemas.openxmlformats.org/officeDocument/2006/relationships" xmlns:p="http://schemas.openxmlformats.org/presentationml/2006/main">
  <p:tag name="NUM" val="14"/>
</p:tagLst>
</file>

<file path=ppt/tags/tag534.xml><?xml version="1.0" encoding="utf-8"?>
<p:tagLst xmlns:a="http://schemas.openxmlformats.org/drawingml/2006/main" xmlns:r="http://schemas.openxmlformats.org/officeDocument/2006/relationships" xmlns:p="http://schemas.openxmlformats.org/presentationml/2006/main">
  <p:tag name="NUM" val="15"/>
</p:tagLst>
</file>

<file path=ppt/tags/tag535.xml><?xml version="1.0" encoding="utf-8"?>
<p:tagLst xmlns:a="http://schemas.openxmlformats.org/drawingml/2006/main" xmlns:r="http://schemas.openxmlformats.org/officeDocument/2006/relationships" xmlns:p="http://schemas.openxmlformats.org/presentationml/2006/main">
  <p:tag name="NUM" val="16"/>
</p:tagLst>
</file>

<file path=ppt/tags/tag536.xml><?xml version="1.0" encoding="utf-8"?>
<p:tagLst xmlns:a="http://schemas.openxmlformats.org/drawingml/2006/main" xmlns:r="http://schemas.openxmlformats.org/officeDocument/2006/relationships" xmlns:p="http://schemas.openxmlformats.org/presentationml/2006/main">
  <p:tag name="NUM" val="17"/>
</p:tagLst>
</file>

<file path=ppt/tags/tag537.xml><?xml version="1.0" encoding="utf-8"?>
<p:tagLst xmlns:a="http://schemas.openxmlformats.org/drawingml/2006/main" xmlns:r="http://schemas.openxmlformats.org/officeDocument/2006/relationships" xmlns:p="http://schemas.openxmlformats.org/presentationml/2006/main">
  <p:tag name="NUM" val="1"/>
</p:tagLst>
</file>

<file path=ppt/tags/tag538.xml><?xml version="1.0" encoding="utf-8"?>
<p:tagLst xmlns:a="http://schemas.openxmlformats.org/drawingml/2006/main" xmlns:r="http://schemas.openxmlformats.org/officeDocument/2006/relationships" xmlns:p="http://schemas.openxmlformats.org/presentationml/2006/main">
  <p:tag name="NUM" val="2"/>
</p:tagLst>
</file>

<file path=ppt/tags/tag539.xml><?xml version="1.0" encoding="utf-8"?>
<p:tagLst xmlns:a="http://schemas.openxmlformats.org/drawingml/2006/main" xmlns:r="http://schemas.openxmlformats.org/officeDocument/2006/relationships" xmlns:p="http://schemas.openxmlformats.org/presentationml/2006/main">
  <p:tag name="NUM" val="3"/>
</p:tagLst>
</file>

<file path=ppt/tags/tag540.xml><?xml version="1.0" encoding="utf-8"?>
<p:tagLst xmlns:a="http://schemas.openxmlformats.org/drawingml/2006/main" xmlns:r="http://schemas.openxmlformats.org/officeDocument/2006/relationships" xmlns:p="http://schemas.openxmlformats.org/presentationml/2006/main">
  <p:tag name="NUM" val="4"/>
</p:tagLst>
</file>

<file path=ppt/tags/tag541.xml><?xml version="1.0" encoding="utf-8"?>
<p:tagLst xmlns:a="http://schemas.openxmlformats.org/drawingml/2006/main" xmlns:r="http://schemas.openxmlformats.org/officeDocument/2006/relationships" xmlns:p="http://schemas.openxmlformats.org/presentationml/2006/main">
  <p:tag name="NUM" val="5"/>
</p:tagLst>
</file>

<file path=ppt/tags/tag542.xml><?xml version="1.0" encoding="utf-8"?>
<p:tagLst xmlns:a="http://schemas.openxmlformats.org/drawingml/2006/main" xmlns:r="http://schemas.openxmlformats.org/officeDocument/2006/relationships" xmlns:p="http://schemas.openxmlformats.org/presentationml/2006/main">
  <p:tag name="NUM" val="1"/>
</p:tagLst>
</file>

<file path=ppt/tags/tag543.xml><?xml version="1.0" encoding="utf-8"?>
<p:tagLst xmlns:a="http://schemas.openxmlformats.org/drawingml/2006/main" xmlns:r="http://schemas.openxmlformats.org/officeDocument/2006/relationships" xmlns:p="http://schemas.openxmlformats.org/presentationml/2006/main">
  <p:tag name="NUM" val="2"/>
</p:tagLst>
</file>

<file path=ppt/tags/tag544.xml><?xml version="1.0" encoding="utf-8"?>
<p:tagLst xmlns:a="http://schemas.openxmlformats.org/drawingml/2006/main" xmlns:r="http://schemas.openxmlformats.org/officeDocument/2006/relationships" xmlns:p="http://schemas.openxmlformats.org/presentationml/2006/main">
  <p:tag name="NUM" val="3"/>
</p:tagLst>
</file>

<file path=ppt/tags/tag545.xml><?xml version="1.0" encoding="utf-8"?>
<p:tagLst xmlns:a="http://schemas.openxmlformats.org/drawingml/2006/main" xmlns:r="http://schemas.openxmlformats.org/officeDocument/2006/relationships" xmlns:p="http://schemas.openxmlformats.org/presentationml/2006/main">
  <p:tag name="NUM" val="4"/>
</p:tagLst>
</file>

<file path=ppt/tags/tag546.xml><?xml version="1.0" encoding="utf-8"?>
<p:tagLst xmlns:a="http://schemas.openxmlformats.org/drawingml/2006/main" xmlns:r="http://schemas.openxmlformats.org/officeDocument/2006/relationships" xmlns:p="http://schemas.openxmlformats.org/presentationml/2006/main">
  <p:tag name="NUM" val="1"/>
</p:tagLst>
</file>

<file path=ppt/tags/tag547.xml><?xml version="1.0" encoding="utf-8"?>
<p:tagLst xmlns:a="http://schemas.openxmlformats.org/drawingml/2006/main" xmlns:r="http://schemas.openxmlformats.org/officeDocument/2006/relationships" xmlns:p="http://schemas.openxmlformats.org/presentationml/2006/main">
  <p:tag name="NUM" val="2"/>
</p:tagLst>
</file>

<file path=ppt/tags/tag548.xml><?xml version="1.0" encoding="utf-8"?>
<p:tagLst xmlns:a="http://schemas.openxmlformats.org/drawingml/2006/main" xmlns:r="http://schemas.openxmlformats.org/officeDocument/2006/relationships" xmlns:p="http://schemas.openxmlformats.org/presentationml/2006/main">
  <p:tag name="NUM" val="1"/>
</p:tagLst>
</file>

<file path=ppt/tags/tag549.xml><?xml version="1.0" encoding="utf-8"?>
<p:tagLst xmlns:a="http://schemas.openxmlformats.org/drawingml/2006/main" xmlns:r="http://schemas.openxmlformats.org/officeDocument/2006/relationships" xmlns:p="http://schemas.openxmlformats.org/presentationml/2006/main">
  <p:tag name="NUM" val="2"/>
</p:tagLst>
</file>

<file path=ppt/tags/tag550.xml><?xml version="1.0" encoding="utf-8"?>
<p:tagLst xmlns:a="http://schemas.openxmlformats.org/drawingml/2006/main" xmlns:r="http://schemas.openxmlformats.org/officeDocument/2006/relationships" xmlns:p="http://schemas.openxmlformats.org/presentationml/2006/main">
  <p:tag name="NUM" val="3"/>
</p:tagLst>
</file>

<file path=ppt/tags/tag551.xml><?xml version="1.0" encoding="utf-8"?>
<p:tagLst xmlns:a="http://schemas.openxmlformats.org/drawingml/2006/main" xmlns:r="http://schemas.openxmlformats.org/officeDocument/2006/relationships" xmlns:p="http://schemas.openxmlformats.org/presentationml/2006/main">
  <p:tag name="NUM" val="4"/>
</p:tagLst>
</file>

<file path=ppt/tags/tag552.xml><?xml version="1.0" encoding="utf-8"?>
<p:tagLst xmlns:a="http://schemas.openxmlformats.org/drawingml/2006/main" xmlns:r="http://schemas.openxmlformats.org/officeDocument/2006/relationships" xmlns:p="http://schemas.openxmlformats.org/presentationml/2006/main">
  <p:tag name="NUM" val="5"/>
</p:tagLst>
</file>

<file path=ppt/tags/tag553.xml><?xml version="1.0" encoding="utf-8"?>
<p:tagLst xmlns:a="http://schemas.openxmlformats.org/drawingml/2006/main" xmlns:r="http://schemas.openxmlformats.org/officeDocument/2006/relationships" xmlns:p="http://schemas.openxmlformats.org/presentationml/2006/main">
  <p:tag name="NUM" val="6"/>
</p:tagLst>
</file>

<file path=ppt/tags/tag554.xml><?xml version="1.0" encoding="utf-8"?>
<p:tagLst xmlns:a="http://schemas.openxmlformats.org/drawingml/2006/main" xmlns:r="http://schemas.openxmlformats.org/officeDocument/2006/relationships" xmlns:p="http://schemas.openxmlformats.org/presentationml/2006/main">
  <p:tag name="NUM" val="7"/>
</p:tagLst>
</file>

<file path=ppt/tags/tag555.xml><?xml version="1.0" encoding="utf-8"?>
<p:tagLst xmlns:a="http://schemas.openxmlformats.org/drawingml/2006/main" xmlns:r="http://schemas.openxmlformats.org/officeDocument/2006/relationships" xmlns:p="http://schemas.openxmlformats.org/presentationml/2006/main">
  <p:tag name="NUM" val="8"/>
</p:tagLst>
</file>

<file path=ppt/tags/tag556.xml><?xml version="1.0" encoding="utf-8"?>
<p:tagLst xmlns:a="http://schemas.openxmlformats.org/drawingml/2006/main" xmlns:r="http://schemas.openxmlformats.org/officeDocument/2006/relationships" xmlns:p="http://schemas.openxmlformats.org/presentationml/2006/main">
  <p:tag name="NUM" val="9"/>
</p:tagLst>
</file>

<file path=ppt/tags/tag557.xml><?xml version="1.0" encoding="utf-8"?>
<p:tagLst xmlns:a="http://schemas.openxmlformats.org/drawingml/2006/main" xmlns:r="http://schemas.openxmlformats.org/officeDocument/2006/relationships" xmlns:p="http://schemas.openxmlformats.org/presentationml/2006/main">
  <p:tag name="NUM" val="10"/>
</p:tagLst>
</file>

<file path=ppt/tags/tag558.xml><?xml version="1.0" encoding="utf-8"?>
<p:tagLst xmlns:a="http://schemas.openxmlformats.org/drawingml/2006/main" xmlns:r="http://schemas.openxmlformats.org/officeDocument/2006/relationships" xmlns:p="http://schemas.openxmlformats.org/presentationml/2006/main">
  <p:tag name="NUM" val="11"/>
</p:tagLst>
</file>

<file path=ppt/tags/tag559.xml><?xml version="1.0" encoding="utf-8"?>
<p:tagLst xmlns:a="http://schemas.openxmlformats.org/drawingml/2006/main" xmlns:r="http://schemas.openxmlformats.org/officeDocument/2006/relationships" xmlns:p="http://schemas.openxmlformats.org/presentationml/2006/main">
  <p:tag name="NUM" val="12"/>
</p:tagLst>
</file>

<file path=ppt/tags/tag560.xml><?xml version="1.0" encoding="utf-8"?>
<p:tagLst xmlns:a="http://schemas.openxmlformats.org/drawingml/2006/main" xmlns:r="http://schemas.openxmlformats.org/officeDocument/2006/relationships" xmlns:p="http://schemas.openxmlformats.org/presentationml/2006/main">
  <p:tag name="NUM" val="13"/>
</p:tagLst>
</file>

<file path=ppt/tags/tag561.xml><?xml version="1.0" encoding="utf-8"?>
<p:tagLst xmlns:a="http://schemas.openxmlformats.org/drawingml/2006/main" xmlns:r="http://schemas.openxmlformats.org/officeDocument/2006/relationships" xmlns:p="http://schemas.openxmlformats.org/presentationml/2006/main">
  <p:tag name="NUM" val="14"/>
</p:tagLst>
</file>

<file path=ppt/tags/tag562.xml><?xml version="1.0" encoding="utf-8"?>
<p:tagLst xmlns:a="http://schemas.openxmlformats.org/drawingml/2006/main" xmlns:r="http://schemas.openxmlformats.org/officeDocument/2006/relationships" xmlns:p="http://schemas.openxmlformats.org/presentationml/2006/main">
  <p:tag name="NUM" val="15"/>
</p:tagLst>
</file>

<file path=ppt/tags/tag563.xml><?xml version="1.0" encoding="utf-8"?>
<p:tagLst xmlns:a="http://schemas.openxmlformats.org/drawingml/2006/main" xmlns:r="http://schemas.openxmlformats.org/officeDocument/2006/relationships" xmlns:p="http://schemas.openxmlformats.org/presentationml/2006/main">
  <p:tag name="NUM" val="16"/>
</p:tagLst>
</file>

<file path=ppt/tags/tag564.xml><?xml version="1.0" encoding="utf-8"?>
<p:tagLst xmlns:a="http://schemas.openxmlformats.org/drawingml/2006/main" xmlns:r="http://schemas.openxmlformats.org/officeDocument/2006/relationships" xmlns:p="http://schemas.openxmlformats.org/presentationml/2006/main">
  <p:tag name="NUM" val="17"/>
</p:tagLst>
</file>

<file path=ppt/tags/tag565.xml><?xml version="1.0" encoding="utf-8"?>
<p:tagLst xmlns:a="http://schemas.openxmlformats.org/drawingml/2006/main" xmlns:r="http://schemas.openxmlformats.org/officeDocument/2006/relationships" xmlns:p="http://schemas.openxmlformats.org/presentationml/2006/main">
  <p:tag name="NUM" val="18"/>
</p:tagLst>
</file>

<file path=ppt/tags/tag566.xml><?xml version="1.0" encoding="utf-8"?>
<p:tagLst xmlns:a="http://schemas.openxmlformats.org/drawingml/2006/main" xmlns:r="http://schemas.openxmlformats.org/officeDocument/2006/relationships" xmlns:p="http://schemas.openxmlformats.org/presentationml/2006/main">
  <p:tag name="NUM" val="1"/>
</p:tagLst>
</file>

<file path=ppt/tags/tag567.xml><?xml version="1.0" encoding="utf-8"?>
<p:tagLst xmlns:a="http://schemas.openxmlformats.org/drawingml/2006/main" xmlns:r="http://schemas.openxmlformats.org/officeDocument/2006/relationships" xmlns:p="http://schemas.openxmlformats.org/presentationml/2006/main">
  <p:tag name="NUM" val="2"/>
</p:tagLst>
</file>

<file path=ppt/tags/tag568.xml><?xml version="1.0" encoding="utf-8"?>
<p:tagLst xmlns:a="http://schemas.openxmlformats.org/drawingml/2006/main" xmlns:r="http://schemas.openxmlformats.org/officeDocument/2006/relationships" xmlns:p="http://schemas.openxmlformats.org/presentationml/2006/main">
  <p:tag name="NUM" val="3"/>
</p:tagLst>
</file>

<file path=ppt/tags/tag569.xml><?xml version="1.0" encoding="utf-8"?>
<p:tagLst xmlns:a="http://schemas.openxmlformats.org/drawingml/2006/main" xmlns:r="http://schemas.openxmlformats.org/officeDocument/2006/relationships" xmlns:p="http://schemas.openxmlformats.org/presentationml/2006/main">
  <p:tag name="NUM" val="4"/>
</p:tagLst>
</file>

<file path=ppt/tags/tag570.xml><?xml version="1.0" encoding="utf-8"?>
<p:tagLst xmlns:a="http://schemas.openxmlformats.org/drawingml/2006/main" xmlns:r="http://schemas.openxmlformats.org/officeDocument/2006/relationships" xmlns:p="http://schemas.openxmlformats.org/presentationml/2006/main">
  <p:tag name="NUM" val="5"/>
</p:tagLst>
</file>

<file path=ppt/tags/tag571.xml><?xml version="1.0" encoding="utf-8"?>
<p:tagLst xmlns:a="http://schemas.openxmlformats.org/drawingml/2006/main" xmlns:r="http://schemas.openxmlformats.org/officeDocument/2006/relationships" xmlns:p="http://schemas.openxmlformats.org/presentationml/2006/main">
  <p:tag name="NUM" val="1"/>
</p:tagLst>
</file>

<file path=ppt/tags/tag572.xml><?xml version="1.0" encoding="utf-8"?>
<p:tagLst xmlns:a="http://schemas.openxmlformats.org/drawingml/2006/main" xmlns:r="http://schemas.openxmlformats.org/officeDocument/2006/relationships" xmlns:p="http://schemas.openxmlformats.org/presentationml/2006/main">
  <p:tag name="NUM" val="2"/>
</p:tagLst>
</file>

<file path=ppt/tags/tag573.xml><?xml version="1.0" encoding="utf-8"?>
<p:tagLst xmlns:a="http://schemas.openxmlformats.org/drawingml/2006/main" xmlns:r="http://schemas.openxmlformats.org/officeDocument/2006/relationships" xmlns:p="http://schemas.openxmlformats.org/presentationml/2006/main">
  <p:tag name="NUM" val="3"/>
</p:tagLst>
</file>

<file path=ppt/tags/tag574.xml><?xml version="1.0" encoding="utf-8"?>
<p:tagLst xmlns:a="http://schemas.openxmlformats.org/drawingml/2006/main" xmlns:r="http://schemas.openxmlformats.org/officeDocument/2006/relationships" xmlns:p="http://schemas.openxmlformats.org/presentationml/2006/main">
  <p:tag name="NUM" val="4"/>
</p:tagLst>
</file>

<file path=ppt/tags/tag575.xml><?xml version="1.0" encoding="utf-8"?>
<p:tagLst xmlns:a="http://schemas.openxmlformats.org/drawingml/2006/main" xmlns:r="http://schemas.openxmlformats.org/officeDocument/2006/relationships" xmlns:p="http://schemas.openxmlformats.org/presentationml/2006/main">
  <p:tag name="NUM" val="1"/>
</p:tagLst>
</file>

<file path=ppt/tags/tag576.xml><?xml version="1.0" encoding="utf-8"?>
<p:tagLst xmlns:a="http://schemas.openxmlformats.org/drawingml/2006/main" xmlns:r="http://schemas.openxmlformats.org/officeDocument/2006/relationships" xmlns:p="http://schemas.openxmlformats.org/presentationml/2006/main">
  <p:tag name="NUM" val="2"/>
</p:tagLst>
</file>

<file path=ppt/tags/tag577.xml><?xml version="1.0" encoding="utf-8"?>
<p:tagLst xmlns:a="http://schemas.openxmlformats.org/drawingml/2006/main" xmlns:r="http://schemas.openxmlformats.org/officeDocument/2006/relationships" xmlns:p="http://schemas.openxmlformats.org/presentationml/2006/main">
  <p:tag name="NUM" val="3"/>
</p:tagLst>
</file>

<file path=ppt/tags/tag578.xml><?xml version="1.0" encoding="utf-8"?>
<p:tagLst xmlns:a="http://schemas.openxmlformats.org/drawingml/2006/main" xmlns:r="http://schemas.openxmlformats.org/officeDocument/2006/relationships" xmlns:p="http://schemas.openxmlformats.org/presentationml/2006/main">
  <p:tag name="NUM" val="4"/>
</p:tagLst>
</file>

<file path=ppt/tags/tag579.xml><?xml version="1.0" encoding="utf-8"?>
<p:tagLst xmlns:a="http://schemas.openxmlformats.org/drawingml/2006/main" xmlns:r="http://schemas.openxmlformats.org/officeDocument/2006/relationships" xmlns:p="http://schemas.openxmlformats.org/presentationml/2006/main">
  <p:tag name="NUM" val="5"/>
</p:tagLst>
</file>

<file path=ppt/tags/tag580.xml><?xml version="1.0" encoding="utf-8"?>
<p:tagLst xmlns:a="http://schemas.openxmlformats.org/drawingml/2006/main" xmlns:r="http://schemas.openxmlformats.org/officeDocument/2006/relationships" xmlns:p="http://schemas.openxmlformats.org/presentationml/2006/main">
  <p:tag name="NUM" val="6"/>
</p:tagLst>
</file>

<file path=ppt/tags/tag581.xml><?xml version="1.0" encoding="utf-8"?>
<p:tagLst xmlns:a="http://schemas.openxmlformats.org/drawingml/2006/main" xmlns:r="http://schemas.openxmlformats.org/officeDocument/2006/relationships" xmlns:p="http://schemas.openxmlformats.org/presentationml/2006/main">
  <p:tag name="NUM" val="7"/>
</p:tagLst>
</file>

<file path=ppt/tags/tag582.xml><?xml version="1.0" encoding="utf-8"?>
<p:tagLst xmlns:a="http://schemas.openxmlformats.org/drawingml/2006/main" xmlns:r="http://schemas.openxmlformats.org/officeDocument/2006/relationships" xmlns:p="http://schemas.openxmlformats.org/presentationml/2006/main">
  <p:tag name="NUM" val="8"/>
</p:tagLst>
</file>

<file path=ppt/tags/tag583.xml><?xml version="1.0" encoding="utf-8"?>
<p:tagLst xmlns:a="http://schemas.openxmlformats.org/drawingml/2006/main" xmlns:r="http://schemas.openxmlformats.org/officeDocument/2006/relationships" xmlns:p="http://schemas.openxmlformats.org/presentationml/2006/main">
  <p:tag name="NUM" val="9"/>
</p:tagLst>
</file>

<file path=ppt/tags/tag584.xml><?xml version="1.0" encoding="utf-8"?>
<p:tagLst xmlns:a="http://schemas.openxmlformats.org/drawingml/2006/main" xmlns:r="http://schemas.openxmlformats.org/officeDocument/2006/relationships" xmlns:p="http://schemas.openxmlformats.org/presentationml/2006/main">
  <p:tag name="NUM" val="10"/>
</p:tagLst>
</file>

<file path=ppt/tags/tag585.xml><?xml version="1.0" encoding="utf-8"?>
<p:tagLst xmlns:a="http://schemas.openxmlformats.org/drawingml/2006/main" xmlns:r="http://schemas.openxmlformats.org/officeDocument/2006/relationships" xmlns:p="http://schemas.openxmlformats.org/presentationml/2006/main">
  <p:tag name="NUM" val="11"/>
</p:tagLst>
</file>

<file path=ppt/tags/tag586.xml><?xml version="1.0" encoding="utf-8"?>
<p:tagLst xmlns:a="http://schemas.openxmlformats.org/drawingml/2006/main" xmlns:r="http://schemas.openxmlformats.org/officeDocument/2006/relationships" xmlns:p="http://schemas.openxmlformats.org/presentationml/2006/main">
  <p:tag name="NUM" val="12"/>
</p:tagLst>
</file>

<file path=ppt/tags/tag587.xml><?xml version="1.0" encoding="utf-8"?>
<p:tagLst xmlns:a="http://schemas.openxmlformats.org/drawingml/2006/main" xmlns:r="http://schemas.openxmlformats.org/officeDocument/2006/relationships" xmlns:p="http://schemas.openxmlformats.org/presentationml/2006/main">
  <p:tag name="NUM" val="13"/>
</p:tagLst>
</file>

<file path=ppt/tags/tag588.xml><?xml version="1.0" encoding="utf-8"?>
<p:tagLst xmlns:a="http://schemas.openxmlformats.org/drawingml/2006/main" xmlns:r="http://schemas.openxmlformats.org/officeDocument/2006/relationships" xmlns:p="http://schemas.openxmlformats.org/presentationml/2006/main">
  <p:tag name="NUM" val="1"/>
</p:tagLst>
</file>

<file path=ppt/tags/tag589.xml><?xml version="1.0" encoding="utf-8"?>
<p:tagLst xmlns:a="http://schemas.openxmlformats.org/drawingml/2006/main" xmlns:r="http://schemas.openxmlformats.org/officeDocument/2006/relationships" xmlns:p="http://schemas.openxmlformats.org/presentationml/2006/main">
  <p:tag name="NUM" val="2"/>
</p:tagLst>
</file>

<file path=ppt/tags/tag590.xml><?xml version="1.0" encoding="utf-8"?>
<p:tagLst xmlns:a="http://schemas.openxmlformats.org/drawingml/2006/main" xmlns:r="http://schemas.openxmlformats.org/officeDocument/2006/relationships" xmlns:p="http://schemas.openxmlformats.org/presentationml/2006/main">
  <p:tag name="NUM" val="1"/>
</p:tagLst>
</file>

<file path=ppt/tags/tag591.xml><?xml version="1.0" encoding="utf-8"?>
<p:tagLst xmlns:a="http://schemas.openxmlformats.org/drawingml/2006/main" xmlns:r="http://schemas.openxmlformats.org/officeDocument/2006/relationships" xmlns:p="http://schemas.openxmlformats.org/presentationml/2006/main">
  <p:tag name="NUM" val="2"/>
</p:tagLst>
</file>

<file path=ppt/tags/tag592.xml><?xml version="1.0" encoding="utf-8"?>
<p:tagLst xmlns:a="http://schemas.openxmlformats.org/drawingml/2006/main" xmlns:r="http://schemas.openxmlformats.org/officeDocument/2006/relationships" xmlns:p="http://schemas.openxmlformats.org/presentationml/2006/main">
  <p:tag name="NUM" val="1"/>
</p:tagLst>
</file>

<file path=ppt/tags/tag593.xml><?xml version="1.0" encoding="utf-8"?>
<p:tagLst xmlns:a="http://schemas.openxmlformats.org/drawingml/2006/main" xmlns:r="http://schemas.openxmlformats.org/officeDocument/2006/relationships" xmlns:p="http://schemas.openxmlformats.org/presentationml/2006/main">
  <p:tag name="NUM" val="2"/>
</p:tagLst>
</file>

<file path=ppt/tags/tag594.xml><?xml version="1.0" encoding="utf-8"?>
<p:tagLst xmlns:a="http://schemas.openxmlformats.org/drawingml/2006/main" xmlns:r="http://schemas.openxmlformats.org/officeDocument/2006/relationships" xmlns:p="http://schemas.openxmlformats.org/presentationml/2006/main">
  <p:tag name="NUM" val="3"/>
</p:tagLst>
</file>

<file path=ppt/tags/tag595.xml><?xml version="1.0" encoding="utf-8"?>
<p:tagLst xmlns:a="http://schemas.openxmlformats.org/drawingml/2006/main" xmlns:r="http://schemas.openxmlformats.org/officeDocument/2006/relationships" xmlns:p="http://schemas.openxmlformats.org/presentationml/2006/main">
  <p:tag name="NUM" val="4"/>
</p:tagLst>
</file>

<file path=ppt/tags/tag596.xml><?xml version="1.0" encoding="utf-8"?>
<p:tagLst xmlns:a="http://schemas.openxmlformats.org/drawingml/2006/main" xmlns:r="http://schemas.openxmlformats.org/officeDocument/2006/relationships" xmlns:p="http://schemas.openxmlformats.org/presentationml/2006/main">
  <p:tag name="NUM" val="5"/>
</p:tagLst>
</file>

<file path=ppt/tags/tag597.xml><?xml version="1.0" encoding="utf-8"?>
<p:tagLst xmlns:a="http://schemas.openxmlformats.org/drawingml/2006/main" xmlns:r="http://schemas.openxmlformats.org/officeDocument/2006/relationships" xmlns:p="http://schemas.openxmlformats.org/presentationml/2006/main">
  <p:tag name="NUM" val="6"/>
</p:tagLst>
</file>

<file path=ppt/tags/tag598.xml><?xml version="1.0" encoding="utf-8"?>
<p:tagLst xmlns:a="http://schemas.openxmlformats.org/drawingml/2006/main" xmlns:r="http://schemas.openxmlformats.org/officeDocument/2006/relationships" xmlns:p="http://schemas.openxmlformats.org/presentationml/2006/main">
  <p:tag name="NUM" val="7"/>
</p:tagLst>
</file>

<file path=ppt/tags/tag599.xml><?xml version="1.0" encoding="utf-8"?>
<p:tagLst xmlns:a="http://schemas.openxmlformats.org/drawingml/2006/main" xmlns:r="http://schemas.openxmlformats.org/officeDocument/2006/relationships" xmlns:p="http://schemas.openxmlformats.org/presentationml/2006/main">
  <p:tag name="NUM" val="8"/>
</p:tagLst>
</file>

<file path=ppt/tags/tag600.xml><?xml version="1.0" encoding="utf-8"?>
<p:tagLst xmlns:a="http://schemas.openxmlformats.org/drawingml/2006/main" xmlns:r="http://schemas.openxmlformats.org/officeDocument/2006/relationships" xmlns:p="http://schemas.openxmlformats.org/presentationml/2006/main">
  <p:tag name="NUM" val="9"/>
</p:tagLst>
</file>

<file path=ppt/tags/tag601.xml><?xml version="1.0" encoding="utf-8"?>
<p:tagLst xmlns:a="http://schemas.openxmlformats.org/drawingml/2006/main" xmlns:r="http://schemas.openxmlformats.org/officeDocument/2006/relationships" xmlns:p="http://schemas.openxmlformats.org/presentationml/2006/main">
  <p:tag name="NUM" val="10"/>
</p:tagLst>
</file>

<file path=ppt/tags/tag602.xml><?xml version="1.0" encoding="utf-8"?>
<p:tagLst xmlns:a="http://schemas.openxmlformats.org/drawingml/2006/main" xmlns:r="http://schemas.openxmlformats.org/officeDocument/2006/relationships" xmlns:p="http://schemas.openxmlformats.org/presentationml/2006/main">
  <p:tag name="NUM" val="11"/>
</p:tagLst>
</file>

<file path=ppt/tags/tag603.xml><?xml version="1.0" encoding="utf-8"?>
<p:tagLst xmlns:a="http://schemas.openxmlformats.org/drawingml/2006/main" xmlns:r="http://schemas.openxmlformats.org/officeDocument/2006/relationships" xmlns:p="http://schemas.openxmlformats.org/presentationml/2006/main">
  <p:tag name="NUM" val="12"/>
</p:tagLst>
</file>

<file path=ppt/tags/tag604.xml><?xml version="1.0" encoding="utf-8"?>
<p:tagLst xmlns:a="http://schemas.openxmlformats.org/drawingml/2006/main" xmlns:r="http://schemas.openxmlformats.org/officeDocument/2006/relationships" xmlns:p="http://schemas.openxmlformats.org/presentationml/2006/main">
  <p:tag name="NUM" val="13"/>
</p:tagLst>
</file>

<file path=ppt/tags/tag605.xml><?xml version="1.0" encoding="utf-8"?>
<p:tagLst xmlns:a="http://schemas.openxmlformats.org/drawingml/2006/main" xmlns:r="http://schemas.openxmlformats.org/officeDocument/2006/relationships" xmlns:p="http://schemas.openxmlformats.org/presentationml/2006/main">
  <p:tag name="NUM" val="14"/>
</p:tagLst>
</file>

<file path=ppt/tags/tag606.xml><?xml version="1.0" encoding="utf-8"?>
<p:tagLst xmlns:a="http://schemas.openxmlformats.org/drawingml/2006/main" xmlns:r="http://schemas.openxmlformats.org/officeDocument/2006/relationships" xmlns:p="http://schemas.openxmlformats.org/presentationml/2006/main">
  <p:tag name="NUM" val="15"/>
</p:tagLst>
</file>

<file path=ppt/tags/tag607.xml><?xml version="1.0" encoding="utf-8"?>
<p:tagLst xmlns:a="http://schemas.openxmlformats.org/drawingml/2006/main" xmlns:r="http://schemas.openxmlformats.org/officeDocument/2006/relationships" xmlns:p="http://schemas.openxmlformats.org/presentationml/2006/main">
  <p:tag name="NUM" val="16"/>
</p:tagLst>
</file>

<file path=ppt/tags/tag608.xml><?xml version="1.0" encoding="utf-8"?>
<p:tagLst xmlns:a="http://schemas.openxmlformats.org/drawingml/2006/main" xmlns:r="http://schemas.openxmlformats.org/officeDocument/2006/relationships" xmlns:p="http://schemas.openxmlformats.org/presentationml/2006/main">
  <p:tag name="NUM" val="17"/>
</p:tagLst>
</file>

<file path=ppt/tags/tag609.xml><?xml version="1.0" encoding="utf-8"?>
<p:tagLst xmlns:a="http://schemas.openxmlformats.org/drawingml/2006/main" xmlns:r="http://schemas.openxmlformats.org/officeDocument/2006/relationships" xmlns:p="http://schemas.openxmlformats.org/presentationml/2006/main">
  <p:tag name="NUM" val="18"/>
</p:tagLst>
</file>

<file path=ppt/tags/tag610.xml><?xml version="1.0" encoding="utf-8"?>
<p:tagLst xmlns:a="http://schemas.openxmlformats.org/drawingml/2006/main" xmlns:r="http://schemas.openxmlformats.org/officeDocument/2006/relationships" xmlns:p="http://schemas.openxmlformats.org/presentationml/2006/main">
  <p:tag name="NUM" val="19"/>
</p:tagLst>
</file>

<file path=ppt/tags/tag611.xml><?xml version="1.0" encoding="utf-8"?>
<p:tagLst xmlns:a="http://schemas.openxmlformats.org/drawingml/2006/main" xmlns:r="http://schemas.openxmlformats.org/officeDocument/2006/relationships" xmlns:p="http://schemas.openxmlformats.org/presentationml/2006/main">
  <p:tag name="NUM" val="20"/>
</p:tagLst>
</file>

<file path=ppt/tags/tag612.xml><?xml version="1.0" encoding="utf-8"?>
<p:tagLst xmlns:a="http://schemas.openxmlformats.org/drawingml/2006/main" xmlns:r="http://schemas.openxmlformats.org/officeDocument/2006/relationships" xmlns:p="http://schemas.openxmlformats.org/presentationml/2006/main">
  <p:tag name="NUM" val="21"/>
</p:tagLst>
</file>

<file path=ppt/tags/tag613.xml><?xml version="1.0" encoding="utf-8"?>
<p:tagLst xmlns:a="http://schemas.openxmlformats.org/drawingml/2006/main" xmlns:r="http://schemas.openxmlformats.org/officeDocument/2006/relationships" xmlns:p="http://schemas.openxmlformats.org/presentationml/2006/main">
  <p:tag name="NUM" val="22"/>
</p:tagLst>
</file>

<file path=ppt/tags/tag614.xml><?xml version="1.0" encoding="utf-8"?>
<p:tagLst xmlns:a="http://schemas.openxmlformats.org/drawingml/2006/main" xmlns:r="http://schemas.openxmlformats.org/officeDocument/2006/relationships" xmlns:p="http://schemas.openxmlformats.org/presentationml/2006/main">
  <p:tag name="NUM" val="23"/>
</p:tagLst>
</file>

<file path=ppt/tags/tag615.xml><?xml version="1.0" encoding="utf-8"?>
<p:tagLst xmlns:a="http://schemas.openxmlformats.org/drawingml/2006/main" xmlns:r="http://schemas.openxmlformats.org/officeDocument/2006/relationships" xmlns:p="http://schemas.openxmlformats.org/presentationml/2006/main">
  <p:tag name="NUM" val="24"/>
</p:tagLst>
</file>

<file path=ppt/tags/tag616.xml><?xml version="1.0" encoding="utf-8"?>
<p:tagLst xmlns:a="http://schemas.openxmlformats.org/drawingml/2006/main" xmlns:r="http://schemas.openxmlformats.org/officeDocument/2006/relationships" xmlns:p="http://schemas.openxmlformats.org/presentationml/2006/main">
  <p:tag name="NUM" val="25"/>
</p:tagLst>
</file>

<file path=ppt/tags/tag617.xml><?xml version="1.0" encoding="utf-8"?>
<p:tagLst xmlns:a="http://schemas.openxmlformats.org/drawingml/2006/main" xmlns:r="http://schemas.openxmlformats.org/officeDocument/2006/relationships" xmlns:p="http://schemas.openxmlformats.org/presentationml/2006/main">
  <p:tag name="NUM" val="26"/>
</p:tagLst>
</file>

<file path=ppt/tags/tag618.xml><?xml version="1.0" encoding="utf-8"?>
<p:tagLst xmlns:a="http://schemas.openxmlformats.org/drawingml/2006/main" xmlns:r="http://schemas.openxmlformats.org/officeDocument/2006/relationships" xmlns:p="http://schemas.openxmlformats.org/presentationml/2006/main">
  <p:tag name="NUM" val="27"/>
</p:tagLst>
</file>

<file path=ppt/tags/tag619.xml><?xml version="1.0" encoding="utf-8"?>
<p:tagLst xmlns:a="http://schemas.openxmlformats.org/drawingml/2006/main" xmlns:r="http://schemas.openxmlformats.org/officeDocument/2006/relationships" xmlns:p="http://schemas.openxmlformats.org/presentationml/2006/main">
  <p:tag name="NUM" val="28"/>
</p:tagLst>
</file>

<file path=ppt/tags/tag620.xml><?xml version="1.0" encoding="utf-8"?>
<p:tagLst xmlns:a="http://schemas.openxmlformats.org/drawingml/2006/main" xmlns:r="http://schemas.openxmlformats.org/officeDocument/2006/relationships" xmlns:p="http://schemas.openxmlformats.org/presentationml/2006/main">
  <p:tag name="NUM" val="29"/>
</p:tagLst>
</file>

<file path=ppt/tags/tag621.xml><?xml version="1.0" encoding="utf-8"?>
<p:tagLst xmlns:a="http://schemas.openxmlformats.org/drawingml/2006/main" xmlns:r="http://schemas.openxmlformats.org/officeDocument/2006/relationships" xmlns:p="http://schemas.openxmlformats.org/presentationml/2006/main">
  <p:tag name="NUM" val="30"/>
</p:tagLst>
</file>

<file path=ppt/tags/tag622.xml><?xml version="1.0" encoding="utf-8"?>
<p:tagLst xmlns:a="http://schemas.openxmlformats.org/drawingml/2006/main" xmlns:r="http://schemas.openxmlformats.org/officeDocument/2006/relationships" xmlns:p="http://schemas.openxmlformats.org/presentationml/2006/main">
  <p:tag name="NUM" val="31"/>
</p:tagLst>
</file>

<file path=ppt/tags/tag623.xml><?xml version="1.0" encoding="utf-8"?>
<p:tagLst xmlns:a="http://schemas.openxmlformats.org/drawingml/2006/main" xmlns:r="http://schemas.openxmlformats.org/officeDocument/2006/relationships" xmlns:p="http://schemas.openxmlformats.org/presentationml/2006/main">
  <p:tag name="NUM" val="1"/>
</p:tagLst>
</file>

<file path=ppt/tags/tag624.xml><?xml version="1.0" encoding="utf-8"?>
<p:tagLst xmlns:a="http://schemas.openxmlformats.org/drawingml/2006/main" xmlns:r="http://schemas.openxmlformats.org/officeDocument/2006/relationships" xmlns:p="http://schemas.openxmlformats.org/presentationml/2006/main">
  <p:tag name="NUM" val="4"/>
</p:tagLst>
</file>

<file path=ppt/tags/tag625.xml><?xml version="1.0" encoding="utf-8"?>
<p:tagLst xmlns:a="http://schemas.openxmlformats.org/drawingml/2006/main" xmlns:r="http://schemas.openxmlformats.org/officeDocument/2006/relationships" xmlns:p="http://schemas.openxmlformats.org/presentationml/2006/main">
  <p:tag name="NUM" val="1"/>
</p:tagLst>
</file>

<file path=ppt/tags/tag626.xml><?xml version="1.0" encoding="utf-8"?>
<p:tagLst xmlns:a="http://schemas.openxmlformats.org/drawingml/2006/main" xmlns:r="http://schemas.openxmlformats.org/officeDocument/2006/relationships" xmlns:p="http://schemas.openxmlformats.org/presentationml/2006/main">
  <p:tag name="NUM" val="2"/>
</p:tagLst>
</file>

<file path=ppt/tags/tag627.xml><?xml version="1.0" encoding="utf-8"?>
<p:tagLst xmlns:a="http://schemas.openxmlformats.org/drawingml/2006/main" xmlns:r="http://schemas.openxmlformats.org/officeDocument/2006/relationships" xmlns:p="http://schemas.openxmlformats.org/presentationml/2006/main">
  <p:tag name="NUM" val="3"/>
</p:tagLst>
</file>

<file path=ppt/tags/tag628.xml><?xml version="1.0" encoding="utf-8"?>
<p:tagLst xmlns:a="http://schemas.openxmlformats.org/drawingml/2006/main" xmlns:r="http://schemas.openxmlformats.org/officeDocument/2006/relationships" xmlns:p="http://schemas.openxmlformats.org/presentationml/2006/main">
  <p:tag name="NUM" val="4"/>
</p:tagLst>
</file>

<file path=ppt/tags/tag629.xml><?xml version="1.0" encoding="utf-8"?>
<p:tagLst xmlns:a="http://schemas.openxmlformats.org/drawingml/2006/main" xmlns:r="http://schemas.openxmlformats.org/officeDocument/2006/relationships" xmlns:p="http://schemas.openxmlformats.org/presentationml/2006/main">
  <p:tag name="NUM" val="1"/>
</p:tagLst>
</file>

<file path=ppt/tags/tag630.xml><?xml version="1.0" encoding="utf-8"?>
<p:tagLst xmlns:a="http://schemas.openxmlformats.org/drawingml/2006/main" xmlns:r="http://schemas.openxmlformats.org/officeDocument/2006/relationships" xmlns:p="http://schemas.openxmlformats.org/presentationml/2006/main">
  <p:tag name="NUM" val="2"/>
</p:tagLst>
</file>

<file path=ppt/tags/tag631.xml><?xml version="1.0" encoding="utf-8"?>
<p:tagLst xmlns:a="http://schemas.openxmlformats.org/drawingml/2006/main" xmlns:r="http://schemas.openxmlformats.org/officeDocument/2006/relationships" xmlns:p="http://schemas.openxmlformats.org/presentationml/2006/main">
  <p:tag name="NUM" val="3"/>
</p:tagLst>
</file>

<file path=ppt/tags/tag632.xml><?xml version="1.0" encoding="utf-8"?>
<p:tagLst xmlns:a="http://schemas.openxmlformats.org/drawingml/2006/main" xmlns:r="http://schemas.openxmlformats.org/officeDocument/2006/relationships" xmlns:p="http://schemas.openxmlformats.org/presentationml/2006/main">
  <p:tag name="NUM" val="4"/>
</p:tagLst>
</file>

<file path=ppt/tags/tag633.xml><?xml version="1.0" encoding="utf-8"?>
<p:tagLst xmlns:a="http://schemas.openxmlformats.org/drawingml/2006/main" xmlns:r="http://schemas.openxmlformats.org/officeDocument/2006/relationships" xmlns:p="http://schemas.openxmlformats.org/presentationml/2006/main">
  <p:tag name="NUM" val="5"/>
</p:tagLst>
</file>

<file path=ppt/tags/tag634.xml><?xml version="1.0" encoding="utf-8"?>
<p:tagLst xmlns:a="http://schemas.openxmlformats.org/drawingml/2006/main" xmlns:r="http://schemas.openxmlformats.org/officeDocument/2006/relationships" xmlns:p="http://schemas.openxmlformats.org/presentationml/2006/main">
  <p:tag name="NUM" val="6"/>
</p:tagLst>
</file>

<file path=ppt/tags/tag635.xml><?xml version="1.0" encoding="utf-8"?>
<p:tagLst xmlns:a="http://schemas.openxmlformats.org/drawingml/2006/main" xmlns:r="http://schemas.openxmlformats.org/officeDocument/2006/relationships" xmlns:p="http://schemas.openxmlformats.org/presentationml/2006/main">
  <p:tag name="NUM" val="7"/>
</p:tagLst>
</file>

<file path=ppt/tags/tag636.xml><?xml version="1.0" encoding="utf-8"?>
<p:tagLst xmlns:a="http://schemas.openxmlformats.org/drawingml/2006/main" xmlns:r="http://schemas.openxmlformats.org/officeDocument/2006/relationships" xmlns:p="http://schemas.openxmlformats.org/presentationml/2006/main">
  <p:tag name="NUM" val="8"/>
</p:tagLst>
</file>

<file path=ppt/tags/tag637.xml><?xml version="1.0" encoding="utf-8"?>
<p:tagLst xmlns:a="http://schemas.openxmlformats.org/drawingml/2006/main" xmlns:r="http://schemas.openxmlformats.org/officeDocument/2006/relationships" xmlns:p="http://schemas.openxmlformats.org/presentationml/2006/main">
  <p:tag name="NUM" val="9"/>
</p:tagLst>
</file>

<file path=ppt/tags/tag638.xml><?xml version="1.0" encoding="utf-8"?>
<p:tagLst xmlns:a="http://schemas.openxmlformats.org/drawingml/2006/main" xmlns:r="http://schemas.openxmlformats.org/officeDocument/2006/relationships" xmlns:p="http://schemas.openxmlformats.org/presentationml/2006/main">
  <p:tag name="NUM" val="10"/>
</p:tagLst>
</file>

<file path=ppt/tags/tag639.xml><?xml version="1.0" encoding="utf-8"?>
<p:tagLst xmlns:a="http://schemas.openxmlformats.org/drawingml/2006/main" xmlns:r="http://schemas.openxmlformats.org/officeDocument/2006/relationships" xmlns:p="http://schemas.openxmlformats.org/presentationml/2006/main">
  <p:tag name="NUM" val="11"/>
</p:tagLst>
</file>

<file path=ppt/tags/tag640.xml><?xml version="1.0" encoding="utf-8"?>
<p:tagLst xmlns:a="http://schemas.openxmlformats.org/drawingml/2006/main" xmlns:r="http://schemas.openxmlformats.org/officeDocument/2006/relationships" xmlns:p="http://schemas.openxmlformats.org/presentationml/2006/main">
  <p:tag name="NUM" val="12"/>
</p:tagLst>
</file>

<file path=ppt/tags/tag641.xml><?xml version="1.0" encoding="utf-8"?>
<p:tagLst xmlns:a="http://schemas.openxmlformats.org/drawingml/2006/main" xmlns:r="http://schemas.openxmlformats.org/officeDocument/2006/relationships" xmlns:p="http://schemas.openxmlformats.org/presentationml/2006/main">
  <p:tag name="NUM" val="13"/>
</p:tagLst>
</file>

<file path=ppt/tags/tag642.xml><?xml version="1.0" encoding="utf-8"?>
<p:tagLst xmlns:a="http://schemas.openxmlformats.org/drawingml/2006/main" xmlns:r="http://schemas.openxmlformats.org/officeDocument/2006/relationships" xmlns:p="http://schemas.openxmlformats.org/presentationml/2006/main">
  <p:tag name="NUM" val="14"/>
</p:tagLst>
</file>

<file path=ppt/tags/tag643.xml><?xml version="1.0" encoding="utf-8"?>
<p:tagLst xmlns:a="http://schemas.openxmlformats.org/drawingml/2006/main" xmlns:r="http://schemas.openxmlformats.org/officeDocument/2006/relationships" xmlns:p="http://schemas.openxmlformats.org/presentationml/2006/main">
  <p:tag name="NUM" val="15"/>
</p:tagLst>
</file>

<file path=ppt/tags/tag644.xml><?xml version="1.0" encoding="utf-8"?>
<p:tagLst xmlns:a="http://schemas.openxmlformats.org/drawingml/2006/main" xmlns:r="http://schemas.openxmlformats.org/officeDocument/2006/relationships" xmlns:p="http://schemas.openxmlformats.org/presentationml/2006/main">
  <p:tag name="NUM" val="16"/>
</p:tagLst>
</file>

<file path=ppt/tags/tag645.xml><?xml version="1.0" encoding="utf-8"?>
<p:tagLst xmlns:a="http://schemas.openxmlformats.org/drawingml/2006/main" xmlns:r="http://schemas.openxmlformats.org/officeDocument/2006/relationships" xmlns:p="http://schemas.openxmlformats.org/presentationml/2006/main">
  <p:tag name="NUM" val="17"/>
</p:tagLst>
</file>

<file path=ppt/tags/tag646.xml><?xml version="1.0" encoding="utf-8"?>
<p:tagLst xmlns:a="http://schemas.openxmlformats.org/drawingml/2006/main" xmlns:r="http://schemas.openxmlformats.org/officeDocument/2006/relationships" xmlns:p="http://schemas.openxmlformats.org/presentationml/2006/main">
  <p:tag name="NUM" val="18"/>
</p:tagLst>
</file>

<file path=ppt/tags/tag647.xml><?xml version="1.0" encoding="utf-8"?>
<p:tagLst xmlns:a="http://schemas.openxmlformats.org/drawingml/2006/main" xmlns:r="http://schemas.openxmlformats.org/officeDocument/2006/relationships" xmlns:p="http://schemas.openxmlformats.org/presentationml/2006/main">
  <p:tag name="NUM" val="1"/>
</p:tagLst>
</file>

<file path=ppt/tags/tag648.xml><?xml version="1.0" encoding="utf-8"?>
<p:tagLst xmlns:a="http://schemas.openxmlformats.org/drawingml/2006/main" xmlns:r="http://schemas.openxmlformats.org/officeDocument/2006/relationships" xmlns:p="http://schemas.openxmlformats.org/presentationml/2006/main">
  <p:tag name="NUM" val="2"/>
</p:tagLst>
</file>

<file path=ppt/tags/tag649.xml><?xml version="1.0" encoding="utf-8"?>
<p:tagLst xmlns:a="http://schemas.openxmlformats.org/drawingml/2006/main" xmlns:r="http://schemas.openxmlformats.org/officeDocument/2006/relationships" xmlns:p="http://schemas.openxmlformats.org/presentationml/2006/main">
  <p:tag name="NUM" val="3"/>
</p:tagLst>
</file>

<file path=ppt/tags/tag650.xml><?xml version="1.0" encoding="utf-8"?>
<p:tagLst xmlns:a="http://schemas.openxmlformats.org/drawingml/2006/main" xmlns:r="http://schemas.openxmlformats.org/officeDocument/2006/relationships" xmlns:p="http://schemas.openxmlformats.org/presentationml/2006/main">
  <p:tag name="NUM" val="4"/>
</p:tagLst>
</file>

<file path=ppt/tags/tag651.xml><?xml version="1.0" encoding="utf-8"?>
<p:tagLst xmlns:a="http://schemas.openxmlformats.org/drawingml/2006/main" xmlns:r="http://schemas.openxmlformats.org/officeDocument/2006/relationships" xmlns:p="http://schemas.openxmlformats.org/presentationml/2006/main">
  <p:tag name="NUM" val="5"/>
</p:tagLst>
</file>

<file path=ppt/tags/tag652.xml><?xml version="1.0" encoding="utf-8"?>
<p:tagLst xmlns:a="http://schemas.openxmlformats.org/drawingml/2006/main" xmlns:r="http://schemas.openxmlformats.org/officeDocument/2006/relationships" xmlns:p="http://schemas.openxmlformats.org/presentationml/2006/main">
  <p:tag name="NUM" val="6"/>
</p:tagLst>
</file>

<file path=ppt/tags/tag653.xml><?xml version="1.0" encoding="utf-8"?>
<p:tagLst xmlns:a="http://schemas.openxmlformats.org/drawingml/2006/main" xmlns:r="http://schemas.openxmlformats.org/officeDocument/2006/relationships" xmlns:p="http://schemas.openxmlformats.org/presentationml/2006/main">
  <p:tag name="NUM" val="7"/>
</p:tagLst>
</file>

<file path=ppt/tags/tag654.xml><?xml version="1.0" encoding="utf-8"?>
<p:tagLst xmlns:a="http://schemas.openxmlformats.org/drawingml/2006/main" xmlns:r="http://schemas.openxmlformats.org/officeDocument/2006/relationships" xmlns:p="http://schemas.openxmlformats.org/presentationml/2006/main">
  <p:tag name="NUM" val="8"/>
</p:tagLst>
</file>

<file path=ppt/tags/tag655.xml><?xml version="1.0" encoding="utf-8"?>
<p:tagLst xmlns:a="http://schemas.openxmlformats.org/drawingml/2006/main" xmlns:r="http://schemas.openxmlformats.org/officeDocument/2006/relationships" xmlns:p="http://schemas.openxmlformats.org/presentationml/2006/main">
  <p:tag name="NUM" val="9"/>
</p:tagLst>
</file>

<file path=ppt/tags/tag656.xml><?xml version="1.0" encoding="utf-8"?>
<p:tagLst xmlns:a="http://schemas.openxmlformats.org/drawingml/2006/main" xmlns:r="http://schemas.openxmlformats.org/officeDocument/2006/relationships" xmlns:p="http://schemas.openxmlformats.org/presentationml/2006/main">
  <p:tag name="NUM" val="10"/>
</p:tagLst>
</file>

<file path=ppt/tags/tag657.xml><?xml version="1.0" encoding="utf-8"?>
<p:tagLst xmlns:a="http://schemas.openxmlformats.org/drawingml/2006/main" xmlns:r="http://schemas.openxmlformats.org/officeDocument/2006/relationships" xmlns:p="http://schemas.openxmlformats.org/presentationml/2006/main">
  <p:tag name="NUM" val="11"/>
</p:tagLst>
</file>

<file path=ppt/tags/tag658.xml><?xml version="1.0" encoding="utf-8"?>
<p:tagLst xmlns:a="http://schemas.openxmlformats.org/drawingml/2006/main" xmlns:r="http://schemas.openxmlformats.org/officeDocument/2006/relationships" xmlns:p="http://schemas.openxmlformats.org/presentationml/2006/main">
  <p:tag name="NUM" val="12"/>
</p:tagLst>
</file>

<file path=ppt/tags/tag659.xml><?xml version="1.0" encoding="utf-8"?>
<p:tagLst xmlns:a="http://schemas.openxmlformats.org/drawingml/2006/main" xmlns:r="http://schemas.openxmlformats.org/officeDocument/2006/relationships" xmlns:p="http://schemas.openxmlformats.org/presentationml/2006/main">
  <p:tag name="NUM" val="13"/>
</p:tagLst>
</file>

<file path=ppt/tags/tag660.xml><?xml version="1.0" encoding="utf-8"?>
<p:tagLst xmlns:a="http://schemas.openxmlformats.org/drawingml/2006/main" xmlns:r="http://schemas.openxmlformats.org/officeDocument/2006/relationships" xmlns:p="http://schemas.openxmlformats.org/presentationml/2006/main">
  <p:tag name="NUM" val="14"/>
</p:tagLst>
</file>

<file path=ppt/tags/tag661.xml><?xml version="1.0" encoding="utf-8"?>
<p:tagLst xmlns:a="http://schemas.openxmlformats.org/drawingml/2006/main" xmlns:r="http://schemas.openxmlformats.org/officeDocument/2006/relationships" xmlns:p="http://schemas.openxmlformats.org/presentationml/2006/main">
  <p:tag name="NUM" val="15"/>
</p:tagLst>
</file>

<file path=ppt/tags/tag662.xml><?xml version="1.0" encoding="utf-8"?>
<p:tagLst xmlns:a="http://schemas.openxmlformats.org/drawingml/2006/main" xmlns:r="http://schemas.openxmlformats.org/officeDocument/2006/relationships" xmlns:p="http://schemas.openxmlformats.org/presentationml/2006/main">
  <p:tag name="NUM" val="16"/>
</p:tagLst>
</file>

<file path=ppt/tags/tag663.xml><?xml version="1.0" encoding="utf-8"?>
<p:tagLst xmlns:a="http://schemas.openxmlformats.org/drawingml/2006/main" xmlns:r="http://schemas.openxmlformats.org/officeDocument/2006/relationships" xmlns:p="http://schemas.openxmlformats.org/presentationml/2006/main">
  <p:tag name="NUM" val="17"/>
</p:tagLst>
</file>

<file path=ppt/tags/tag664.xml><?xml version="1.0" encoding="utf-8"?>
<p:tagLst xmlns:a="http://schemas.openxmlformats.org/drawingml/2006/main" xmlns:r="http://schemas.openxmlformats.org/officeDocument/2006/relationships" xmlns:p="http://schemas.openxmlformats.org/presentationml/2006/main">
  <p:tag name="NUM" val="18"/>
</p:tagLst>
</file>

<file path=ppt/tags/tag665.xml><?xml version="1.0" encoding="utf-8"?>
<p:tagLst xmlns:a="http://schemas.openxmlformats.org/drawingml/2006/main" xmlns:r="http://schemas.openxmlformats.org/officeDocument/2006/relationships" xmlns:p="http://schemas.openxmlformats.org/presentationml/2006/main">
  <p:tag name="NUM" val="19"/>
</p:tagLst>
</file>

<file path=ppt/tags/tag666.xml><?xml version="1.0" encoding="utf-8"?>
<p:tagLst xmlns:a="http://schemas.openxmlformats.org/drawingml/2006/main" xmlns:r="http://schemas.openxmlformats.org/officeDocument/2006/relationships" xmlns:p="http://schemas.openxmlformats.org/presentationml/2006/main">
  <p:tag name="NUM" val="20"/>
</p:tagLst>
</file>

<file path=ppt/tags/tag667.xml><?xml version="1.0" encoding="utf-8"?>
<p:tagLst xmlns:a="http://schemas.openxmlformats.org/drawingml/2006/main" xmlns:r="http://schemas.openxmlformats.org/officeDocument/2006/relationships" xmlns:p="http://schemas.openxmlformats.org/presentationml/2006/main">
  <p:tag name="NUM" val="21"/>
</p:tagLst>
</file>

<file path=ppt/tags/tag668.xml><?xml version="1.0" encoding="utf-8"?>
<p:tagLst xmlns:a="http://schemas.openxmlformats.org/drawingml/2006/main" xmlns:r="http://schemas.openxmlformats.org/officeDocument/2006/relationships" xmlns:p="http://schemas.openxmlformats.org/presentationml/2006/main">
  <p:tag name="NUM" val="22"/>
</p:tagLst>
</file>

<file path=ppt/tags/tag669.xml><?xml version="1.0" encoding="utf-8"?>
<p:tagLst xmlns:a="http://schemas.openxmlformats.org/drawingml/2006/main" xmlns:r="http://schemas.openxmlformats.org/officeDocument/2006/relationships" xmlns:p="http://schemas.openxmlformats.org/presentationml/2006/main">
  <p:tag name="NUM" val="23"/>
</p:tagLst>
</file>

<file path=ppt/tags/tag670.xml><?xml version="1.0" encoding="utf-8"?>
<p:tagLst xmlns:a="http://schemas.openxmlformats.org/drawingml/2006/main" xmlns:r="http://schemas.openxmlformats.org/officeDocument/2006/relationships" xmlns:p="http://schemas.openxmlformats.org/presentationml/2006/main">
  <p:tag name="NUM" val="24"/>
</p:tagLst>
</file>

<file path=ppt/tags/tag671.xml><?xml version="1.0" encoding="utf-8"?>
<p:tagLst xmlns:a="http://schemas.openxmlformats.org/drawingml/2006/main" xmlns:r="http://schemas.openxmlformats.org/officeDocument/2006/relationships" xmlns:p="http://schemas.openxmlformats.org/presentationml/2006/main">
  <p:tag name="NUM" val="25"/>
</p:tagLst>
</file>

<file path=ppt/tags/tag672.xml><?xml version="1.0" encoding="utf-8"?>
<p:tagLst xmlns:a="http://schemas.openxmlformats.org/drawingml/2006/main" xmlns:r="http://schemas.openxmlformats.org/officeDocument/2006/relationships" xmlns:p="http://schemas.openxmlformats.org/presentationml/2006/main">
  <p:tag name="NUM" val="26"/>
</p:tagLst>
</file>

<file path=ppt/tags/tag673.xml><?xml version="1.0" encoding="utf-8"?>
<p:tagLst xmlns:a="http://schemas.openxmlformats.org/drawingml/2006/main" xmlns:r="http://schemas.openxmlformats.org/officeDocument/2006/relationships" xmlns:p="http://schemas.openxmlformats.org/presentationml/2006/main">
  <p:tag name="NUM" val="27"/>
</p:tagLst>
</file>

<file path=ppt/tags/tag674.xml><?xml version="1.0" encoding="utf-8"?>
<p:tagLst xmlns:a="http://schemas.openxmlformats.org/drawingml/2006/main" xmlns:r="http://schemas.openxmlformats.org/officeDocument/2006/relationships" xmlns:p="http://schemas.openxmlformats.org/presentationml/2006/main">
  <p:tag name="NUM" val="28"/>
</p:tagLst>
</file>

<file path=ppt/tags/tag675.xml><?xml version="1.0" encoding="utf-8"?>
<p:tagLst xmlns:a="http://schemas.openxmlformats.org/drawingml/2006/main" xmlns:r="http://schemas.openxmlformats.org/officeDocument/2006/relationships" xmlns:p="http://schemas.openxmlformats.org/presentationml/2006/main">
  <p:tag name="NUM" val="29"/>
</p:tagLst>
</file>

<file path=ppt/tags/tag676.xml><?xml version="1.0" encoding="utf-8"?>
<p:tagLst xmlns:a="http://schemas.openxmlformats.org/drawingml/2006/main" xmlns:r="http://schemas.openxmlformats.org/officeDocument/2006/relationships" xmlns:p="http://schemas.openxmlformats.org/presentationml/2006/main">
  <p:tag name="NUM" val="30"/>
</p:tagLst>
</file>

<file path=ppt/tags/tag677.xml><?xml version="1.0" encoding="utf-8"?>
<p:tagLst xmlns:a="http://schemas.openxmlformats.org/drawingml/2006/main" xmlns:r="http://schemas.openxmlformats.org/officeDocument/2006/relationships" xmlns:p="http://schemas.openxmlformats.org/presentationml/2006/main">
  <p:tag name="NUM" val="31"/>
</p:tagLst>
</file>

<file path=ppt/tags/tag678.xml><?xml version="1.0" encoding="utf-8"?>
<p:tagLst xmlns:a="http://schemas.openxmlformats.org/drawingml/2006/main" xmlns:r="http://schemas.openxmlformats.org/officeDocument/2006/relationships" xmlns:p="http://schemas.openxmlformats.org/presentationml/2006/main">
  <p:tag name="NUM" val="32"/>
</p:tagLst>
</file>

<file path=ppt/tags/tag679.xml><?xml version="1.0" encoding="utf-8"?>
<p:tagLst xmlns:a="http://schemas.openxmlformats.org/drawingml/2006/main" xmlns:r="http://schemas.openxmlformats.org/officeDocument/2006/relationships" xmlns:p="http://schemas.openxmlformats.org/presentationml/2006/main">
  <p:tag name="NUM" val="33"/>
</p:tagLst>
</file>

<file path=ppt/tags/tag680.xml><?xml version="1.0" encoding="utf-8"?>
<p:tagLst xmlns:a="http://schemas.openxmlformats.org/drawingml/2006/main" xmlns:r="http://schemas.openxmlformats.org/officeDocument/2006/relationships" xmlns:p="http://schemas.openxmlformats.org/presentationml/2006/main">
  <p:tag name="NUM" val="34"/>
</p:tagLst>
</file>

<file path=ppt/tags/tag681.xml><?xml version="1.0" encoding="utf-8"?>
<p:tagLst xmlns:a="http://schemas.openxmlformats.org/drawingml/2006/main" xmlns:r="http://schemas.openxmlformats.org/officeDocument/2006/relationships" xmlns:p="http://schemas.openxmlformats.org/presentationml/2006/main">
  <p:tag name="NUM" val="35"/>
</p:tagLst>
</file>

<file path=ppt/tags/tag682.xml><?xml version="1.0" encoding="utf-8"?>
<p:tagLst xmlns:a="http://schemas.openxmlformats.org/drawingml/2006/main" xmlns:r="http://schemas.openxmlformats.org/officeDocument/2006/relationships" xmlns:p="http://schemas.openxmlformats.org/presentationml/2006/main">
  <p:tag name="NUM" val="36"/>
</p:tagLst>
</file>

<file path=ppt/tags/tag683.xml><?xml version="1.0" encoding="utf-8"?>
<p:tagLst xmlns:a="http://schemas.openxmlformats.org/drawingml/2006/main" xmlns:r="http://schemas.openxmlformats.org/officeDocument/2006/relationships" xmlns:p="http://schemas.openxmlformats.org/presentationml/2006/main">
  <p:tag name="NUM" val="37"/>
</p:tagLst>
</file>

<file path=ppt/tags/tag684.xml><?xml version="1.0" encoding="utf-8"?>
<p:tagLst xmlns:a="http://schemas.openxmlformats.org/drawingml/2006/main" xmlns:r="http://schemas.openxmlformats.org/officeDocument/2006/relationships" xmlns:p="http://schemas.openxmlformats.org/presentationml/2006/main">
  <p:tag name="NUM" val="1"/>
</p:tagLst>
</file>

<file path=ppt/tags/tag685.xml><?xml version="1.0" encoding="utf-8"?>
<p:tagLst xmlns:a="http://schemas.openxmlformats.org/drawingml/2006/main" xmlns:r="http://schemas.openxmlformats.org/officeDocument/2006/relationships" xmlns:p="http://schemas.openxmlformats.org/presentationml/2006/main">
  <p:tag name="NUM" val="2"/>
</p:tagLst>
</file>

<file path=ppt/tags/tag686.xml><?xml version="1.0" encoding="utf-8"?>
<p:tagLst xmlns:a="http://schemas.openxmlformats.org/drawingml/2006/main" xmlns:r="http://schemas.openxmlformats.org/officeDocument/2006/relationships" xmlns:p="http://schemas.openxmlformats.org/presentationml/2006/main">
  <p:tag name="NUM" val="3"/>
</p:tagLst>
</file>

<file path=ppt/tags/tag687.xml><?xml version="1.0" encoding="utf-8"?>
<p:tagLst xmlns:a="http://schemas.openxmlformats.org/drawingml/2006/main" xmlns:r="http://schemas.openxmlformats.org/officeDocument/2006/relationships" xmlns:p="http://schemas.openxmlformats.org/presentationml/2006/main">
  <p:tag name="NUM" val="4"/>
</p:tagLst>
</file>

<file path=ppt/tags/tag688.xml><?xml version="1.0" encoding="utf-8"?>
<p:tagLst xmlns:a="http://schemas.openxmlformats.org/drawingml/2006/main" xmlns:r="http://schemas.openxmlformats.org/officeDocument/2006/relationships" xmlns:p="http://schemas.openxmlformats.org/presentationml/2006/main">
  <p:tag name="NUM" val="5"/>
</p:tagLst>
</file>

<file path=ppt/tags/tag689.xml><?xml version="1.0" encoding="utf-8"?>
<p:tagLst xmlns:a="http://schemas.openxmlformats.org/drawingml/2006/main" xmlns:r="http://schemas.openxmlformats.org/officeDocument/2006/relationships" xmlns:p="http://schemas.openxmlformats.org/presentationml/2006/main">
  <p:tag name="NUM" val="6"/>
</p:tagLst>
</file>

<file path=ppt/tags/tag690.xml><?xml version="1.0" encoding="utf-8"?>
<p:tagLst xmlns:a="http://schemas.openxmlformats.org/drawingml/2006/main" xmlns:r="http://schemas.openxmlformats.org/officeDocument/2006/relationships" xmlns:p="http://schemas.openxmlformats.org/presentationml/2006/main">
  <p:tag name="NUM" val="7"/>
</p:tagLst>
</file>

<file path=ppt/tags/tag691.xml><?xml version="1.0" encoding="utf-8"?>
<p:tagLst xmlns:a="http://schemas.openxmlformats.org/drawingml/2006/main" xmlns:r="http://schemas.openxmlformats.org/officeDocument/2006/relationships" xmlns:p="http://schemas.openxmlformats.org/presentationml/2006/main">
  <p:tag name="NUM" val="8"/>
</p:tagLst>
</file>

<file path=ppt/tags/tag692.xml><?xml version="1.0" encoding="utf-8"?>
<p:tagLst xmlns:a="http://schemas.openxmlformats.org/drawingml/2006/main" xmlns:r="http://schemas.openxmlformats.org/officeDocument/2006/relationships" xmlns:p="http://schemas.openxmlformats.org/presentationml/2006/main">
  <p:tag name="NUM" val="9"/>
</p:tagLst>
</file>

<file path=ppt/tags/tag693.xml><?xml version="1.0" encoding="utf-8"?>
<p:tagLst xmlns:a="http://schemas.openxmlformats.org/drawingml/2006/main" xmlns:r="http://schemas.openxmlformats.org/officeDocument/2006/relationships" xmlns:p="http://schemas.openxmlformats.org/presentationml/2006/main">
  <p:tag name="NUM" val="10"/>
</p:tagLst>
</file>

<file path=ppt/tags/tag694.xml><?xml version="1.0" encoding="utf-8"?>
<p:tagLst xmlns:a="http://schemas.openxmlformats.org/drawingml/2006/main" xmlns:r="http://schemas.openxmlformats.org/officeDocument/2006/relationships" xmlns:p="http://schemas.openxmlformats.org/presentationml/2006/main">
  <p:tag name="NUM" val="11"/>
</p:tagLst>
</file>

<file path=ppt/tags/tag695.xml><?xml version="1.0" encoding="utf-8"?>
<p:tagLst xmlns:a="http://schemas.openxmlformats.org/drawingml/2006/main" xmlns:r="http://schemas.openxmlformats.org/officeDocument/2006/relationships" xmlns:p="http://schemas.openxmlformats.org/presentationml/2006/main">
  <p:tag name="NUM" val="12"/>
</p:tagLst>
</file>

<file path=ppt/tags/tag696.xml><?xml version="1.0" encoding="utf-8"?>
<p:tagLst xmlns:a="http://schemas.openxmlformats.org/drawingml/2006/main" xmlns:r="http://schemas.openxmlformats.org/officeDocument/2006/relationships" xmlns:p="http://schemas.openxmlformats.org/presentationml/2006/main">
  <p:tag name="NUM" val="13"/>
</p:tagLst>
</file>

<file path=ppt/tags/tag697.xml><?xml version="1.0" encoding="utf-8"?>
<p:tagLst xmlns:a="http://schemas.openxmlformats.org/drawingml/2006/main" xmlns:r="http://schemas.openxmlformats.org/officeDocument/2006/relationships" xmlns:p="http://schemas.openxmlformats.org/presentationml/2006/main">
  <p:tag name="NUM" val="14"/>
</p:tagLst>
</file>

<file path=ppt/tags/tag698.xml><?xml version="1.0" encoding="utf-8"?>
<p:tagLst xmlns:a="http://schemas.openxmlformats.org/drawingml/2006/main" xmlns:r="http://schemas.openxmlformats.org/officeDocument/2006/relationships" xmlns:p="http://schemas.openxmlformats.org/presentationml/2006/main">
  <p:tag name="NUM" val="15"/>
</p:tagLst>
</file>

<file path=ppt/tags/tag699.xml><?xml version="1.0" encoding="utf-8"?>
<p:tagLst xmlns:a="http://schemas.openxmlformats.org/drawingml/2006/main" xmlns:r="http://schemas.openxmlformats.org/officeDocument/2006/relationships" xmlns:p="http://schemas.openxmlformats.org/presentationml/2006/main">
  <p:tag name="NUM" val="16"/>
</p:tagLst>
</file>

<file path=ppt/tags/tag700.xml><?xml version="1.0" encoding="utf-8"?>
<p:tagLst xmlns:a="http://schemas.openxmlformats.org/drawingml/2006/main" xmlns:r="http://schemas.openxmlformats.org/officeDocument/2006/relationships" xmlns:p="http://schemas.openxmlformats.org/presentationml/2006/main">
  <p:tag name="NUM" val="17"/>
</p:tagLst>
</file>

<file path=ppt/tags/tag701.xml><?xml version="1.0" encoding="utf-8"?>
<p:tagLst xmlns:a="http://schemas.openxmlformats.org/drawingml/2006/main" xmlns:r="http://schemas.openxmlformats.org/officeDocument/2006/relationships" xmlns:p="http://schemas.openxmlformats.org/presentationml/2006/main">
  <p:tag name="NUM" val="18"/>
</p:tagLst>
</file>

<file path=ppt/tags/tag702.xml><?xml version="1.0" encoding="utf-8"?>
<p:tagLst xmlns:a="http://schemas.openxmlformats.org/drawingml/2006/main" xmlns:r="http://schemas.openxmlformats.org/officeDocument/2006/relationships" xmlns:p="http://schemas.openxmlformats.org/presentationml/2006/main">
  <p:tag name="NUM" val="19"/>
</p:tagLst>
</file>

<file path=ppt/tags/tag703.xml><?xml version="1.0" encoding="utf-8"?>
<p:tagLst xmlns:a="http://schemas.openxmlformats.org/drawingml/2006/main" xmlns:r="http://schemas.openxmlformats.org/officeDocument/2006/relationships" xmlns:p="http://schemas.openxmlformats.org/presentationml/2006/main">
  <p:tag name="NUM" val="20"/>
</p:tagLst>
</file>

<file path=ppt/tags/tag704.xml><?xml version="1.0" encoding="utf-8"?>
<p:tagLst xmlns:a="http://schemas.openxmlformats.org/drawingml/2006/main" xmlns:r="http://schemas.openxmlformats.org/officeDocument/2006/relationships" xmlns:p="http://schemas.openxmlformats.org/presentationml/2006/main">
  <p:tag name="NUM" val="21"/>
</p:tagLst>
</file>

<file path=ppt/tags/tag705.xml><?xml version="1.0" encoding="utf-8"?>
<p:tagLst xmlns:a="http://schemas.openxmlformats.org/drawingml/2006/main" xmlns:r="http://schemas.openxmlformats.org/officeDocument/2006/relationships" xmlns:p="http://schemas.openxmlformats.org/presentationml/2006/main">
  <p:tag name="NUM" val="22"/>
</p:tagLst>
</file>

<file path=ppt/tags/tag706.xml><?xml version="1.0" encoding="utf-8"?>
<p:tagLst xmlns:a="http://schemas.openxmlformats.org/drawingml/2006/main" xmlns:r="http://schemas.openxmlformats.org/officeDocument/2006/relationships" xmlns:p="http://schemas.openxmlformats.org/presentationml/2006/main">
  <p:tag name="NUM" val="23"/>
</p:tagLst>
</file>

<file path=ppt/tags/tag707.xml><?xml version="1.0" encoding="utf-8"?>
<p:tagLst xmlns:a="http://schemas.openxmlformats.org/drawingml/2006/main" xmlns:r="http://schemas.openxmlformats.org/officeDocument/2006/relationships" xmlns:p="http://schemas.openxmlformats.org/presentationml/2006/main">
  <p:tag name="NUM" val="24"/>
</p:tagLst>
</file>

<file path=ppt/tags/tag708.xml><?xml version="1.0" encoding="utf-8"?>
<p:tagLst xmlns:a="http://schemas.openxmlformats.org/drawingml/2006/main" xmlns:r="http://schemas.openxmlformats.org/officeDocument/2006/relationships" xmlns:p="http://schemas.openxmlformats.org/presentationml/2006/main">
  <p:tag name="NUM" val="1"/>
</p:tagLst>
</file>

<file path=ppt/tags/tag709.xml><?xml version="1.0" encoding="utf-8"?>
<p:tagLst xmlns:a="http://schemas.openxmlformats.org/drawingml/2006/main" xmlns:r="http://schemas.openxmlformats.org/officeDocument/2006/relationships" xmlns:p="http://schemas.openxmlformats.org/presentationml/2006/main">
  <p:tag name="NUM" val="2"/>
</p:tagLst>
</file>

<file path=ppt/tags/tag710.xml><?xml version="1.0" encoding="utf-8"?>
<p:tagLst xmlns:a="http://schemas.openxmlformats.org/drawingml/2006/main" xmlns:r="http://schemas.openxmlformats.org/officeDocument/2006/relationships" xmlns:p="http://schemas.openxmlformats.org/presentationml/2006/main">
  <p:tag name="NUM" val="3"/>
</p:tagLst>
</file>

<file path=ppt/tags/tag711.xml><?xml version="1.0" encoding="utf-8"?>
<p:tagLst xmlns:a="http://schemas.openxmlformats.org/drawingml/2006/main" xmlns:r="http://schemas.openxmlformats.org/officeDocument/2006/relationships" xmlns:p="http://schemas.openxmlformats.org/presentationml/2006/main">
  <p:tag name="NUM" val="4"/>
</p:tagLst>
</file>

<file path=ppt/tags/tag712.xml><?xml version="1.0" encoding="utf-8"?>
<p:tagLst xmlns:a="http://schemas.openxmlformats.org/drawingml/2006/main" xmlns:r="http://schemas.openxmlformats.org/officeDocument/2006/relationships" xmlns:p="http://schemas.openxmlformats.org/presentationml/2006/main">
  <p:tag name="NUM" val="5"/>
</p:tagLst>
</file>

<file path=ppt/tags/tag713.xml><?xml version="1.0" encoding="utf-8"?>
<p:tagLst xmlns:a="http://schemas.openxmlformats.org/drawingml/2006/main" xmlns:r="http://schemas.openxmlformats.org/officeDocument/2006/relationships" xmlns:p="http://schemas.openxmlformats.org/presentationml/2006/main">
  <p:tag name="NUM" val="6"/>
</p:tagLst>
</file>

<file path=ppt/tags/tag714.xml><?xml version="1.0" encoding="utf-8"?>
<p:tagLst xmlns:a="http://schemas.openxmlformats.org/drawingml/2006/main" xmlns:r="http://schemas.openxmlformats.org/officeDocument/2006/relationships" xmlns:p="http://schemas.openxmlformats.org/presentationml/2006/main">
  <p:tag name="NUM" val="7"/>
</p:tagLst>
</file>

<file path=ppt/tags/tag715.xml><?xml version="1.0" encoding="utf-8"?>
<p:tagLst xmlns:a="http://schemas.openxmlformats.org/drawingml/2006/main" xmlns:r="http://schemas.openxmlformats.org/officeDocument/2006/relationships" xmlns:p="http://schemas.openxmlformats.org/presentationml/2006/main">
  <p:tag name="NUM" val="8"/>
</p:tagLst>
</file>

<file path=ppt/tags/tag716.xml><?xml version="1.0" encoding="utf-8"?>
<p:tagLst xmlns:a="http://schemas.openxmlformats.org/drawingml/2006/main" xmlns:r="http://schemas.openxmlformats.org/officeDocument/2006/relationships" xmlns:p="http://schemas.openxmlformats.org/presentationml/2006/main">
  <p:tag name="NUM" val="9"/>
</p:tagLst>
</file>

<file path=ppt/tags/tag717.xml><?xml version="1.0" encoding="utf-8"?>
<p:tagLst xmlns:a="http://schemas.openxmlformats.org/drawingml/2006/main" xmlns:r="http://schemas.openxmlformats.org/officeDocument/2006/relationships" xmlns:p="http://schemas.openxmlformats.org/presentationml/2006/main">
  <p:tag name="NUM" val="10"/>
</p:tagLst>
</file>

<file path=ppt/tags/tag718.xml><?xml version="1.0" encoding="utf-8"?>
<p:tagLst xmlns:a="http://schemas.openxmlformats.org/drawingml/2006/main" xmlns:r="http://schemas.openxmlformats.org/officeDocument/2006/relationships" xmlns:p="http://schemas.openxmlformats.org/presentationml/2006/main">
  <p:tag name="NUM" val="11"/>
</p:tagLst>
</file>

<file path=ppt/tags/tag719.xml><?xml version="1.0" encoding="utf-8"?>
<p:tagLst xmlns:a="http://schemas.openxmlformats.org/drawingml/2006/main" xmlns:r="http://schemas.openxmlformats.org/officeDocument/2006/relationships" xmlns:p="http://schemas.openxmlformats.org/presentationml/2006/main">
  <p:tag name="NUM" val="12"/>
</p:tagLst>
</file>

<file path=ppt/tags/tag720.xml><?xml version="1.0" encoding="utf-8"?>
<p:tagLst xmlns:a="http://schemas.openxmlformats.org/drawingml/2006/main" xmlns:r="http://schemas.openxmlformats.org/officeDocument/2006/relationships" xmlns:p="http://schemas.openxmlformats.org/presentationml/2006/main">
  <p:tag name="NUM" val="13"/>
</p:tagLst>
</file>

<file path=ppt/tags/tag721.xml><?xml version="1.0" encoding="utf-8"?>
<p:tagLst xmlns:a="http://schemas.openxmlformats.org/drawingml/2006/main" xmlns:r="http://schemas.openxmlformats.org/officeDocument/2006/relationships" xmlns:p="http://schemas.openxmlformats.org/presentationml/2006/main">
  <p:tag name="NUM" val="14"/>
</p:tagLst>
</file>

<file path=ppt/tags/tag722.xml><?xml version="1.0" encoding="utf-8"?>
<p:tagLst xmlns:a="http://schemas.openxmlformats.org/drawingml/2006/main" xmlns:r="http://schemas.openxmlformats.org/officeDocument/2006/relationships" xmlns:p="http://schemas.openxmlformats.org/presentationml/2006/main">
  <p:tag name="NUM" val="15"/>
</p:tagLst>
</file>

<file path=ppt/tags/tag723.xml><?xml version="1.0" encoding="utf-8"?>
<p:tagLst xmlns:a="http://schemas.openxmlformats.org/drawingml/2006/main" xmlns:r="http://schemas.openxmlformats.org/officeDocument/2006/relationships" xmlns:p="http://schemas.openxmlformats.org/presentationml/2006/main">
  <p:tag name="NUM" val="16"/>
</p:tagLst>
</file>

<file path=ppt/tags/tag724.xml><?xml version="1.0" encoding="utf-8"?>
<p:tagLst xmlns:a="http://schemas.openxmlformats.org/drawingml/2006/main" xmlns:r="http://schemas.openxmlformats.org/officeDocument/2006/relationships" xmlns:p="http://schemas.openxmlformats.org/presentationml/2006/main">
  <p:tag name="NUM" val="17"/>
</p:tagLst>
</file>

<file path=ppt/tags/tag725.xml><?xml version="1.0" encoding="utf-8"?>
<p:tagLst xmlns:a="http://schemas.openxmlformats.org/drawingml/2006/main" xmlns:r="http://schemas.openxmlformats.org/officeDocument/2006/relationships" xmlns:p="http://schemas.openxmlformats.org/presentationml/2006/main">
  <p:tag name="NUM" val="18"/>
</p:tagLst>
</file>

<file path=ppt/tags/tag726.xml><?xml version="1.0" encoding="utf-8"?>
<p:tagLst xmlns:a="http://schemas.openxmlformats.org/drawingml/2006/main" xmlns:r="http://schemas.openxmlformats.org/officeDocument/2006/relationships" xmlns:p="http://schemas.openxmlformats.org/presentationml/2006/main">
  <p:tag name="NUM" val="19"/>
</p:tagLst>
</file>

<file path=ppt/tags/tag727.xml><?xml version="1.0" encoding="utf-8"?>
<p:tagLst xmlns:a="http://schemas.openxmlformats.org/drawingml/2006/main" xmlns:r="http://schemas.openxmlformats.org/officeDocument/2006/relationships" xmlns:p="http://schemas.openxmlformats.org/presentationml/2006/main">
  <p:tag name="NUM" val="20"/>
</p:tagLst>
</file>

<file path=ppt/tags/tag728.xml><?xml version="1.0" encoding="utf-8"?>
<p:tagLst xmlns:a="http://schemas.openxmlformats.org/drawingml/2006/main" xmlns:r="http://schemas.openxmlformats.org/officeDocument/2006/relationships" xmlns:p="http://schemas.openxmlformats.org/presentationml/2006/main">
  <p:tag name="NUM" val="21"/>
</p:tagLst>
</file>

<file path=ppt/tags/tag729.xml><?xml version="1.0" encoding="utf-8"?>
<p:tagLst xmlns:a="http://schemas.openxmlformats.org/drawingml/2006/main" xmlns:r="http://schemas.openxmlformats.org/officeDocument/2006/relationships" xmlns:p="http://schemas.openxmlformats.org/presentationml/2006/main">
  <p:tag name="NUM" val="22"/>
</p:tagLst>
</file>

<file path=ppt/tags/tag730.xml><?xml version="1.0" encoding="utf-8"?>
<p:tagLst xmlns:a="http://schemas.openxmlformats.org/drawingml/2006/main" xmlns:r="http://schemas.openxmlformats.org/officeDocument/2006/relationships" xmlns:p="http://schemas.openxmlformats.org/presentationml/2006/main">
  <p:tag name="NUM" val="1"/>
</p:tagLst>
</file>

<file path=ppt/tags/tag731.xml><?xml version="1.0" encoding="utf-8"?>
<p:tagLst xmlns:a="http://schemas.openxmlformats.org/drawingml/2006/main" xmlns:r="http://schemas.openxmlformats.org/officeDocument/2006/relationships" xmlns:p="http://schemas.openxmlformats.org/presentationml/2006/main">
  <p:tag name="NUM" val="2"/>
</p:tagLst>
</file>

<file path=ppt/tags/tag732.xml><?xml version="1.0" encoding="utf-8"?>
<p:tagLst xmlns:a="http://schemas.openxmlformats.org/drawingml/2006/main" xmlns:r="http://schemas.openxmlformats.org/officeDocument/2006/relationships" xmlns:p="http://schemas.openxmlformats.org/presentationml/2006/main">
  <p:tag name="NUM" val="3"/>
</p:tagLst>
</file>

<file path=ppt/tags/tag733.xml><?xml version="1.0" encoding="utf-8"?>
<p:tagLst xmlns:a="http://schemas.openxmlformats.org/drawingml/2006/main" xmlns:r="http://schemas.openxmlformats.org/officeDocument/2006/relationships" xmlns:p="http://schemas.openxmlformats.org/presentationml/2006/main">
  <p:tag name="NUM" val="4"/>
</p:tagLst>
</file>

<file path=ppt/tags/tag734.xml><?xml version="1.0" encoding="utf-8"?>
<p:tagLst xmlns:a="http://schemas.openxmlformats.org/drawingml/2006/main" xmlns:r="http://schemas.openxmlformats.org/officeDocument/2006/relationships" xmlns:p="http://schemas.openxmlformats.org/presentationml/2006/main">
  <p:tag name="NUM" val="5"/>
</p:tagLst>
</file>

<file path=ppt/tags/tag735.xml><?xml version="1.0" encoding="utf-8"?>
<p:tagLst xmlns:a="http://schemas.openxmlformats.org/drawingml/2006/main" xmlns:r="http://schemas.openxmlformats.org/officeDocument/2006/relationships" xmlns:p="http://schemas.openxmlformats.org/presentationml/2006/main">
  <p:tag name="NUM" val="6"/>
</p:tagLst>
</file>

<file path=ppt/tags/tag736.xml><?xml version="1.0" encoding="utf-8"?>
<p:tagLst xmlns:a="http://schemas.openxmlformats.org/drawingml/2006/main" xmlns:r="http://schemas.openxmlformats.org/officeDocument/2006/relationships" xmlns:p="http://schemas.openxmlformats.org/presentationml/2006/main">
  <p:tag name="NUM" val="7"/>
</p:tagLst>
</file>

<file path=ppt/tags/tag737.xml><?xml version="1.0" encoding="utf-8"?>
<p:tagLst xmlns:a="http://schemas.openxmlformats.org/drawingml/2006/main" xmlns:r="http://schemas.openxmlformats.org/officeDocument/2006/relationships" xmlns:p="http://schemas.openxmlformats.org/presentationml/2006/main">
  <p:tag name="NUM" val="8"/>
</p:tagLst>
</file>

<file path=ppt/tags/tag738.xml><?xml version="1.0" encoding="utf-8"?>
<p:tagLst xmlns:a="http://schemas.openxmlformats.org/drawingml/2006/main" xmlns:r="http://schemas.openxmlformats.org/officeDocument/2006/relationships" xmlns:p="http://schemas.openxmlformats.org/presentationml/2006/main">
  <p:tag name="NUM" val="9"/>
</p:tagLst>
</file>

<file path=ppt/tags/tag739.xml><?xml version="1.0" encoding="utf-8"?>
<p:tagLst xmlns:a="http://schemas.openxmlformats.org/drawingml/2006/main" xmlns:r="http://schemas.openxmlformats.org/officeDocument/2006/relationships" xmlns:p="http://schemas.openxmlformats.org/presentationml/2006/main">
  <p:tag name="NUM" val="10"/>
</p:tagLst>
</file>

<file path=ppt/tags/tag740.xml><?xml version="1.0" encoding="utf-8"?>
<p:tagLst xmlns:a="http://schemas.openxmlformats.org/drawingml/2006/main" xmlns:r="http://schemas.openxmlformats.org/officeDocument/2006/relationships" xmlns:p="http://schemas.openxmlformats.org/presentationml/2006/main">
  <p:tag name="NUM" val="11"/>
</p:tagLst>
</file>

<file path=ppt/tags/tag741.xml><?xml version="1.0" encoding="utf-8"?>
<p:tagLst xmlns:a="http://schemas.openxmlformats.org/drawingml/2006/main" xmlns:r="http://schemas.openxmlformats.org/officeDocument/2006/relationships" xmlns:p="http://schemas.openxmlformats.org/presentationml/2006/main">
  <p:tag name="NUM" val="12"/>
</p:tagLst>
</file>

<file path=ppt/tags/tag742.xml><?xml version="1.0" encoding="utf-8"?>
<p:tagLst xmlns:a="http://schemas.openxmlformats.org/drawingml/2006/main" xmlns:r="http://schemas.openxmlformats.org/officeDocument/2006/relationships" xmlns:p="http://schemas.openxmlformats.org/presentationml/2006/main">
  <p:tag name="NUM" val="13"/>
</p:tagLst>
</file>

<file path=ppt/tags/tag743.xml><?xml version="1.0" encoding="utf-8"?>
<p:tagLst xmlns:a="http://schemas.openxmlformats.org/drawingml/2006/main" xmlns:r="http://schemas.openxmlformats.org/officeDocument/2006/relationships" xmlns:p="http://schemas.openxmlformats.org/presentationml/2006/main">
  <p:tag name="NUM" val="14"/>
</p:tagLst>
</file>

<file path=ppt/tags/tag744.xml><?xml version="1.0" encoding="utf-8"?>
<p:tagLst xmlns:a="http://schemas.openxmlformats.org/drawingml/2006/main" xmlns:r="http://schemas.openxmlformats.org/officeDocument/2006/relationships" xmlns:p="http://schemas.openxmlformats.org/presentationml/2006/main">
  <p:tag name="NUM" val="15"/>
</p:tagLst>
</file>

<file path=ppt/tags/tag745.xml><?xml version="1.0" encoding="utf-8"?>
<p:tagLst xmlns:a="http://schemas.openxmlformats.org/drawingml/2006/main" xmlns:r="http://schemas.openxmlformats.org/officeDocument/2006/relationships" xmlns:p="http://schemas.openxmlformats.org/presentationml/2006/main">
  <p:tag name="NUM" val="16"/>
</p:tagLst>
</file>

<file path=ppt/tags/tag746.xml><?xml version="1.0" encoding="utf-8"?>
<p:tagLst xmlns:a="http://schemas.openxmlformats.org/drawingml/2006/main" xmlns:r="http://schemas.openxmlformats.org/officeDocument/2006/relationships" xmlns:p="http://schemas.openxmlformats.org/presentationml/2006/main">
  <p:tag name="NUM" val="17"/>
</p:tagLst>
</file>

<file path=ppt/tags/tag747.xml><?xml version="1.0" encoding="utf-8"?>
<p:tagLst xmlns:a="http://schemas.openxmlformats.org/drawingml/2006/main" xmlns:r="http://schemas.openxmlformats.org/officeDocument/2006/relationships" xmlns:p="http://schemas.openxmlformats.org/presentationml/2006/main">
  <p:tag name="NUM" val="18"/>
</p:tagLst>
</file>

<file path=ppt/tags/tag748.xml><?xml version="1.0" encoding="utf-8"?>
<p:tagLst xmlns:a="http://schemas.openxmlformats.org/drawingml/2006/main" xmlns:r="http://schemas.openxmlformats.org/officeDocument/2006/relationships" xmlns:p="http://schemas.openxmlformats.org/presentationml/2006/main">
  <p:tag name="NUM" val="19"/>
</p:tagLst>
</file>

<file path=ppt/tags/tag749.xml><?xml version="1.0" encoding="utf-8"?>
<p:tagLst xmlns:a="http://schemas.openxmlformats.org/drawingml/2006/main" xmlns:r="http://schemas.openxmlformats.org/officeDocument/2006/relationships" xmlns:p="http://schemas.openxmlformats.org/presentationml/2006/main">
  <p:tag name="NUM" val="20"/>
</p:tagLst>
</file>

<file path=ppt/tags/tag750.xml><?xml version="1.0" encoding="utf-8"?>
<p:tagLst xmlns:a="http://schemas.openxmlformats.org/drawingml/2006/main" xmlns:r="http://schemas.openxmlformats.org/officeDocument/2006/relationships" xmlns:p="http://schemas.openxmlformats.org/presentationml/2006/main">
  <p:tag name="NUM" val="1"/>
</p:tagLst>
</file>

<file path=ppt/tags/tag751.xml><?xml version="1.0" encoding="utf-8"?>
<p:tagLst xmlns:a="http://schemas.openxmlformats.org/drawingml/2006/main" xmlns:r="http://schemas.openxmlformats.org/officeDocument/2006/relationships" xmlns:p="http://schemas.openxmlformats.org/presentationml/2006/main">
  <p:tag name="NUM" val="2"/>
</p:tagLst>
</file>

<file path=ppt/tags/tag752.xml><?xml version="1.0" encoding="utf-8"?>
<p:tagLst xmlns:a="http://schemas.openxmlformats.org/drawingml/2006/main" xmlns:r="http://schemas.openxmlformats.org/officeDocument/2006/relationships" xmlns:p="http://schemas.openxmlformats.org/presentationml/2006/main">
  <p:tag name="NUM" val="3"/>
</p:tagLst>
</file>

<file path=ppt/tags/tag753.xml><?xml version="1.0" encoding="utf-8"?>
<p:tagLst xmlns:a="http://schemas.openxmlformats.org/drawingml/2006/main" xmlns:r="http://schemas.openxmlformats.org/officeDocument/2006/relationships" xmlns:p="http://schemas.openxmlformats.org/presentationml/2006/main">
  <p:tag name="NUM" val="4"/>
</p:tagLst>
</file>

<file path=ppt/tags/tag754.xml><?xml version="1.0" encoding="utf-8"?>
<p:tagLst xmlns:a="http://schemas.openxmlformats.org/drawingml/2006/main" xmlns:r="http://schemas.openxmlformats.org/officeDocument/2006/relationships" xmlns:p="http://schemas.openxmlformats.org/presentationml/2006/main">
  <p:tag name="NUM" val="5"/>
</p:tagLst>
</file>

<file path=ppt/tags/tag755.xml><?xml version="1.0" encoding="utf-8"?>
<p:tagLst xmlns:a="http://schemas.openxmlformats.org/drawingml/2006/main" xmlns:r="http://schemas.openxmlformats.org/officeDocument/2006/relationships" xmlns:p="http://schemas.openxmlformats.org/presentationml/2006/main">
  <p:tag name="NUM" val="6"/>
</p:tagLst>
</file>

<file path=ppt/tags/tag756.xml><?xml version="1.0" encoding="utf-8"?>
<p:tagLst xmlns:a="http://schemas.openxmlformats.org/drawingml/2006/main" xmlns:r="http://schemas.openxmlformats.org/officeDocument/2006/relationships" xmlns:p="http://schemas.openxmlformats.org/presentationml/2006/main">
  <p:tag name="NUM" val="7"/>
</p:tagLst>
</file>

<file path=ppt/tags/tag757.xml><?xml version="1.0" encoding="utf-8"?>
<p:tagLst xmlns:a="http://schemas.openxmlformats.org/drawingml/2006/main" xmlns:r="http://schemas.openxmlformats.org/officeDocument/2006/relationships" xmlns:p="http://schemas.openxmlformats.org/presentationml/2006/main">
  <p:tag name="NUM" val="8"/>
</p:tagLst>
</file>

<file path=ppt/tags/tag758.xml><?xml version="1.0" encoding="utf-8"?>
<p:tagLst xmlns:a="http://schemas.openxmlformats.org/drawingml/2006/main" xmlns:r="http://schemas.openxmlformats.org/officeDocument/2006/relationships" xmlns:p="http://schemas.openxmlformats.org/presentationml/2006/main">
  <p:tag name="NUM" val="9"/>
</p:tagLst>
</file>

<file path=ppt/tags/tag759.xml><?xml version="1.0" encoding="utf-8"?>
<p:tagLst xmlns:a="http://schemas.openxmlformats.org/drawingml/2006/main" xmlns:r="http://schemas.openxmlformats.org/officeDocument/2006/relationships" xmlns:p="http://schemas.openxmlformats.org/presentationml/2006/main">
  <p:tag name="NUM" val="10"/>
</p:tagLst>
</file>

<file path=ppt/tags/tag760.xml><?xml version="1.0" encoding="utf-8"?>
<p:tagLst xmlns:a="http://schemas.openxmlformats.org/drawingml/2006/main" xmlns:r="http://schemas.openxmlformats.org/officeDocument/2006/relationships" xmlns:p="http://schemas.openxmlformats.org/presentationml/2006/main">
  <p:tag name="NUM" val="11"/>
</p:tagLst>
</file>

<file path=ppt/tags/tag761.xml><?xml version="1.0" encoding="utf-8"?>
<p:tagLst xmlns:a="http://schemas.openxmlformats.org/drawingml/2006/main" xmlns:r="http://schemas.openxmlformats.org/officeDocument/2006/relationships" xmlns:p="http://schemas.openxmlformats.org/presentationml/2006/main">
  <p:tag name="NUM" val="12"/>
</p:tagLst>
</file>

<file path=ppt/tags/tag762.xml><?xml version="1.0" encoding="utf-8"?>
<p:tagLst xmlns:a="http://schemas.openxmlformats.org/drawingml/2006/main" xmlns:r="http://schemas.openxmlformats.org/officeDocument/2006/relationships" xmlns:p="http://schemas.openxmlformats.org/presentationml/2006/main">
  <p:tag name="NUM" val="13"/>
</p:tagLst>
</file>

<file path=ppt/tags/tag763.xml><?xml version="1.0" encoding="utf-8"?>
<p:tagLst xmlns:a="http://schemas.openxmlformats.org/drawingml/2006/main" xmlns:r="http://schemas.openxmlformats.org/officeDocument/2006/relationships" xmlns:p="http://schemas.openxmlformats.org/presentationml/2006/main">
  <p:tag name="NUM" val="14"/>
</p:tagLst>
</file>

<file path=ppt/tags/tag764.xml><?xml version="1.0" encoding="utf-8"?>
<p:tagLst xmlns:a="http://schemas.openxmlformats.org/drawingml/2006/main" xmlns:r="http://schemas.openxmlformats.org/officeDocument/2006/relationships" xmlns:p="http://schemas.openxmlformats.org/presentationml/2006/main">
  <p:tag name="NUM" val="15"/>
</p:tagLst>
</file>

<file path=ppt/tags/tag765.xml><?xml version="1.0" encoding="utf-8"?>
<p:tagLst xmlns:a="http://schemas.openxmlformats.org/drawingml/2006/main" xmlns:r="http://schemas.openxmlformats.org/officeDocument/2006/relationships" xmlns:p="http://schemas.openxmlformats.org/presentationml/2006/main">
  <p:tag name="NUM" val="16"/>
</p:tagLst>
</file>

<file path=ppt/tags/tag766.xml><?xml version="1.0" encoding="utf-8"?>
<p:tagLst xmlns:a="http://schemas.openxmlformats.org/drawingml/2006/main" xmlns:r="http://schemas.openxmlformats.org/officeDocument/2006/relationships" xmlns:p="http://schemas.openxmlformats.org/presentationml/2006/main">
  <p:tag name="NUM" val="17"/>
</p:tagLst>
</file>

<file path=ppt/tags/tag767.xml><?xml version="1.0" encoding="utf-8"?>
<p:tagLst xmlns:a="http://schemas.openxmlformats.org/drawingml/2006/main" xmlns:r="http://schemas.openxmlformats.org/officeDocument/2006/relationships" xmlns:p="http://schemas.openxmlformats.org/presentationml/2006/main">
  <p:tag name="NUM" val="18"/>
</p:tagLst>
</file>

<file path=ppt/tags/tag768.xml><?xml version="1.0" encoding="utf-8"?>
<p:tagLst xmlns:a="http://schemas.openxmlformats.org/drawingml/2006/main" xmlns:r="http://schemas.openxmlformats.org/officeDocument/2006/relationships" xmlns:p="http://schemas.openxmlformats.org/presentationml/2006/main">
  <p:tag name="NUM" val="19"/>
</p:tagLst>
</file>

<file path=ppt/tags/tag769.xml><?xml version="1.0" encoding="utf-8"?>
<p:tagLst xmlns:a="http://schemas.openxmlformats.org/drawingml/2006/main" xmlns:r="http://schemas.openxmlformats.org/officeDocument/2006/relationships" xmlns:p="http://schemas.openxmlformats.org/presentationml/2006/main">
  <p:tag name="NUM" val="20"/>
</p:tagLst>
</file>

<file path=ppt/tags/tag770.xml><?xml version="1.0" encoding="utf-8"?>
<p:tagLst xmlns:a="http://schemas.openxmlformats.org/drawingml/2006/main" xmlns:r="http://schemas.openxmlformats.org/officeDocument/2006/relationships" xmlns:p="http://schemas.openxmlformats.org/presentationml/2006/main">
  <p:tag name="NUM" val="1"/>
</p:tagLst>
</file>

<file path=ppt/tags/tag771.xml><?xml version="1.0" encoding="utf-8"?>
<p:tagLst xmlns:a="http://schemas.openxmlformats.org/drawingml/2006/main" xmlns:r="http://schemas.openxmlformats.org/officeDocument/2006/relationships" xmlns:p="http://schemas.openxmlformats.org/presentationml/2006/main">
  <p:tag name="NUM" val="2"/>
</p:tagLst>
</file>

<file path=ppt/tags/tag772.xml><?xml version="1.0" encoding="utf-8"?>
<p:tagLst xmlns:a="http://schemas.openxmlformats.org/drawingml/2006/main" xmlns:r="http://schemas.openxmlformats.org/officeDocument/2006/relationships" xmlns:p="http://schemas.openxmlformats.org/presentationml/2006/main">
  <p:tag name="NUM" val="3"/>
</p:tagLst>
</file>

<file path=ppt/tags/tag773.xml><?xml version="1.0" encoding="utf-8"?>
<p:tagLst xmlns:a="http://schemas.openxmlformats.org/drawingml/2006/main" xmlns:r="http://schemas.openxmlformats.org/officeDocument/2006/relationships" xmlns:p="http://schemas.openxmlformats.org/presentationml/2006/main">
  <p:tag name="NUM" val="4"/>
</p:tagLst>
</file>

<file path=ppt/tags/tag774.xml><?xml version="1.0" encoding="utf-8"?>
<p:tagLst xmlns:a="http://schemas.openxmlformats.org/drawingml/2006/main" xmlns:r="http://schemas.openxmlformats.org/officeDocument/2006/relationships" xmlns:p="http://schemas.openxmlformats.org/presentationml/2006/main">
  <p:tag name="NUM" val="5"/>
</p:tagLst>
</file>

<file path=ppt/tags/tag775.xml><?xml version="1.0" encoding="utf-8"?>
<p:tagLst xmlns:a="http://schemas.openxmlformats.org/drawingml/2006/main" xmlns:r="http://schemas.openxmlformats.org/officeDocument/2006/relationships" xmlns:p="http://schemas.openxmlformats.org/presentationml/2006/main">
  <p:tag name="NUM" val="6"/>
</p:tagLst>
</file>

<file path=ppt/tags/tag776.xml><?xml version="1.0" encoding="utf-8"?>
<p:tagLst xmlns:a="http://schemas.openxmlformats.org/drawingml/2006/main" xmlns:r="http://schemas.openxmlformats.org/officeDocument/2006/relationships" xmlns:p="http://schemas.openxmlformats.org/presentationml/2006/main">
  <p:tag name="NUM" val="7"/>
</p:tagLst>
</file>

<file path=ppt/tags/tag777.xml><?xml version="1.0" encoding="utf-8"?>
<p:tagLst xmlns:a="http://schemas.openxmlformats.org/drawingml/2006/main" xmlns:r="http://schemas.openxmlformats.org/officeDocument/2006/relationships" xmlns:p="http://schemas.openxmlformats.org/presentationml/2006/main">
  <p:tag name="NUM" val="8"/>
</p:tagLst>
</file>

<file path=ppt/tags/tag778.xml><?xml version="1.0" encoding="utf-8"?>
<p:tagLst xmlns:a="http://schemas.openxmlformats.org/drawingml/2006/main" xmlns:r="http://schemas.openxmlformats.org/officeDocument/2006/relationships" xmlns:p="http://schemas.openxmlformats.org/presentationml/2006/main">
  <p:tag name="NUM" val="9"/>
</p:tagLst>
</file>

<file path=ppt/tags/tag779.xml><?xml version="1.0" encoding="utf-8"?>
<p:tagLst xmlns:a="http://schemas.openxmlformats.org/drawingml/2006/main" xmlns:r="http://schemas.openxmlformats.org/officeDocument/2006/relationships" xmlns:p="http://schemas.openxmlformats.org/presentationml/2006/main">
  <p:tag name="NUM" val="10"/>
</p:tagLst>
</file>

<file path=ppt/tags/tag780.xml><?xml version="1.0" encoding="utf-8"?>
<p:tagLst xmlns:a="http://schemas.openxmlformats.org/drawingml/2006/main" xmlns:r="http://schemas.openxmlformats.org/officeDocument/2006/relationships" xmlns:p="http://schemas.openxmlformats.org/presentationml/2006/main">
  <p:tag name="NUM" val="11"/>
</p:tagLst>
</file>

<file path=ppt/tags/tag781.xml><?xml version="1.0" encoding="utf-8"?>
<p:tagLst xmlns:a="http://schemas.openxmlformats.org/drawingml/2006/main" xmlns:r="http://schemas.openxmlformats.org/officeDocument/2006/relationships" xmlns:p="http://schemas.openxmlformats.org/presentationml/2006/main">
  <p:tag name="NUM" val="12"/>
</p:tagLst>
</file>

<file path=ppt/tags/tag782.xml><?xml version="1.0" encoding="utf-8"?>
<p:tagLst xmlns:a="http://schemas.openxmlformats.org/drawingml/2006/main" xmlns:r="http://schemas.openxmlformats.org/officeDocument/2006/relationships" xmlns:p="http://schemas.openxmlformats.org/presentationml/2006/main">
  <p:tag name="NUM" val="13"/>
</p:tagLst>
</file>

<file path=ppt/tags/tag783.xml><?xml version="1.0" encoding="utf-8"?>
<p:tagLst xmlns:a="http://schemas.openxmlformats.org/drawingml/2006/main" xmlns:r="http://schemas.openxmlformats.org/officeDocument/2006/relationships" xmlns:p="http://schemas.openxmlformats.org/presentationml/2006/main">
  <p:tag name="NUM" val="14"/>
</p:tagLst>
</file>

<file path=ppt/tags/tag784.xml><?xml version="1.0" encoding="utf-8"?>
<p:tagLst xmlns:a="http://schemas.openxmlformats.org/drawingml/2006/main" xmlns:r="http://schemas.openxmlformats.org/officeDocument/2006/relationships" xmlns:p="http://schemas.openxmlformats.org/presentationml/2006/main">
  <p:tag name="NUM" val="15"/>
</p:tagLst>
</file>

<file path=ppt/tags/tag785.xml><?xml version="1.0" encoding="utf-8"?>
<p:tagLst xmlns:a="http://schemas.openxmlformats.org/drawingml/2006/main" xmlns:r="http://schemas.openxmlformats.org/officeDocument/2006/relationships" xmlns:p="http://schemas.openxmlformats.org/presentationml/2006/main">
  <p:tag name="NUM" val="16"/>
</p:tagLst>
</file>

<file path=ppt/tags/tag786.xml><?xml version="1.0" encoding="utf-8"?>
<p:tagLst xmlns:a="http://schemas.openxmlformats.org/drawingml/2006/main" xmlns:r="http://schemas.openxmlformats.org/officeDocument/2006/relationships" xmlns:p="http://schemas.openxmlformats.org/presentationml/2006/main">
  <p:tag name="NUM" val="17"/>
</p:tagLst>
</file>

<file path=ppt/tags/tag787.xml><?xml version="1.0" encoding="utf-8"?>
<p:tagLst xmlns:a="http://schemas.openxmlformats.org/drawingml/2006/main" xmlns:r="http://schemas.openxmlformats.org/officeDocument/2006/relationships" xmlns:p="http://schemas.openxmlformats.org/presentationml/2006/main">
  <p:tag name="NUM" val="18"/>
</p:tagLst>
</file>

<file path=ppt/tags/tag788.xml><?xml version="1.0" encoding="utf-8"?>
<p:tagLst xmlns:a="http://schemas.openxmlformats.org/drawingml/2006/main" xmlns:r="http://schemas.openxmlformats.org/officeDocument/2006/relationships" xmlns:p="http://schemas.openxmlformats.org/presentationml/2006/main">
  <p:tag name="NUM" val="19"/>
</p:tagLst>
</file>

<file path=ppt/tags/tag789.xml><?xml version="1.0" encoding="utf-8"?>
<p:tagLst xmlns:a="http://schemas.openxmlformats.org/drawingml/2006/main" xmlns:r="http://schemas.openxmlformats.org/officeDocument/2006/relationships" xmlns:p="http://schemas.openxmlformats.org/presentationml/2006/main">
  <p:tag name="NUM" val="20"/>
</p:tagLst>
</file>

<file path=ppt/tags/tag790.xml><?xml version="1.0" encoding="utf-8"?>
<p:tagLst xmlns:a="http://schemas.openxmlformats.org/drawingml/2006/main" xmlns:r="http://schemas.openxmlformats.org/officeDocument/2006/relationships" xmlns:p="http://schemas.openxmlformats.org/presentationml/2006/main">
  <p:tag name="NUM" val="1"/>
</p:tagLst>
</file>

<file path=ppt/tags/tag791.xml><?xml version="1.0" encoding="utf-8"?>
<p:tagLst xmlns:a="http://schemas.openxmlformats.org/drawingml/2006/main" xmlns:r="http://schemas.openxmlformats.org/officeDocument/2006/relationships" xmlns:p="http://schemas.openxmlformats.org/presentationml/2006/main">
  <p:tag name="NUM" val="2"/>
</p:tagLst>
</file>

<file path=ppt/tags/tag792.xml><?xml version="1.0" encoding="utf-8"?>
<p:tagLst xmlns:a="http://schemas.openxmlformats.org/drawingml/2006/main" xmlns:r="http://schemas.openxmlformats.org/officeDocument/2006/relationships" xmlns:p="http://schemas.openxmlformats.org/presentationml/2006/main">
  <p:tag name="NUM" val="3"/>
</p:tagLst>
</file>

<file path=ppt/tags/tag793.xml><?xml version="1.0" encoding="utf-8"?>
<p:tagLst xmlns:a="http://schemas.openxmlformats.org/drawingml/2006/main" xmlns:r="http://schemas.openxmlformats.org/officeDocument/2006/relationships" xmlns:p="http://schemas.openxmlformats.org/presentationml/2006/main">
  <p:tag name="NUM" val="4"/>
</p:tagLst>
</file>

<file path=ppt/tags/tag794.xml><?xml version="1.0" encoding="utf-8"?>
<p:tagLst xmlns:a="http://schemas.openxmlformats.org/drawingml/2006/main" xmlns:r="http://schemas.openxmlformats.org/officeDocument/2006/relationships" xmlns:p="http://schemas.openxmlformats.org/presentationml/2006/main">
  <p:tag name="NUM" val="5"/>
</p:tagLst>
</file>

<file path=ppt/tags/tag795.xml><?xml version="1.0" encoding="utf-8"?>
<p:tagLst xmlns:a="http://schemas.openxmlformats.org/drawingml/2006/main" xmlns:r="http://schemas.openxmlformats.org/officeDocument/2006/relationships" xmlns:p="http://schemas.openxmlformats.org/presentationml/2006/main">
  <p:tag name="NUM" val="6"/>
</p:tagLst>
</file>

<file path=ppt/tags/tag796.xml><?xml version="1.0" encoding="utf-8"?>
<p:tagLst xmlns:a="http://schemas.openxmlformats.org/drawingml/2006/main" xmlns:r="http://schemas.openxmlformats.org/officeDocument/2006/relationships" xmlns:p="http://schemas.openxmlformats.org/presentationml/2006/main">
  <p:tag name="NUM" val="7"/>
</p:tagLst>
</file>

<file path=ppt/tags/tag797.xml><?xml version="1.0" encoding="utf-8"?>
<p:tagLst xmlns:a="http://schemas.openxmlformats.org/drawingml/2006/main" xmlns:r="http://schemas.openxmlformats.org/officeDocument/2006/relationships" xmlns:p="http://schemas.openxmlformats.org/presentationml/2006/main">
  <p:tag name="NUM" val="8"/>
</p:tagLst>
</file>

<file path=ppt/tags/tag798.xml><?xml version="1.0" encoding="utf-8"?>
<p:tagLst xmlns:a="http://schemas.openxmlformats.org/drawingml/2006/main" xmlns:r="http://schemas.openxmlformats.org/officeDocument/2006/relationships" xmlns:p="http://schemas.openxmlformats.org/presentationml/2006/main">
  <p:tag name="NUM" val="9"/>
</p:tagLst>
</file>

<file path=ppt/tags/tag799.xml><?xml version="1.0" encoding="utf-8"?>
<p:tagLst xmlns:a="http://schemas.openxmlformats.org/drawingml/2006/main" xmlns:r="http://schemas.openxmlformats.org/officeDocument/2006/relationships" xmlns:p="http://schemas.openxmlformats.org/presentationml/2006/main">
  <p:tag name="NUM" val="10"/>
</p:tagLst>
</file>

<file path=ppt/tags/tag800.xml><?xml version="1.0" encoding="utf-8"?>
<p:tagLst xmlns:a="http://schemas.openxmlformats.org/drawingml/2006/main" xmlns:r="http://schemas.openxmlformats.org/officeDocument/2006/relationships" xmlns:p="http://schemas.openxmlformats.org/presentationml/2006/main">
  <p:tag name="NUM" val="11"/>
</p:tagLst>
</file>

<file path=ppt/tags/tag801.xml><?xml version="1.0" encoding="utf-8"?>
<p:tagLst xmlns:a="http://schemas.openxmlformats.org/drawingml/2006/main" xmlns:r="http://schemas.openxmlformats.org/officeDocument/2006/relationships" xmlns:p="http://schemas.openxmlformats.org/presentationml/2006/main">
  <p:tag name="NUM" val="12"/>
</p:tagLst>
</file>

<file path=ppt/tags/tag802.xml><?xml version="1.0" encoding="utf-8"?>
<p:tagLst xmlns:a="http://schemas.openxmlformats.org/drawingml/2006/main" xmlns:r="http://schemas.openxmlformats.org/officeDocument/2006/relationships" xmlns:p="http://schemas.openxmlformats.org/presentationml/2006/main">
  <p:tag name="NUM" val="13"/>
</p:tagLst>
</file>

<file path=ppt/tags/tag803.xml><?xml version="1.0" encoding="utf-8"?>
<p:tagLst xmlns:a="http://schemas.openxmlformats.org/drawingml/2006/main" xmlns:r="http://schemas.openxmlformats.org/officeDocument/2006/relationships" xmlns:p="http://schemas.openxmlformats.org/presentationml/2006/main">
  <p:tag name="NUM" val="14"/>
</p:tagLst>
</file>

<file path=ppt/tags/tag804.xml><?xml version="1.0" encoding="utf-8"?>
<p:tagLst xmlns:a="http://schemas.openxmlformats.org/drawingml/2006/main" xmlns:r="http://schemas.openxmlformats.org/officeDocument/2006/relationships" xmlns:p="http://schemas.openxmlformats.org/presentationml/2006/main">
  <p:tag name="NUM" val="15"/>
</p:tagLst>
</file>

<file path=ppt/tags/tag805.xml><?xml version="1.0" encoding="utf-8"?>
<p:tagLst xmlns:a="http://schemas.openxmlformats.org/drawingml/2006/main" xmlns:r="http://schemas.openxmlformats.org/officeDocument/2006/relationships" xmlns:p="http://schemas.openxmlformats.org/presentationml/2006/main">
  <p:tag name="NUM" val="16"/>
</p:tagLst>
</file>

<file path=ppt/tags/tag806.xml><?xml version="1.0" encoding="utf-8"?>
<p:tagLst xmlns:a="http://schemas.openxmlformats.org/drawingml/2006/main" xmlns:r="http://schemas.openxmlformats.org/officeDocument/2006/relationships" xmlns:p="http://schemas.openxmlformats.org/presentationml/2006/main">
  <p:tag name="NUM" val="17"/>
</p:tagLst>
</file>

<file path=ppt/tags/tag807.xml><?xml version="1.0" encoding="utf-8"?>
<p:tagLst xmlns:a="http://schemas.openxmlformats.org/drawingml/2006/main" xmlns:r="http://schemas.openxmlformats.org/officeDocument/2006/relationships" xmlns:p="http://schemas.openxmlformats.org/presentationml/2006/main">
  <p:tag name="NUM" val="18"/>
</p:tagLst>
</file>

<file path=ppt/tags/tag808.xml><?xml version="1.0" encoding="utf-8"?>
<p:tagLst xmlns:a="http://schemas.openxmlformats.org/drawingml/2006/main" xmlns:r="http://schemas.openxmlformats.org/officeDocument/2006/relationships" xmlns:p="http://schemas.openxmlformats.org/presentationml/2006/main">
  <p:tag name="NUM" val="19"/>
</p:tagLst>
</file>

<file path=ppt/tags/tag809.xml><?xml version="1.0" encoding="utf-8"?>
<p:tagLst xmlns:a="http://schemas.openxmlformats.org/drawingml/2006/main" xmlns:r="http://schemas.openxmlformats.org/officeDocument/2006/relationships" xmlns:p="http://schemas.openxmlformats.org/presentationml/2006/main">
  <p:tag name="NUM" val="20"/>
</p:tagLst>
</file>

<file path=ppt/tags/tag810.xml><?xml version="1.0" encoding="utf-8"?>
<p:tagLst xmlns:a="http://schemas.openxmlformats.org/drawingml/2006/main" xmlns:r="http://schemas.openxmlformats.org/officeDocument/2006/relationships" xmlns:p="http://schemas.openxmlformats.org/presentationml/2006/main">
  <p:tag name="NUM" val="1"/>
</p:tagLst>
</file>

<file path=ppt/tags/tag811.xml><?xml version="1.0" encoding="utf-8"?>
<p:tagLst xmlns:a="http://schemas.openxmlformats.org/drawingml/2006/main" xmlns:r="http://schemas.openxmlformats.org/officeDocument/2006/relationships" xmlns:p="http://schemas.openxmlformats.org/presentationml/2006/main">
  <p:tag name="NUM" val="2"/>
</p:tagLst>
</file>

<file path=ppt/tags/tag812.xml><?xml version="1.0" encoding="utf-8"?>
<p:tagLst xmlns:a="http://schemas.openxmlformats.org/drawingml/2006/main" xmlns:r="http://schemas.openxmlformats.org/officeDocument/2006/relationships" xmlns:p="http://schemas.openxmlformats.org/presentationml/2006/main">
  <p:tag name="NUM" val="3"/>
</p:tagLst>
</file>

<file path=ppt/tags/tag813.xml><?xml version="1.0" encoding="utf-8"?>
<p:tagLst xmlns:a="http://schemas.openxmlformats.org/drawingml/2006/main" xmlns:r="http://schemas.openxmlformats.org/officeDocument/2006/relationships" xmlns:p="http://schemas.openxmlformats.org/presentationml/2006/main">
  <p:tag name="NUM" val="4"/>
</p:tagLst>
</file>

<file path=ppt/tags/tag814.xml><?xml version="1.0" encoding="utf-8"?>
<p:tagLst xmlns:a="http://schemas.openxmlformats.org/drawingml/2006/main" xmlns:r="http://schemas.openxmlformats.org/officeDocument/2006/relationships" xmlns:p="http://schemas.openxmlformats.org/presentationml/2006/main">
  <p:tag name="NUM" val="5"/>
</p:tagLst>
</file>

<file path=ppt/tags/tag815.xml><?xml version="1.0" encoding="utf-8"?>
<p:tagLst xmlns:a="http://schemas.openxmlformats.org/drawingml/2006/main" xmlns:r="http://schemas.openxmlformats.org/officeDocument/2006/relationships" xmlns:p="http://schemas.openxmlformats.org/presentationml/2006/main">
  <p:tag name="NUM" val="6"/>
</p:tagLst>
</file>

<file path=ppt/tags/tag816.xml><?xml version="1.0" encoding="utf-8"?>
<p:tagLst xmlns:a="http://schemas.openxmlformats.org/drawingml/2006/main" xmlns:r="http://schemas.openxmlformats.org/officeDocument/2006/relationships" xmlns:p="http://schemas.openxmlformats.org/presentationml/2006/main">
  <p:tag name="NUM" val="1"/>
</p:tagLst>
</file>

<file path=ppt/tags/tag817.xml><?xml version="1.0" encoding="utf-8"?>
<p:tagLst xmlns:a="http://schemas.openxmlformats.org/drawingml/2006/main" xmlns:r="http://schemas.openxmlformats.org/officeDocument/2006/relationships" xmlns:p="http://schemas.openxmlformats.org/presentationml/2006/main">
  <p:tag name="NUM" val="2"/>
</p:tagLst>
</file>

<file path=ppt/tags/tag818.xml><?xml version="1.0" encoding="utf-8"?>
<p:tagLst xmlns:a="http://schemas.openxmlformats.org/drawingml/2006/main" xmlns:r="http://schemas.openxmlformats.org/officeDocument/2006/relationships" xmlns:p="http://schemas.openxmlformats.org/presentationml/2006/main">
  <p:tag name="NUM" val="3"/>
</p:tagLst>
</file>

<file path=ppt/tags/tag819.xml><?xml version="1.0" encoding="utf-8"?>
<p:tagLst xmlns:a="http://schemas.openxmlformats.org/drawingml/2006/main" xmlns:r="http://schemas.openxmlformats.org/officeDocument/2006/relationships" xmlns:p="http://schemas.openxmlformats.org/presentationml/2006/main">
  <p:tag name="NUM" val="4"/>
</p:tagLst>
</file>

<file path=ppt/tags/tag820.xml><?xml version="1.0" encoding="utf-8"?>
<p:tagLst xmlns:a="http://schemas.openxmlformats.org/drawingml/2006/main" xmlns:r="http://schemas.openxmlformats.org/officeDocument/2006/relationships" xmlns:p="http://schemas.openxmlformats.org/presentationml/2006/main">
  <p:tag name="NUM" val="5"/>
</p:tagLst>
</file>

<file path=ppt/tags/tag821.xml><?xml version="1.0" encoding="utf-8"?>
<p:tagLst xmlns:a="http://schemas.openxmlformats.org/drawingml/2006/main" xmlns:r="http://schemas.openxmlformats.org/officeDocument/2006/relationships" xmlns:p="http://schemas.openxmlformats.org/presentationml/2006/main">
  <p:tag name="NUM" val="1"/>
</p:tagLst>
</file>

<file path=ppt/tags/tag822.xml><?xml version="1.0" encoding="utf-8"?>
<p:tagLst xmlns:a="http://schemas.openxmlformats.org/drawingml/2006/main" xmlns:r="http://schemas.openxmlformats.org/officeDocument/2006/relationships" xmlns:p="http://schemas.openxmlformats.org/presentationml/2006/main">
  <p:tag name="NUM" val="2"/>
</p:tagLst>
</file>

<file path=ppt/tags/tag823.xml><?xml version="1.0" encoding="utf-8"?>
<p:tagLst xmlns:a="http://schemas.openxmlformats.org/drawingml/2006/main" xmlns:r="http://schemas.openxmlformats.org/officeDocument/2006/relationships" xmlns:p="http://schemas.openxmlformats.org/presentationml/2006/main">
  <p:tag name="NUM" val="3"/>
</p:tagLst>
</file>

<file path=ppt/tags/tag824.xml><?xml version="1.0" encoding="utf-8"?>
<p:tagLst xmlns:a="http://schemas.openxmlformats.org/drawingml/2006/main" xmlns:r="http://schemas.openxmlformats.org/officeDocument/2006/relationships" xmlns:p="http://schemas.openxmlformats.org/presentationml/2006/main">
  <p:tag name="NUM" val="4"/>
</p:tagLst>
</file>

<file path=ppt/tags/tag825.xml><?xml version="1.0" encoding="utf-8"?>
<p:tagLst xmlns:a="http://schemas.openxmlformats.org/drawingml/2006/main" xmlns:r="http://schemas.openxmlformats.org/officeDocument/2006/relationships" xmlns:p="http://schemas.openxmlformats.org/presentationml/2006/main">
  <p:tag name="NUM" val="1"/>
</p:tagLst>
</file>

<file path=ppt/tags/tag826.xml><?xml version="1.0" encoding="utf-8"?>
<p:tagLst xmlns:a="http://schemas.openxmlformats.org/drawingml/2006/main" xmlns:r="http://schemas.openxmlformats.org/officeDocument/2006/relationships" xmlns:p="http://schemas.openxmlformats.org/presentationml/2006/main">
  <p:tag name="NUM" val="2"/>
</p:tagLst>
</file>

<file path=ppt/tags/tag827.xml><?xml version="1.0" encoding="utf-8"?>
<p:tagLst xmlns:a="http://schemas.openxmlformats.org/drawingml/2006/main" xmlns:r="http://schemas.openxmlformats.org/officeDocument/2006/relationships" xmlns:p="http://schemas.openxmlformats.org/presentationml/2006/main">
  <p:tag name="NUM" val="3"/>
</p:tagLst>
</file>

<file path=ppt/tags/tag828.xml><?xml version="1.0" encoding="utf-8"?>
<p:tagLst xmlns:a="http://schemas.openxmlformats.org/drawingml/2006/main" xmlns:r="http://schemas.openxmlformats.org/officeDocument/2006/relationships" xmlns:p="http://schemas.openxmlformats.org/presentationml/2006/main">
  <p:tag name="NUM" val="4"/>
</p:tagLst>
</file>

<file path=ppt/tags/tag829.xml><?xml version="1.0" encoding="utf-8"?>
<p:tagLst xmlns:a="http://schemas.openxmlformats.org/drawingml/2006/main" xmlns:r="http://schemas.openxmlformats.org/officeDocument/2006/relationships" xmlns:p="http://schemas.openxmlformats.org/presentationml/2006/main">
  <p:tag name="NUM" val="5"/>
</p:tagLst>
</file>

<file path=ppt/tags/tag830.xml><?xml version="1.0" encoding="utf-8"?>
<p:tagLst xmlns:a="http://schemas.openxmlformats.org/drawingml/2006/main" xmlns:r="http://schemas.openxmlformats.org/officeDocument/2006/relationships" xmlns:p="http://schemas.openxmlformats.org/presentationml/2006/main">
  <p:tag name="NUM" val="6"/>
</p:tagLst>
</file>

<file path=ppt/tags/tag831.xml><?xml version="1.0" encoding="utf-8"?>
<p:tagLst xmlns:a="http://schemas.openxmlformats.org/drawingml/2006/main" xmlns:r="http://schemas.openxmlformats.org/officeDocument/2006/relationships" xmlns:p="http://schemas.openxmlformats.org/presentationml/2006/main">
  <p:tag name="NUM" val="7"/>
</p:tagLst>
</file>

<file path=ppt/tags/tag832.xml><?xml version="1.0" encoding="utf-8"?>
<p:tagLst xmlns:a="http://schemas.openxmlformats.org/drawingml/2006/main" xmlns:r="http://schemas.openxmlformats.org/officeDocument/2006/relationships" xmlns:p="http://schemas.openxmlformats.org/presentationml/2006/main">
  <p:tag name="NUM" val="8"/>
</p:tagLst>
</file>

<file path=ppt/tags/tag833.xml><?xml version="1.0" encoding="utf-8"?>
<p:tagLst xmlns:a="http://schemas.openxmlformats.org/drawingml/2006/main" xmlns:r="http://schemas.openxmlformats.org/officeDocument/2006/relationships" xmlns:p="http://schemas.openxmlformats.org/presentationml/2006/main">
  <p:tag name="NUM" val="1"/>
</p:tagLst>
</file>

<file path=ppt/tags/tag834.xml><?xml version="1.0" encoding="utf-8"?>
<p:tagLst xmlns:a="http://schemas.openxmlformats.org/drawingml/2006/main" xmlns:r="http://schemas.openxmlformats.org/officeDocument/2006/relationships" xmlns:p="http://schemas.openxmlformats.org/presentationml/2006/main">
  <p:tag name="NUM" val="2"/>
</p:tagLst>
</file>

<file path=ppt/tags/tag835.xml><?xml version="1.0" encoding="utf-8"?>
<p:tagLst xmlns:a="http://schemas.openxmlformats.org/drawingml/2006/main" xmlns:r="http://schemas.openxmlformats.org/officeDocument/2006/relationships" xmlns:p="http://schemas.openxmlformats.org/presentationml/2006/main">
  <p:tag name="NUM" val="3"/>
</p:tagLst>
</file>

<file path=ppt/tags/tag836.xml><?xml version="1.0" encoding="utf-8"?>
<p:tagLst xmlns:a="http://schemas.openxmlformats.org/drawingml/2006/main" xmlns:r="http://schemas.openxmlformats.org/officeDocument/2006/relationships" xmlns:p="http://schemas.openxmlformats.org/presentationml/2006/main">
  <p:tag name="NUM" val="4"/>
</p:tagLst>
</file>

<file path=ppt/tags/tag837.xml><?xml version="1.0" encoding="utf-8"?>
<p:tagLst xmlns:a="http://schemas.openxmlformats.org/drawingml/2006/main" xmlns:r="http://schemas.openxmlformats.org/officeDocument/2006/relationships" xmlns:p="http://schemas.openxmlformats.org/presentationml/2006/main">
  <p:tag name="NUM" val="5"/>
</p:tagLst>
</file>

<file path=ppt/tags/tag838.xml><?xml version="1.0" encoding="utf-8"?>
<p:tagLst xmlns:a="http://schemas.openxmlformats.org/drawingml/2006/main" xmlns:r="http://schemas.openxmlformats.org/officeDocument/2006/relationships" xmlns:p="http://schemas.openxmlformats.org/presentationml/2006/main">
  <p:tag name="NUM" val="6"/>
</p:tagLst>
</file>

<file path=ppt/tags/tag839.xml><?xml version="1.0" encoding="utf-8"?>
<p:tagLst xmlns:a="http://schemas.openxmlformats.org/drawingml/2006/main" xmlns:r="http://schemas.openxmlformats.org/officeDocument/2006/relationships" xmlns:p="http://schemas.openxmlformats.org/presentationml/2006/main">
  <p:tag name="NUM" val="7"/>
</p:tagLst>
</file>

<file path=ppt/tags/tag840.xml><?xml version="1.0" encoding="utf-8"?>
<p:tagLst xmlns:a="http://schemas.openxmlformats.org/drawingml/2006/main" xmlns:r="http://schemas.openxmlformats.org/officeDocument/2006/relationships" xmlns:p="http://schemas.openxmlformats.org/presentationml/2006/main">
  <p:tag name="NUM" val="8"/>
</p:tagLst>
</file>

<file path=ppt/tags/tag841.xml><?xml version="1.0" encoding="utf-8"?>
<p:tagLst xmlns:a="http://schemas.openxmlformats.org/drawingml/2006/main" xmlns:r="http://schemas.openxmlformats.org/officeDocument/2006/relationships" xmlns:p="http://schemas.openxmlformats.org/presentationml/2006/main">
  <p:tag name="NUM" val="9"/>
</p:tagLst>
</file>

<file path=ppt/tags/tag842.xml><?xml version="1.0" encoding="utf-8"?>
<p:tagLst xmlns:a="http://schemas.openxmlformats.org/drawingml/2006/main" xmlns:r="http://schemas.openxmlformats.org/officeDocument/2006/relationships" xmlns:p="http://schemas.openxmlformats.org/presentationml/2006/main">
  <p:tag name="NUM" val="10"/>
</p:tagLst>
</file>

<file path=ppt/tags/tag843.xml><?xml version="1.0" encoding="utf-8"?>
<p:tagLst xmlns:a="http://schemas.openxmlformats.org/drawingml/2006/main" xmlns:r="http://schemas.openxmlformats.org/officeDocument/2006/relationships" xmlns:p="http://schemas.openxmlformats.org/presentationml/2006/main">
  <p:tag name="NUM" val="1"/>
</p:tagLst>
</file>

<file path=ppt/tags/tag844.xml><?xml version="1.0" encoding="utf-8"?>
<p:tagLst xmlns:a="http://schemas.openxmlformats.org/drawingml/2006/main" xmlns:r="http://schemas.openxmlformats.org/officeDocument/2006/relationships" xmlns:p="http://schemas.openxmlformats.org/presentationml/2006/main">
  <p:tag name="NUM" val="2"/>
</p:tagLst>
</file>

<file path=ppt/tags/tag845.xml><?xml version="1.0" encoding="utf-8"?>
<p:tagLst xmlns:a="http://schemas.openxmlformats.org/drawingml/2006/main" xmlns:r="http://schemas.openxmlformats.org/officeDocument/2006/relationships" xmlns:p="http://schemas.openxmlformats.org/presentationml/2006/main">
  <p:tag name="NUM" val="3"/>
</p:tagLst>
</file>

<file path=ppt/tags/tag846.xml><?xml version="1.0" encoding="utf-8"?>
<p:tagLst xmlns:a="http://schemas.openxmlformats.org/drawingml/2006/main" xmlns:r="http://schemas.openxmlformats.org/officeDocument/2006/relationships" xmlns:p="http://schemas.openxmlformats.org/presentationml/2006/main">
  <p:tag name="NUM" val="4"/>
</p:tagLst>
</file>

<file path=ppt/tags/tag847.xml><?xml version="1.0" encoding="utf-8"?>
<p:tagLst xmlns:a="http://schemas.openxmlformats.org/drawingml/2006/main" xmlns:r="http://schemas.openxmlformats.org/officeDocument/2006/relationships" xmlns:p="http://schemas.openxmlformats.org/presentationml/2006/main">
  <p:tag name="NUM" val="5"/>
</p:tagLst>
</file>

<file path=ppt/tags/tag848.xml><?xml version="1.0" encoding="utf-8"?>
<p:tagLst xmlns:a="http://schemas.openxmlformats.org/drawingml/2006/main" xmlns:r="http://schemas.openxmlformats.org/officeDocument/2006/relationships" xmlns:p="http://schemas.openxmlformats.org/presentationml/2006/main">
  <p:tag name="NUM" val="6"/>
</p:tagLst>
</file>

<file path=ppt/tags/tag849.xml><?xml version="1.0" encoding="utf-8"?>
<p:tagLst xmlns:a="http://schemas.openxmlformats.org/drawingml/2006/main" xmlns:r="http://schemas.openxmlformats.org/officeDocument/2006/relationships" xmlns:p="http://schemas.openxmlformats.org/presentationml/2006/main">
  <p:tag name="NUM" val="7"/>
</p:tagLst>
</file>

<file path=ppt/tags/tag850.xml><?xml version="1.0" encoding="utf-8"?>
<p:tagLst xmlns:a="http://schemas.openxmlformats.org/drawingml/2006/main" xmlns:r="http://schemas.openxmlformats.org/officeDocument/2006/relationships" xmlns:p="http://schemas.openxmlformats.org/presentationml/2006/main">
  <p:tag name="NUM" val="8"/>
</p:tagLst>
</file>

<file path=ppt/tags/tag851.xml><?xml version="1.0" encoding="utf-8"?>
<p:tagLst xmlns:a="http://schemas.openxmlformats.org/drawingml/2006/main" xmlns:r="http://schemas.openxmlformats.org/officeDocument/2006/relationships" xmlns:p="http://schemas.openxmlformats.org/presentationml/2006/main">
  <p:tag name="NUM" val="9"/>
</p:tagLst>
</file>

<file path=ppt/tags/tag852.xml><?xml version="1.0" encoding="utf-8"?>
<p:tagLst xmlns:a="http://schemas.openxmlformats.org/drawingml/2006/main" xmlns:r="http://schemas.openxmlformats.org/officeDocument/2006/relationships" xmlns:p="http://schemas.openxmlformats.org/presentationml/2006/main">
  <p:tag name="NUM" val="10"/>
</p:tagLst>
</file>

<file path=ppt/tags/tag853.xml><?xml version="1.0" encoding="utf-8"?>
<p:tagLst xmlns:a="http://schemas.openxmlformats.org/drawingml/2006/main" xmlns:r="http://schemas.openxmlformats.org/officeDocument/2006/relationships" xmlns:p="http://schemas.openxmlformats.org/presentationml/2006/main">
  <p:tag name="NUM" val="1"/>
</p:tagLst>
</file>

<file path=ppt/tags/tag854.xml><?xml version="1.0" encoding="utf-8"?>
<p:tagLst xmlns:a="http://schemas.openxmlformats.org/drawingml/2006/main" xmlns:r="http://schemas.openxmlformats.org/officeDocument/2006/relationships" xmlns:p="http://schemas.openxmlformats.org/presentationml/2006/main">
  <p:tag name="NUM" val="2"/>
</p:tagLst>
</file>

<file path=ppt/tags/tag855.xml><?xml version="1.0" encoding="utf-8"?>
<p:tagLst xmlns:a="http://schemas.openxmlformats.org/drawingml/2006/main" xmlns:r="http://schemas.openxmlformats.org/officeDocument/2006/relationships" xmlns:p="http://schemas.openxmlformats.org/presentationml/2006/main">
  <p:tag name="NUM" val="3"/>
</p:tagLst>
</file>

<file path=ppt/tags/tag856.xml><?xml version="1.0" encoding="utf-8"?>
<p:tagLst xmlns:a="http://schemas.openxmlformats.org/drawingml/2006/main" xmlns:r="http://schemas.openxmlformats.org/officeDocument/2006/relationships" xmlns:p="http://schemas.openxmlformats.org/presentationml/2006/main">
  <p:tag name="NUM" val="4"/>
</p:tagLst>
</file>

<file path=ppt/tags/tag857.xml><?xml version="1.0" encoding="utf-8"?>
<p:tagLst xmlns:a="http://schemas.openxmlformats.org/drawingml/2006/main" xmlns:r="http://schemas.openxmlformats.org/officeDocument/2006/relationships" xmlns:p="http://schemas.openxmlformats.org/presentationml/2006/main">
  <p:tag name="NUM" val="5"/>
</p:tagLst>
</file>

<file path=ppt/tags/tag858.xml><?xml version="1.0" encoding="utf-8"?>
<p:tagLst xmlns:a="http://schemas.openxmlformats.org/drawingml/2006/main" xmlns:r="http://schemas.openxmlformats.org/officeDocument/2006/relationships" xmlns:p="http://schemas.openxmlformats.org/presentationml/2006/main">
  <p:tag name="NUM" val="6"/>
</p:tagLst>
</file>

<file path=ppt/tags/tag859.xml><?xml version="1.0" encoding="utf-8"?>
<p:tagLst xmlns:a="http://schemas.openxmlformats.org/drawingml/2006/main" xmlns:r="http://schemas.openxmlformats.org/officeDocument/2006/relationships" xmlns:p="http://schemas.openxmlformats.org/presentationml/2006/main">
  <p:tag name="NUM" val="7"/>
</p:tagLst>
</file>

<file path=ppt/tags/tag860.xml><?xml version="1.0" encoding="utf-8"?>
<p:tagLst xmlns:a="http://schemas.openxmlformats.org/drawingml/2006/main" xmlns:r="http://schemas.openxmlformats.org/officeDocument/2006/relationships" xmlns:p="http://schemas.openxmlformats.org/presentationml/2006/main">
  <p:tag name="NUM" val="8"/>
</p:tagLst>
</file>

<file path=ppt/tags/tag861.xml><?xml version="1.0" encoding="utf-8"?>
<p:tagLst xmlns:a="http://schemas.openxmlformats.org/drawingml/2006/main" xmlns:r="http://schemas.openxmlformats.org/officeDocument/2006/relationships" xmlns:p="http://schemas.openxmlformats.org/presentationml/2006/main">
  <p:tag name="NUM" val="9"/>
</p:tagLst>
</file>

<file path=ppt/tags/tag862.xml><?xml version="1.0" encoding="utf-8"?>
<p:tagLst xmlns:a="http://schemas.openxmlformats.org/drawingml/2006/main" xmlns:r="http://schemas.openxmlformats.org/officeDocument/2006/relationships" xmlns:p="http://schemas.openxmlformats.org/presentationml/2006/main">
  <p:tag name="NUM" val="10"/>
</p:tagLst>
</file>

<file path=ppt/tags/tag863.xml><?xml version="1.0" encoding="utf-8"?>
<p:tagLst xmlns:a="http://schemas.openxmlformats.org/drawingml/2006/main" xmlns:r="http://schemas.openxmlformats.org/officeDocument/2006/relationships" xmlns:p="http://schemas.openxmlformats.org/presentationml/2006/main">
  <p:tag name="NUM" val="1"/>
</p:tagLst>
</file>

<file path=ppt/tags/tag864.xml><?xml version="1.0" encoding="utf-8"?>
<p:tagLst xmlns:a="http://schemas.openxmlformats.org/drawingml/2006/main" xmlns:r="http://schemas.openxmlformats.org/officeDocument/2006/relationships" xmlns:p="http://schemas.openxmlformats.org/presentationml/2006/main">
  <p:tag name="NUM" val="2"/>
</p:tagLst>
</file>

<file path=ppt/tags/tag865.xml><?xml version="1.0" encoding="utf-8"?>
<p:tagLst xmlns:a="http://schemas.openxmlformats.org/drawingml/2006/main" xmlns:r="http://schemas.openxmlformats.org/officeDocument/2006/relationships" xmlns:p="http://schemas.openxmlformats.org/presentationml/2006/main">
  <p:tag name="NUM" val="3"/>
</p:tagLst>
</file>

<file path=ppt/tags/tag866.xml><?xml version="1.0" encoding="utf-8"?>
<p:tagLst xmlns:a="http://schemas.openxmlformats.org/drawingml/2006/main" xmlns:r="http://schemas.openxmlformats.org/officeDocument/2006/relationships" xmlns:p="http://schemas.openxmlformats.org/presentationml/2006/main">
  <p:tag name="NUM" val="4"/>
</p:tagLst>
</file>

<file path=ppt/tags/tag867.xml><?xml version="1.0" encoding="utf-8"?>
<p:tagLst xmlns:a="http://schemas.openxmlformats.org/drawingml/2006/main" xmlns:r="http://schemas.openxmlformats.org/officeDocument/2006/relationships" xmlns:p="http://schemas.openxmlformats.org/presentationml/2006/main">
  <p:tag name="NUM" val="5"/>
</p:tagLst>
</file>

<file path=ppt/tags/tag868.xml><?xml version="1.0" encoding="utf-8"?>
<p:tagLst xmlns:a="http://schemas.openxmlformats.org/drawingml/2006/main" xmlns:r="http://schemas.openxmlformats.org/officeDocument/2006/relationships" xmlns:p="http://schemas.openxmlformats.org/presentationml/2006/main">
  <p:tag name="NUM" val="6"/>
</p:tagLst>
</file>

<file path=ppt/tags/tag869.xml><?xml version="1.0" encoding="utf-8"?>
<p:tagLst xmlns:a="http://schemas.openxmlformats.org/drawingml/2006/main" xmlns:r="http://schemas.openxmlformats.org/officeDocument/2006/relationships" xmlns:p="http://schemas.openxmlformats.org/presentationml/2006/main">
  <p:tag name="NUM" val="7"/>
</p:tagLst>
</file>

<file path=ppt/tags/tag870.xml><?xml version="1.0" encoding="utf-8"?>
<p:tagLst xmlns:a="http://schemas.openxmlformats.org/drawingml/2006/main" xmlns:r="http://schemas.openxmlformats.org/officeDocument/2006/relationships" xmlns:p="http://schemas.openxmlformats.org/presentationml/2006/main">
  <p:tag name="NUM" val="8"/>
</p:tagLst>
</file>

<file path=ppt/tags/tag871.xml><?xml version="1.0" encoding="utf-8"?>
<p:tagLst xmlns:a="http://schemas.openxmlformats.org/drawingml/2006/main" xmlns:r="http://schemas.openxmlformats.org/officeDocument/2006/relationships" xmlns:p="http://schemas.openxmlformats.org/presentationml/2006/main">
  <p:tag name="NUM" val="9"/>
</p:tagLst>
</file>

<file path=ppt/tags/tag872.xml><?xml version="1.0" encoding="utf-8"?>
<p:tagLst xmlns:a="http://schemas.openxmlformats.org/drawingml/2006/main" xmlns:r="http://schemas.openxmlformats.org/officeDocument/2006/relationships" xmlns:p="http://schemas.openxmlformats.org/presentationml/2006/main">
  <p:tag name="NUM" val="10"/>
</p:tagLst>
</file>

<file path=ppt/tags/tag873.xml><?xml version="1.0" encoding="utf-8"?>
<p:tagLst xmlns:a="http://schemas.openxmlformats.org/drawingml/2006/main" xmlns:r="http://schemas.openxmlformats.org/officeDocument/2006/relationships" xmlns:p="http://schemas.openxmlformats.org/presentationml/2006/main">
  <p:tag name="NUM" val="1"/>
</p:tagLst>
</file>

<file path=ppt/tags/tag874.xml><?xml version="1.0" encoding="utf-8"?>
<p:tagLst xmlns:a="http://schemas.openxmlformats.org/drawingml/2006/main" xmlns:r="http://schemas.openxmlformats.org/officeDocument/2006/relationships" xmlns:p="http://schemas.openxmlformats.org/presentationml/2006/main">
  <p:tag name="NUM" val="2"/>
</p:tagLst>
</file>

<file path=ppt/tags/tag875.xml><?xml version="1.0" encoding="utf-8"?>
<p:tagLst xmlns:a="http://schemas.openxmlformats.org/drawingml/2006/main" xmlns:r="http://schemas.openxmlformats.org/officeDocument/2006/relationships" xmlns:p="http://schemas.openxmlformats.org/presentationml/2006/main">
  <p:tag name="NUM" val="3"/>
</p:tagLst>
</file>

<file path=ppt/tags/tag876.xml><?xml version="1.0" encoding="utf-8"?>
<p:tagLst xmlns:a="http://schemas.openxmlformats.org/drawingml/2006/main" xmlns:r="http://schemas.openxmlformats.org/officeDocument/2006/relationships" xmlns:p="http://schemas.openxmlformats.org/presentationml/2006/main">
  <p:tag name="NUM" val="4"/>
</p:tagLst>
</file>

<file path=ppt/tags/tag877.xml><?xml version="1.0" encoding="utf-8"?>
<p:tagLst xmlns:a="http://schemas.openxmlformats.org/drawingml/2006/main" xmlns:r="http://schemas.openxmlformats.org/officeDocument/2006/relationships" xmlns:p="http://schemas.openxmlformats.org/presentationml/2006/main">
  <p:tag name="NUM" val="5"/>
</p:tagLst>
</file>

<file path=ppt/tags/tag878.xml><?xml version="1.0" encoding="utf-8"?>
<p:tagLst xmlns:a="http://schemas.openxmlformats.org/drawingml/2006/main" xmlns:r="http://schemas.openxmlformats.org/officeDocument/2006/relationships" xmlns:p="http://schemas.openxmlformats.org/presentationml/2006/main">
  <p:tag name="NUM" val="6"/>
</p:tagLst>
</file>

<file path=ppt/tags/tag879.xml><?xml version="1.0" encoding="utf-8"?>
<p:tagLst xmlns:a="http://schemas.openxmlformats.org/drawingml/2006/main" xmlns:r="http://schemas.openxmlformats.org/officeDocument/2006/relationships" xmlns:p="http://schemas.openxmlformats.org/presentationml/2006/main">
  <p:tag name="NUM" val="7"/>
</p:tagLst>
</file>

<file path=ppt/tags/tag880.xml><?xml version="1.0" encoding="utf-8"?>
<p:tagLst xmlns:a="http://schemas.openxmlformats.org/drawingml/2006/main" xmlns:r="http://schemas.openxmlformats.org/officeDocument/2006/relationships" xmlns:p="http://schemas.openxmlformats.org/presentationml/2006/main">
  <p:tag name="NUM" val="8"/>
</p:tagLst>
</file>

<file path=ppt/tags/tag881.xml><?xml version="1.0" encoding="utf-8"?>
<p:tagLst xmlns:a="http://schemas.openxmlformats.org/drawingml/2006/main" xmlns:r="http://schemas.openxmlformats.org/officeDocument/2006/relationships" xmlns:p="http://schemas.openxmlformats.org/presentationml/2006/main">
  <p:tag name="NUM" val="9"/>
</p:tagLst>
</file>

<file path=ppt/tags/tag882.xml><?xml version="1.0" encoding="utf-8"?>
<p:tagLst xmlns:a="http://schemas.openxmlformats.org/drawingml/2006/main" xmlns:r="http://schemas.openxmlformats.org/officeDocument/2006/relationships" xmlns:p="http://schemas.openxmlformats.org/presentationml/2006/main">
  <p:tag name="NUM" val="10"/>
</p:tagLst>
</file>

<file path=ppt/tags/tag883.xml><?xml version="1.0" encoding="utf-8"?>
<p:tagLst xmlns:a="http://schemas.openxmlformats.org/drawingml/2006/main" xmlns:r="http://schemas.openxmlformats.org/officeDocument/2006/relationships" xmlns:p="http://schemas.openxmlformats.org/presentationml/2006/main">
  <p:tag name="NUM" val="1"/>
</p:tagLst>
</file>

<file path=ppt/tags/tag884.xml><?xml version="1.0" encoding="utf-8"?>
<p:tagLst xmlns:a="http://schemas.openxmlformats.org/drawingml/2006/main" xmlns:r="http://schemas.openxmlformats.org/officeDocument/2006/relationships" xmlns:p="http://schemas.openxmlformats.org/presentationml/2006/main">
  <p:tag name="NUM" val="2"/>
</p:tagLst>
</file>

<file path=ppt/tags/tag885.xml><?xml version="1.0" encoding="utf-8"?>
<p:tagLst xmlns:a="http://schemas.openxmlformats.org/drawingml/2006/main" xmlns:r="http://schemas.openxmlformats.org/officeDocument/2006/relationships" xmlns:p="http://schemas.openxmlformats.org/presentationml/2006/main">
  <p:tag name="NUM" val="3"/>
</p:tagLst>
</file>

<file path=ppt/tags/tag886.xml><?xml version="1.0" encoding="utf-8"?>
<p:tagLst xmlns:a="http://schemas.openxmlformats.org/drawingml/2006/main" xmlns:r="http://schemas.openxmlformats.org/officeDocument/2006/relationships" xmlns:p="http://schemas.openxmlformats.org/presentationml/2006/main">
  <p:tag name="NUM" val="4"/>
</p:tagLst>
</file>

<file path=ppt/tags/tag887.xml><?xml version="1.0" encoding="utf-8"?>
<p:tagLst xmlns:a="http://schemas.openxmlformats.org/drawingml/2006/main" xmlns:r="http://schemas.openxmlformats.org/officeDocument/2006/relationships" xmlns:p="http://schemas.openxmlformats.org/presentationml/2006/main">
  <p:tag name="NUM" val="5"/>
</p:tagLst>
</file>

<file path=ppt/tags/tag888.xml><?xml version="1.0" encoding="utf-8"?>
<p:tagLst xmlns:a="http://schemas.openxmlformats.org/drawingml/2006/main" xmlns:r="http://schemas.openxmlformats.org/officeDocument/2006/relationships" xmlns:p="http://schemas.openxmlformats.org/presentationml/2006/main">
  <p:tag name="NUM" val="6"/>
</p:tagLst>
</file>

<file path=ppt/tags/tag889.xml><?xml version="1.0" encoding="utf-8"?>
<p:tagLst xmlns:a="http://schemas.openxmlformats.org/drawingml/2006/main" xmlns:r="http://schemas.openxmlformats.org/officeDocument/2006/relationships" xmlns:p="http://schemas.openxmlformats.org/presentationml/2006/main">
  <p:tag name="NUM" val="7"/>
</p:tagLst>
</file>

<file path=ppt/tags/tag890.xml><?xml version="1.0" encoding="utf-8"?>
<p:tagLst xmlns:a="http://schemas.openxmlformats.org/drawingml/2006/main" xmlns:r="http://schemas.openxmlformats.org/officeDocument/2006/relationships" xmlns:p="http://schemas.openxmlformats.org/presentationml/2006/main">
  <p:tag name="NUM" val="8"/>
</p:tagLst>
</file>

<file path=ppt/tags/tag891.xml><?xml version="1.0" encoding="utf-8"?>
<p:tagLst xmlns:a="http://schemas.openxmlformats.org/drawingml/2006/main" xmlns:r="http://schemas.openxmlformats.org/officeDocument/2006/relationships" xmlns:p="http://schemas.openxmlformats.org/presentationml/2006/main">
  <p:tag name="NUM" val="9"/>
</p:tagLst>
</file>

<file path=ppt/tags/tag892.xml><?xml version="1.0" encoding="utf-8"?>
<p:tagLst xmlns:a="http://schemas.openxmlformats.org/drawingml/2006/main" xmlns:r="http://schemas.openxmlformats.org/officeDocument/2006/relationships" xmlns:p="http://schemas.openxmlformats.org/presentationml/2006/main">
  <p:tag name="NUM" val="10"/>
</p:tagLst>
</file>

<file path=ppt/tags/tag893.xml><?xml version="1.0" encoding="utf-8"?>
<p:tagLst xmlns:a="http://schemas.openxmlformats.org/drawingml/2006/main" xmlns:r="http://schemas.openxmlformats.org/officeDocument/2006/relationships" xmlns:p="http://schemas.openxmlformats.org/presentationml/2006/main">
  <p:tag name="NUM" val="1"/>
</p:tagLst>
</file>

<file path=ppt/tags/tag894.xml><?xml version="1.0" encoding="utf-8"?>
<p:tagLst xmlns:a="http://schemas.openxmlformats.org/drawingml/2006/main" xmlns:r="http://schemas.openxmlformats.org/officeDocument/2006/relationships" xmlns:p="http://schemas.openxmlformats.org/presentationml/2006/main">
  <p:tag name="NUM" val="2"/>
</p:tagLst>
</file>

<file path=ppt/tags/tag895.xml><?xml version="1.0" encoding="utf-8"?>
<p:tagLst xmlns:a="http://schemas.openxmlformats.org/drawingml/2006/main" xmlns:r="http://schemas.openxmlformats.org/officeDocument/2006/relationships" xmlns:p="http://schemas.openxmlformats.org/presentationml/2006/main">
  <p:tag name="NUM" val="3"/>
</p:tagLst>
</file>

<file path=ppt/tags/tag896.xml><?xml version="1.0" encoding="utf-8"?>
<p:tagLst xmlns:a="http://schemas.openxmlformats.org/drawingml/2006/main" xmlns:r="http://schemas.openxmlformats.org/officeDocument/2006/relationships" xmlns:p="http://schemas.openxmlformats.org/presentationml/2006/main">
  <p:tag name="NUM" val="4"/>
</p:tagLst>
</file>

<file path=ppt/tags/tag897.xml><?xml version="1.0" encoding="utf-8"?>
<p:tagLst xmlns:a="http://schemas.openxmlformats.org/drawingml/2006/main" xmlns:r="http://schemas.openxmlformats.org/officeDocument/2006/relationships" xmlns:p="http://schemas.openxmlformats.org/presentationml/2006/main">
  <p:tag name="NUM" val="5"/>
</p:tagLst>
</file>

<file path=ppt/tags/tag898.xml><?xml version="1.0" encoding="utf-8"?>
<p:tagLst xmlns:a="http://schemas.openxmlformats.org/drawingml/2006/main" xmlns:r="http://schemas.openxmlformats.org/officeDocument/2006/relationships" xmlns:p="http://schemas.openxmlformats.org/presentationml/2006/main">
  <p:tag name="NUM" val="1"/>
</p:tagLst>
</file>

<file path=ppt/tags/tag899.xml><?xml version="1.0" encoding="utf-8"?>
<p:tagLst xmlns:a="http://schemas.openxmlformats.org/drawingml/2006/main" xmlns:r="http://schemas.openxmlformats.org/officeDocument/2006/relationships" xmlns:p="http://schemas.openxmlformats.org/presentationml/2006/main">
  <p:tag name="NUM" val="2"/>
</p:tagLst>
</file>

<file path=ppt/tags/tag900.xml><?xml version="1.0" encoding="utf-8"?>
<p:tagLst xmlns:a="http://schemas.openxmlformats.org/drawingml/2006/main" xmlns:r="http://schemas.openxmlformats.org/officeDocument/2006/relationships" xmlns:p="http://schemas.openxmlformats.org/presentationml/2006/main">
  <p:tag name="NUM" val="3"/>
</p:tagLst>
</file>

<file path=ppt/tags/tag901.xml><?xml version="1.0" encoding="utf-8"?>
<p:tagLst xmlns:a="http://schemas.openxmlformats.org/drawingml/2006/main" xmlns:r="http://schemas.openxmlformats.org/officeDocument/2006/relationships" xmlns:p="http://schemas.openxmlformats.org/presentationml/2006/main">
  <p:tag name="NUM" val="4"/>
</p:tagLst>
</file>

<file path=ppt/tags/tag902.xml><?xml version="1.0" encoding="utf-8"?>
<p:tagLst xmlns:a="http://schemas.openxmlformats.org/drawingml/2006/main" xmlns:r="http://schemas.openxmlformats.org/officeDocument/2006/relationships" xmlns:p="http://schemas.openxmlformats.org/presentationml/2006/main">
  <p:tag name="NUM" val="5"/>
</p:tagLst>
</file>

<file path=ppt/tags/tag903.xml><?xml version="1.0" encoding="utf-8"?>
<p:tagLst xmlns:a="http://schemas.openxmlformats.org/drawingml/2006/main" xmlns:r="http://schemas.openxmlformats.org/officeDocument/2006/relationships" xmlns:p="http://schemas.openxmlformats.org/presentationml/2006/main">
  <p:tag name="NUM" val="1"/>
</p:tagLst>
</file>

<file path=ppt/tags/tag904.xml><?xml version="1.0" encoding="utf-8"?>
<p:tagLst xmlns:a="http://schemas.openxmlformats.org/drawingml/2006/main" xmlns:r="http://schemas.openxmlformats.org/officeDocument/2006/relationships" xmlns:p="http://schemas.openxmlformats.org/presentationml/2006/main">
  <p:tag name="NUM" val="2"/>
</p:tagLst>
</file>

<file path=ppt/tags/tag905.xml><?xml version="1.0" encoding="utf-8"?>
<p:tagLst xmlns:a="http://schemas.openxmlformats.org/drawingml/2006/main" xmlns:r="http://schemas.openxmlformats.org/officeDocument/2006/relationships" xmlns:p="http://schemas.openxmlformats.org/presentationml/2006/main">
  <p:tag name="NUM" val="3"/>
</p:tagLst>
</file>

<file path=ppt/tags/tag906.xml><?xml version="1.0" encoding="utf-8"?>
<p:tagLst xmlns:a="http://schemas.openxmlformats.org/drawingml/2006/main" xmlns:r="http://schemas.openxmlformats.org/officeDocument/2006/relationships" xmlns:p="http://schemas.openxmlformats.org/presentationml/2006/main">
  <p:tag name="NUM" val="4"/>
</p:tagLst>
</file>

<file path=ppt/tags/tag907.xml><?xml version="1.0" encoding="utf-8"?>
<p:tagLst xmlns:a="http://schemas.openxmlformats.org/drawingml/2006/main" xmlns:r="http://schemas.openxmlformats.org/officeDocument/2006/relationships" xmlns:p="http://schemas.openxmlformats.org/presentationml/2006/main">
  <p:tag name="NUM" val="5"/>
</p:tagLst>
</file>

<file path=ppt/tags/tag908.xml><?xml version="1.0" encoding="utf-8"?>
<p:tagLst xmlns:a="http://schemas.openxmlformats.org/drawingml/2006/main" xmlns:r="http://schemas.openxmlformats.org/officeDocument/2006/relationships" xmlns:p="http://schemas.openxmlformats.org/presentationml/2006/main">
  <p:tag name="NUM" val="1"/>
</p:tagLst>
</file>

<file path=ppt/tags/tag909.xml><?xml version="1.0" encoding="utf-8"?>
<p:tagLst xmlns:a="http://schemas.openxmlformats.org/drawingml/2006/main" xmlns:r="http://schemas.openxmlformats.org/officeDocument/2006/relationships" xmlns:p="http://schemas.openxmlformats.org/presentationml/2006/main">
  <p:tag name="NUM" val="2"/>
</p:tagLst>
</file>

<file path=ppt/tags/tag910.xml><?xml version="1.0" encoding="utf-8"?>
<p:tagLst xmlns:a="http://schemas.openxmlformats.org/drawingml/2006/main" xmlns:r="http://schemas.openxmlformats.org/officeDocument/2006/relationships" xmlns:p="http://schemas.openxmlformats.org/presentationml/2006/main">
  <p:tag name="NUM" val="3"/>
</p:tagLst>
</file>

<file path=ppt/tags/tag911.xml><?xml version="1.0" encoding="utf-8"?>
<p:tagLst xmlns:a="http://schemas.openxmlformats.org/drawingml/2006/main" xmlns:r="http://schemas.openxmlformats.org/officeDocument/2006/relationships" xmlns:p="http://schemas.openxmlformats.org/presentationml/2006/main">
  <p:tag name="NUM" val="4"/>
</p:tagLst>
</file>

<file path=ppt/tags/tag912.xml><?xml version="1.0" encoding="utf-8"?>
<p:tagLst xmlns:a="http://schemas.openxmlformats.org/drawingml/2006/main" xmlns:r="http://schemas.openxmlformats.org/officeDocument/2006/relationships" xmlns:p="http://schemas.openxmlformats.org/presentationml/2006/main">
  <p:tag name="NUM" val="1"/>
</p:tagLst>
</file>

<file path=ppt/tags/tag913.xml><?xml version="1.0" encoding="utf-8"?>
<p:tagLst xmlns:a="http://schemas.openxmlformats.org/drawingml/2006/main" xmlns:r="http://schemas.openxmlformats.org/officeDocument/2006/relationships" xmlns:p="http://schemas.openxmlformats.org/presentationml/2006/main">
  <p:tag name="NUM" val="2"/>
</p:tagLst>
</file>

<file path=ppt/tags/tag914.xml><?xml version="1.0" encoding="utf-8"?>
<p:tagLst xmlns:a="http://schemas.openxmlformats.org/drawingml/2006/main" xmlns:r="http://schemas.openxmlformats.org/officeDocument/2006/relationships" xmlns:p="http://schemas.openxmlformats.org/presentationml/2006/main">
  <p:tag name="NUM" val="3"/>
</p:tagLst>
</file>

<file path=ppt/tags/tag915.xml><?xml version="1.0" encoding="utf-8"?>
<p:tagLst xmlns:a="http://schemas.openxmlformats.org/drawingml/2006/main" xmlns:r="http://schemas.openxmlformats.org/officeDocument/2006/relationships" xmlns:p="http://schemas.openxmlformats.org/presentationml/2006/main">
  <p:tag name="NUM" val="4"/>
</p:tagLst>
</file>

<file path=ppt/tags/tag916.xml><?xml version="1.0" encoding="utf-8"?>
<p:tagLst xmlns:a="http://schemas.openxmlformats.org/drawingml/2006/main" xmlns:r="http://schemas.openxmlformats.org/officeDocument/2006/relationships" xmlns:p="http://schemas.openxmlformats.org/presentationml/2006/main">
  <p:tag name="NUM" val="5"/>
</p:tagLst>
</file>

<file path=ppt/tags/tag917.xml><?xml version="1.0" encoding="utf-8"?>
<p:tagLst xmlns:a="http://schemas.openxmlformats.org/drawingml/2006/main" xmlns:r="http://schemas.openxmlformats.org/officeDocument/2006/relationships" xmlns:p="http://schemas.openxmlformats.org/presentationml/2006/main">
  <p:tag name="NUM" val="6"/>
</p:tagLst>
</file>

<file path=ppt/tags/tag918.xml><?xml version="1.0" encoding="utf-8"?>
<p:tagLst xmlns:a="http://schemas.openxmlformats.org/drawingml/2006/main" xmlns:r="http://schemas.openxmlformats.org/officeDocument/2006/relationships" xmlns:p="http://schemas.openxmlformats.org/presentationml/2006/main">
  <p:tag name="NUM" val="7"/>
</p:tagLst>
</file>

<file path=ppt/tags/tag919.xml><?xml version="1.0" encoding="utf-8"?>
<p:tagLst xmlns:a="http://schemas.openxmlformats.org/drawingml/2006/main" xmlns:r="http://schemas.openxmlformats.org/officeDocument/2006/relationships" xmlns:p="http://schemas.openxmlformats.org/presentationml/2006/main">
  <p:tag name="NUM" val="8"/>
</p:tagLst>
</file>

<file path=ppt/tags/tag920.xml><?xml version="1.0" encoding="utf-8"?>
<p:tagLst xmlns:a="http://schemas.openxmlformats.org/drawingml/2006/main" xmlns:r="http://schemas.openxmlformats.org/officeDocument/2006/relationships" xmlns:p="http://schemas.openxmlformats.org/presentationml/2006/main">
  <p:tag name="NUM" val="9"/>
</p:tagLst>
</file>

<file path=ppt/tags/tag921.xml><?xml version="1.0" encoding="utf-8"?>
<p:tagLst xmlns:a="http://schemas.openxmlformats.org/drawingml/2006/main" xmlns:r="http://schemas.openxmlformats.org/officeDocument/2006/relationships" xmlns:p="http://schemas.openxmlformats.org/presentationml/2006/main">
  <p:tag name="NUM" val="10"/>
</p:tagLst>
</file>

<file path=ppt/tags/tag922.xml><?xml version="1.0" encoding="utf-8"?>
<p:tagLst xmlns:a="http://schemas.openxmlformats.org/drawingml/2006/main" xmlns:r="http://schemas.openxmlformats.org/officeDocument/2006/relationships" xmlns:p="http://schemas.openxmlformats.org/presentationml/2006/main">
  <p:tag name="NUM" val="11"/>
</p:tagLst>
</file>

<file path=ppt/tags/tag923.xml><?xml version="1.0" encoding="utf-8"?>
<p:tagLst xmlns:a="http://schemas.openxmlformats.org/drawingml/2006/main" xmlns:r="http://schemas.openxmlformats.org/officeDocument/2006/relationships" xmlns:p="http://schemas.openxmlformats.org/presentationml/2006/main">
  <p:tag name="NUM" val="12"/>
</p:tagLst>
</file>

<file path=ppt/tags/tag924.xml><?xml version="1.0" encoding="utf-8"?>
<p:tagLst xmlns:a="http://schemas.openxmlformats.org/drawingml/2006/main" xmlns:r="http://schemas.openxmlformats.org/officeDocument/2006/relationships" xmlns:p="http://schemas.openxmlformats.org/presentationml/2006/main">
  <p:tag name="NUM" val="13"/>
</p:tagLst>
</file>

<file path=ppt/tags/tag925.xml><?xml version="1.0" encoding="utf-8"?>
<p:tagLst xmlns:a="http://schemas.openxmlformats.org/drawingml/2006/main" xmlns:r="http://schemas.openxmlformats.org/officeDocument/2006/relationships" xmlns:p="http://schemas.openxmlformats.org/presentationml/2006/main">
  <p:tag name="NUM" val="14"/>
</p:tagLst>
</file>

<file path=ppt/tags/tag926.xml><?xml version="1.0" encoding="utf-8"?>
<p:tagLst xmlns:a="http://schemas.openxmlformats.org/drawingml/2006/main" xmlns:r="http://schemas.openxmlformats.org/officeDocument/2006/relationships" xmlns:p="http://schemas.openxmlformats.org/presentationml/2006/main">
  <p:tag name="NUM" val="15"/>
</p:tagLst>
</file>

<file path=ppt/tags/tag927.xml><?xml version="1.0" encoding="utf-8"?>
<p:tagLst xmlns:a="http://schemas.openxmlformats.org/drawingml/2006/main" xmlns:r="http://schemas.openxmlformats.org/officeDocument/2006/relationships" xmlns:p="http://schemas.openxmlformats.org/presentationml/2006/main">
  <p:tag name="NUM" val="1"/>
</p:tagLst>
</file>

<file path=ppt/tags/tag928.xml><?xml version="1.0" encoding="utf-8"?>
<p:tagLst xmlns:a="http://schemas.openxmlformats.org/drawingml/2006/main" xmlns:r="http://schemas.openxmlformats.org/officeDocument/2006/relationships" xmlns:p="http://schemas.openxmlformats.org/presentationml/2006/main">
  <p:tag name="NUM" val="2"/>
</p:tagLst>
</file>

<file path=ppt/tags/tag929.xml><?xml version="1.0" encoding="utf-8"?>
<p:tagLst xmlns:a="http://schemas.openxmlformats.org/drawingml/2006/main" xmlns:r="http://schemas.openxmlformats.org/officeDocument/2006/relationships" xmlns:p="http://schemas.openxmlformats.org/presentationml/2006/main">
  <p:tag name="NUM" val="3"/>
</p:tagLst>
</file>

<file path=ppt/tags/tag930.xml><?xml version="1.0" encoding="utf-8"?>
<p:tagLst xmlns:a="http://schemas.openxmlformats.org/drawingml/2006/main" xmlns:r="http://schemas.openxmlformats.org/officeDocument/2006/relationships" xmlns:p="http://schemas.openxmlformats.org/presentationml/2006/main">
  <p:tag name="NUM" val="4"/>
</p:tagLst>
</file>

<file path=ppt/tags/tag931.xml><?xml version="1.0" encoding="utf-8"?>
<p:tagLst xmlns:a="http://schemas.openxmlformats.org/drawingml/2006/main" xmlns:r="http://schemas.openxmlformats.org/officeDocument/2006/relationships" xmlns:p="http://schemas.openxmlformats.org/presentationml/2006/main">
  <p:tag name="NUM" val="5"/>
</p:tagLst>
</file>

<file path=ppt/tags/tag932.xml><?xml version="1.0" encoding="utf-8"?>
<p:tagLst xmlns:a="http://schemas.openxmlformats.org/drawingml/2006/main" xmlns:r="http://schemas.openxmlformats.org/officeDocument/2006/relationships" xmlns:p="http://schemas.openxmlformats.org/presentationml/2006/main">
  <p:tag name="NUM" val="1"/>
</p:tagLst>
</file>

<file path=ppt/tags/tag933.xml><?xml version="1.0" encoding="utf-8"?>
<p:tagLst xmlns:a="http://schemas.openxmlformats.org/drawingml/2006/main" xmlns:r="http://schemas.openxmlformats.org/officeDocument/2006/relationships" xmlns:p="http://schemas.openxmlformats.org/presentationml/2006/main">
  <p:tag name="NUM" val="2"/>
</p:tagLst>
</file>

<file path=ppt/tags/tag934.xml><?xml version="1.0" encoding="utf-8"?>
<p:tagLst xmlns:a="http://schemas.openxmlformats.org/drawingml/2006/main" xmlns:r="http://schemas.openxmlformats.org/officeDocument/2006/relationships" xmlns:p="http://schemas.openxmlformats.org/presentationml/2006/main">
  <p:tag name="NUM" val="3"/>
</p:tagLst>
</file>

<file path=ppt/tags/tag935.xml><?xml version="1.0" encoding="utf-8"?>
<p:tagLst xmlns:a="http://schemas.openxmlformats.org/drawingml/2006/main" xmlns:r="http://schemas.openxmlformats.org/officeDocument/2006/relationships" xmlns:p="http://schemas.openxmlformats.org/presentationml/2006/main">
  <p:tag name="NUM" val="4"/>
</p:tagLst>
</file>

<file path=ppt/tags/tag936.xml><?xml version="1.0" encoding="utf-8"?>
<p:tagLst xmlns:a="http://schemas.openxmlformats.org/drawingml/2006/main" xmlns:r="http://schemas.openxmlformats.org/officeDocument/2006/relationships" xmlns:p="http://schemas.openxmlformats.org/presentationml/2006/main">
  <p:tag name="NUM" val="5"/>
</p:tagLst>
</file>

<file path=ppt/tags/tag937.xml><?xml version="1.0" encoding="utf-8"?>
<p:tagLst xmlns:a="http://schemas.openxmlformats.org/drawingml/2006/main" xmlns:r="http://schemas.openxmlformats.org/officeDocument/2006/relationships" xmlns:p="http://schemas.openxmlformats.org/presentationml/2006/main">
  <p:tag name="NUM" val="1"/>
</p:tagLst>
</file>

<file path=ppt/tags/tag938.xml><?xml version="1.0" encoding="utf-8"?>
<p:tagLst xmlns:a="http://schemas.openxmlformats.org/drawingml/2006/main" xmlns:r="http://schemas.openxmlformats.org/officeDocument/2006/relationships" xmlns:p="http://schemas.openxmlformats.org/presentationml/2006/main">
  <p:tag name="NUM" val="2"/>
</p:tagLst>
</file>

<file path=ppt/tags/tag939.xml><?xml version="1.0" encoding="utf-8"?>
<p:tagLst xmlns:a="http://schemas.openxmlformats.org/drawingml/2006/main" xmlns:r="http://schemas.openxmlformats.org/officeDocument/2006/relationships" xmlns:p="http://schemas.openxmlformats.org/presentationml/2006/main">
  <p:tag name="NUM" val="3"/>
</p:tagLst>
</file>

<file path=ppt/tags/tag940.xml><?xml version="1.0" encoding="utf-8"?>
<p:tagLst xmlns:a="http://schemas.openxmlformats.org/drawingml/2006/main" xmlns:r="http://schemas.openxmlformats.org/officeDocument/2006/relationships" xmlns:p="http://schemas.openxmlformats.org/presentationml/2006/main">
  <p:tag name="NUM" val="4"/>
</p:tagLst>
</file>

<file path=ppt/tags/tag941.xml><?xml version="1.0" encoding="utf-8"?>
<p:tagLst xmlns:a="http://schemas.openxmlformats.org/drawingml/2006/main" xmlns:r="http://schemas.openxmlformats.org/officeDocument/2006/relationships" xmlns:p="http://schemas.openxmlformats.org/presentationml/2006/main">
  <p:tag name="NUM" val="5"/>
</p:tagLst>
</file>

<file path=ppt/tags/tag942.xml><?xml version="1.0" encoding="utf-8"?>
<p:tagLst xmlns:a="http://schemas.openxmlformats.org/drawingml/2006/main" xmlns:r="http://schemas.openxmlformats.org/officeDocument/2006/relationships" xmlns:p="http://schemas.openxmlformats.org/presentationml/2006/main">
  <p:tag name="NUM" val="1"/>
</p:tagLst>
</file>

<file path=ppt/tags/tag943.xml><?xml version="1.0" encoding="utf-8"?>
<p:tagLst xmlns:a="http://schemas.openxmlformats.org/drawingml/2006/main" xmlns:r="http://schemas.openxmlformats.org/officeDocument/2006/relationships" xmlns:p="http://schemas.openxmlformats.org/presentationml/2006/main">
  <p:tag name="NUM" val="2"/>
</p:tagLst>
</file>

<file path=ppt/tags/tag944.xml><?xml version="1.0" encoding="utf-8"?>
<p:tagLst xmlns:a="http://schemas.openxmlformats.org/drawingml/2006/main" xmlns:r="http://schemas.openxmlformats.org/officeDocument/2006/relationships" xmlns:p="http://schemas.openxmlformats.org/presentationml/2006/main">
  <p:tag name="NUM" val="3"/>
</p:tagLst>
</file>

<file path=ppt/tags/tag945.xml><?xml version="1.0" encoding="utf-8"?>
<p:tagLst xmlns:a="http://schemas.openxmlformats.org/drawingml/2006/main" xmlns:r="http://schemas.openxmlformats.org/officeDocument/2006/relationships" xmlns:p="http://schemas.openxmlformats.org/presentationml/2006/main">
  <p:tag name="NUM" val="4"/>
</p:tagLst>
</file>

<file path=ppt/tags/tag946.xml><?xml version="1.0" encoding="utf-8"?>
<p:tagLst xmlns:a="http://schemas.openxmlformats.org/drawingml/2006/main" xmlns:r="http://schemas.openxmlformats.org/officeDocument/2006/relationships" xmlns:p="http://schemas.openxmlformats.org/presentationml/2006/main">
  <p:tag name="NUM" val="5"/>
</p:tagLst>
</file>

<file path=ppt/tags/tag947.xml><?xml version="1.0" encoding="utf-8"?>
<p:tagLst xmlns:a="http://schemas.openxmlformats.org/drawingml/2006/main" xmlns:r="http://schemas.openxmlformats.org/officeDocument/2006/relationships" xmlns:p="http://schemas.openxmlformats.org/presentationml/2006/main">
  <p:tag name="NUM" val="1"/>
</p:tagLst>
</file>

<file path=ppt/tags/tag948.xml><?xml version="1.0" encoding="utf-8"?>
<p:tagLst xmlns:a="http://schemas.openxmlformats.org/drawingml/2006/main" xmlns:r="http://schemas.openxmlformats.org/officeDocument/2006/relationships" xmlns:p="http://schemas.openxmlformats.org/presentationml/2006/main">
  <p:tag name="NUM" val="2"/>
</p:tagLst>
</file>

<file path=ppt/tags/tag949.xml><?xml version="1.0" encoding="utf-8"?>
<p:tagLst xmlns:a="http://schemas.openxmlformats.org/drawingml/2006/main" xmlns:r="http://schemas.openxmlformats.org/officeDocument/2006/relationships" xmlns:p="http://schemas.openxmlformats.org/presentationml/2006/main">
  <p:tag name="NUM" val="3"/>
</p:tagLst>
</file>

<file path=ppt/tags/tag950.xml><?xml version="1.0" encoding="utf-8"?>
<p:tagLst xmlns:a="http://schemas.openxmlformats.org/drawingml/2006/main" xmlns:r="http://schemas.openxmlformats.org/officeDocument/2006/relationships" xmlns:p="http://schemas.openxmlformats.org/presentationml/2006/main">
  <p:tag name="NUM" val="4"/>
</p:tagLst>
</file>

<file path=ppt/tags/tag951.xml><?xml version="1.0" encoding="utf-8"?>
<p:tagLst xmlns:a="http://schemas.openxmlformats.org/drawingml/2006/main" xmlns:r="http://schemas.openxmlformats.org/officeDocument/2006/relationships" xmlns:p="http://schemas.openxmlformats.org/presentationml/2006/main">
  <p:tag name="NUM" val="5"/>
</p:tagLst>
</file>

<file path=ppt/tags/tag952.xml><?xml version="1.0" encoding="utf-8"?>
<p:tagLst xmlns:a="http://schemas.openxmlformats.org/drawingml/2006/main" xmlns:r="http://schemas.openxmlformats.org/officeDocument/2006/relationships" xmlns:p="http://schemas.openxmlformats.org/presentationml/2006/main">
  <p:tag name="NUM" val="6"/>
</p:tagLst>
</file>

<file path=ppt/tags/tag953.xml><?xml version="1.0" encoding="utf-8"?>
<p:tagLst xmlns:a="http://schemas.openxmlformats.org/drawingml/2006/main" xmlns:r="http://schemas.openxmlformats.org/officeDocument/2006/relationships" xmlns:p="http://schemas.openxmlformats.org/presentationml/2006/main">
  <p:tag name="NUM" val="7"/>
</p:tagLst>
</file>

<file path=ppt/tags/tag954.xml><?xml version="1.0" encoding="utf-8"?>
<p:tagLst xmlns:a="http://schemas.openxmlformats.org/drawingml/2006/main" xmlns:r="http://schemas.openxmlformats.org/officeDocument/2006/relationships" xmlns:p="http://schemas.openxmlformats.org/presentationml/2006/main">
  <p:tag name="NUM" val="8"/>
</p:tagLst>
</file>

<file path=ppt/tags/tag955.xml><?xml version="1.0" encoding="utf-8"?>
<p:tagLst xmlns:a="http://schemas.openxmlformats.org/drawingml/2006/main" xmlns:r="http://schemas.openxmlformats.org/officeDocument/2006/relationships" xmlns:p="http://schemas.openxmlformats.org/presentationml/2006/main">
  <p:tag name="NUM" val="1"/>
</p:tagLst>
</file>

<file path=ppt/tags/tag956.xml><?xml version="1.0" encoding="utf-8"?>
<p:tagLst xmlns:a="http://schemas.openxmlformats.org/drawingml/2006/main" xmlns:r="http://schemas.openxmlformats.org/officeDocument/2006/relationships" xmlns:p="http://schemas.openxmlformats.org/presentationml/2006/main">
  <p:tag name="NUM" val="2"/>
</p:tagLst>
</file>

<file path=ppt/tags/tag957.xml><?xml version="1.0" encoding="utf-8"?>
<p:tagLst xmlns:a="http://schemas.openxmlformats.org/drawingml/2006/main" xmlns:r="http://schemas.openxmlformats.org/officeDocument/2006/relationships" xmlns:p="http://schemas.openxmlformats.org/presentationml/2006/main">
  <p:tag name="NUM" val="3"/>
</p:tagLst>
</file>

<file path=ppt/tags/tag958.xml><?xml version="1.0" encoding="utf-8"?>
<p:tagLst xmlns:a="http://schemas.openxmlformats.org/drawingml/2006/main" xmlns:r="http://schemas.openxmlformats.org/officeDocument/2006/relationships" xmlns:p="http://schemas.openxmlformats.org/presentationml/2006/main">
  <p:tag name="NUM" val="4"/>
</p:tagLst>
</file>

<file path=ppt/tags/tag959.xml><?xml version="1.0" encoding="utf-8"?>
<p:tagLst xmlns:a="http://schemas.openxmlformats.org/drawingml/2006/main" xmlns:r="http://schemas.openxmlformats.org/officeDocument/2006/relationships" xmlns:p="http://schemas.openxmlformats.org/presentationml/2006/main">
  <p:tag name="NUM" val="1"/>
</p:tagLst>
</file>

<file path=ppt/tags/tag960.xml><?xml version="1.0" encoding="utf-8"?>
<p:tagLst xmlns:a="http://schemas.openxmlformats.org/drawingml/2006/main" xmlns:r="http://schemas.openxmlformats.org/officeDocument/2006/relationships" xmlns:p="http://schemas.openxmlformats.org/presentationml/2006/main">
  <p:tag name="NUM" val="1"/>
</p:tagLst>
</file>

<file path=ppt/tags/tag961.xml><?xml version="1.0" encoding="utf-8"?>
<p:tagLst xmlns:a="http://schemas.openxmlformats.org/drawingml/2006/main" xmlns:r="http://schemas.openxmlformats.org/officeDocument/2006/relationships" xmlns:p="http://schemas.openxmlformats.org/presentationml/2006/main">
  <p:tag name="NUM" val="1"/>
</p:tagLst>
</file>

<file path=ppt/tags/tag962.xml><?xml version="1.0" encoding="utf-8"?>
<p:tagLst xmlns:a="http://schemas.openxmlformats.org/drawingml/2006/main" xmlns:r="http://schemas.openxmlformats.org/officeDocument/2006/relationships" xmlns:p="http://schemas.openxmlformats.org/presentationml/2006/main">
  <p:tag name="NUM" val="1"/>
</p:tagLst>
</file>

<file path=ppt/tags/tag963.xml><?xml version="1.0" encoding="utf-8"?>
<p:tagLst xmlns:a="http://schemas.openxmlformats.org/drawingml/2006/main" xmlns:r="http://schemas.openxmlformats.org/officeDocument/2006/relationships" xmlns:p="http://schemas.openxmlformats.org/presentationml/2006/main">
  <p:tag name="NUM" val="1"/>
</p:tagLst>
</file>

<file path=ppt/tags/tag964.xml><?xml version="1.0" encoding="utf-8"?>
<p:tagLst xmlns:a="http://schemas.openxmlformats.org/drawingml/2006/main" xmlns:r="http://schemas.openxmlformats.org/officeDocument/2006/relationships" xmlns:p="http://schemas.openxmlformats.org/presentationml/2006/main">
  <p:tag name="NUM" val="2"/>
</p:tagLst>
</file>

<file path=ppt/tags/tag965.xml><?xml version="1.0" encoding="utf-8"?>
<p:tagLst xmlns:a="http://schemas.openxmlformats.org/drawingml/2006/main" xmlns:r="http://schemas.openxmlformats.org/officeDocument/2006/relationships" xmlns:p="http://schemas.openxmlformats.org/presentationml/2006/main">
  <p:tag name="NUM" val="3"/>
</p:tagLst>
</file>

<file path=ppt/tags/tag966.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29FEB48D05B84986762D72481420BD" ma:contentTypeVersion="15" ma:contentTypeDescription="Create a new document." ma:contentTypeScope="" ma:versionID="4900b6fd45693e95aadf37b1ce2c9afc">
  <xsd:schema xmlns:xsd="http://www.w3.org/2001/XMLSchema" xmlns:xs="http://www.w3.org/2001/XMLSchema" xmlns:p="http://schemas.microsoft.com/office/2006/metadata/properties" xmlns:ns3="23301fef-7076-4545-8cdf-afc60f0c799c" xmlns:ns4="abcde1fa-3c45-447b-9b43-5af45a330485" targetNamespace="http://schemas.microsoft.com/office/2006/metadata/properties" ma:root="true" ma:fieldsID="1a92ed73c1307eebd17452af06840783" ns3:_="" ns4:_="">
    <xsd:import namespace="23301fef-7076-4545-8cdf-afc60f0c799c"/>
    <xsd:import namespace="abcde1fa-3c45-447b-9b43-5af45a33048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ObjectDetectorVersions" minOccurs="0"/>
                <xsd:element ref="ns4:MediaServiceSearchProperties" minOccurs="0"/>
                <xsd:element ref="ns4:MediaServiceSystemTag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301fef-7076-4545-8cdf-afc60f0c799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cde1fa-3c45-447b-9b43-5af45a33048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bcde1fa-3c45-447b-9b43-5af45a330485" xsi:nil="true"/>
  </documentManagement>
</p:properties>
</file>

<file path=customXml/itemProps1.xml><?xml version="1.0" encoding="utf-8"?>
<ds:datastoreItem xmlns:ds="http://schemas.openxmlformats.org/officeDocument/2006/customXml" ds:itemID="{1D33E1EA-2DCA-40BF-B1FB-2CD6166DDF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301fef-7076-4545-8cdf-afc60f0c799c"/>
    <ds:schemaRef ds:uri="abcde1fa-3c45-447b-9b43-5af45a3304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D0345A-96C0-41F1-9E94-1D6FCD50204E}">
  <ds:schemaRefs>
    <ds:schemaRef ds:uri="http://schemas.microsoft.com/sharepoint/v3/contenttype/forms"/>
  </ds:schemaRefs>
</ds:datastoreItem>
</file>

<file path=customXml/itemProps3.xml><?xml version="1.0" encoding="utf-8"?>
<ds:datastoreItem xmlns:ds="http://schemas.openxmlformats.org/officeDocument/2006/customXml" ds:itemID="{EA9ED98E-9D45-4FC4-BD81-8BEB09AF3C6D}">
  <ds:schemaRefs>
    <ds:schemaRef ds:uri="http://purl.org/dc/terms/"/>
    <ds:schemaRef ds:uri="http://schemas.openxmlformats.org/package/2006/metadata/core-properties"/>
    <ds:schemaRef ds:uri="http://purl.org/dc/dcmitype/"/>
    <ds:schemaRef ds:uri="http://schemas.microsoft.com/office/infopath/2007/PartnerControls"/>
    <ds:schemaRef ds:uri="23301fef-7076-4545-8cdf-afc60f0c799c"/>
    <ds:schemaRef ds:uri="http://schemas.microsoft.com/office/2006/documentManagement/types"/>
    <ds:schemaRef ds:uri="http://purl.org/dc/elements/1.1/"/>
    <ds:schemaRef ds:uri="abcde1fa-3c45-447b-9b43-5af45a330485"/>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14357</TotalTime>
  <Words>6099</Words>
  <Application>Microsoft Office PowerPoint</Application>
  <PresentationFormat>Grand écran</PresentationFormat>
  <Paragraphs>1003</Paragraphs>
  <Slides>107</Slides>
  <Notes>94</Notes>
  <HiddenSlides>0</HiddenSlides>
  <MMClips>1</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107</vt:i4>
      </vt:variant>
    </vt:vector>
  </HeadingPairs>
  <TitlesOfParts>
    <vt:vector size="119" baseType="lpstr">
      <vt:lpstr>Calibri Light</vt:lpstr>
      <vt:lpstr>Arial</vt:lpstr>
      <vt:lpstr>Verdana</vt:lpstr>
      <vt:lpstr>Canva Sans 1 Bold</vt:lpstr>
      <vt:lpstr>Noto Sans Symbols</vt:lpstr>
      <vt:lpstr>Open Sans Bold</vt:lpstr>
      <vt:lpstr>Calibri</vt:lpstr>
      <vt:lpstr>Canva Sans 2 Bold</vt:lpstr>
      <vt:lpstr>Times New Roman</vt:lpstr>
      <vt:lpstr>Arial Narrow</vt:lpstr>
      <vt:lpstr>Thème Office</vt:lpstr>
      <vt:lpstr>1_Thème Office</vt:lpstr>
      <vt:lpstr>Mieux se connaître pour mieux travailler ensemble avec le Modèle AGILIS</vt:lpstr>
      <vt:lpstr>Important </vt:lpstr>
      <vt:lpstr>Notre cadre</vt:lpstr>
      <vt:lpstr>Programme</vt:lpstr>
      <vt:lpstr>Quelques modèles de personnalité :</vt:lpstr>
      <vt:lpstr>Les Modèles de personnalité à 6 composantes :</vt:lpstr>
      <vt:lpstr>9 experts de renom</vt:lpstr>
      <vt:lpstr>Présentation PowerPoint</vt:lpstr>
      <vt:lpstr>Présentation PowerPoint</vt:lpstr>
      <vt:lpstr>Leurs principes</vt:lpstr>
      <vt:lpstr>Échauffement</vt:lpstr>
      <vt:lpstr>Les points forts que nous avons constatés chez toi…</vt:lpstr>
      <vt:lpstr>Programme</vt:lpstr>
      <vt:lpstr>Les Éléments de personnalité</vt:lpstr>
      <vt:lpstr>Les 6 Éléments de personnalité</vt:lpstr>
      <vt:lpstr>La structure de personnalité</vt:lpstr>
      <vt:lpstr>Les 6 Éléments de personnalité</vt:lpstr>
      <vt:lpstr>Positions de vie</vt:lpstr>
      <vt:lpstr>Élément Orange (++)</vt:lpstr>
      <vt:lpstr>Élément Orange</vt:lpstr>
      <vt:lpstr>Élément Bleu (++)</vt:lpstr>
      <vt:lpstr>Élément Bleu</vt:lpstr>
      <vt:lpstr>Élément Violet (++)</vt:lpstr>
      <vt:lpstr>Élément Violet</vt:lpstr>
      <vt:lpstr>Élément Rouge (++)</vt:lpstr>
      <vt:lpstr>Élément Rouge</vt:lpstr>
      <vt:lpstr>Élément Vert (++)</vt:lpstr>
      <vt:lpstr>Élément Vert</vt:lpstr>
      <vt:lpstr>Élément Jaune (++)</vt:lpstr>
      <vt:lpstr>Élément Jaune</vt:lpstr>
      <vt:lpstr>Interactions </vt:lpstr>
      <vt:lpstr>Madame Doubtfire</vt:lpstr>
      <vt:lpstr>Madame Doubtfire</vt:lpstr>
      <vt:lpstr>Agilité comportementale : parler le langage de l’autre !</vt:lpstr>
      <vt:lpstr>La communication consiste à comprendre celui qui écoute.</vt:lpstr>
      <vt:lpstr>Application </vt:lpstr>
      <vt:lpstr>Exercices</vt:lpstr>
      <vt:lpstr>Présentation PowerPoint</vt:lpstr>
      <vt:lpstr>Mon profil</vt:lpstr>
      <vt:lpstr>Trouvez l’inventaire de personnalité de la personne interviewée </vt:lpstr>
      <vt:lpstr>Vos inventaires</vt:lpstr>
      <vt:lpstr>J2</vt:lpstr>
      <vt:lpstr>Programme</vt:lpstr>
      <vt:lpstr>Présentation PowerPoint</vt:lpstr>
      <vt:lpstr>Perception et Communication</vt:lpstr>
      <vt:lpstr>La communication selon Mehrabian</vt:lpstr>
      <vt:lpstr>Perceptions et Canaux de Communication</vt:lpstr>
      <vt:lpstr>Exercice :  Trouvez l’Élément activé</vt:lpstr>
      <vt:lpstr>Perceptions</vt:lpstr>
      <vt:lpstr>Exercice : Communiquez face à un collectif</vt:lpstr>
      <vt:lpstr>Communication Leader</vt:lpstr>
      <vt:lpstr>Environnements préférentiels</vt:lpstr>
      <vt:lpstr>La matrice d’identification “Fondamental”</vt:lpstr>
      <vt:lpstr>La matrice de compréhension des éléments</vt:lpstr>
      <vt:lpstr>Exercice</vt:lpstr>
      <vt:lpstr>Exercice</vt:lpstr>
      <vt:lpstr>Motivations</vt:lpstr>
      <vt:lpstr>Les Besoins et les Motivations</vt:lpstr>
      <vt:lpstr>Exercice :  Trouvez la Motivation</vt:lpstr>
      <vt:lpstr>Exercice : En sous-groupe, échangez sur vos profils Agilis Com pour les valider ou y apporter vos ajustements.</vt:lpstr>
      <vt:lpstr>Le codéveloppement </vt:lpstr>
      <vt:lpstr>Process Co-Développement</vt:lpstr>
      <vt:lpstr>Process Co-Développement</vt:lpstr>
      <vt:lpstr>Exercice : Plan d’action</vt:lpstr>
      <vt:lpstr>J3</vt:lpstr>
      <vt:lpstr>Important </vt:lpstr>
      <vt:lpstr>Présentation PowerPoint</vt:lpstr>
      <vt:lpstr>Programme</vt:lpstr>
      <vt:lpstr>Les 6 Éléments de personnalité</vt:lpstr>
      <vt:lpstr>Les 6 Éléments de personnalité</vt:lpstr>
      <vt:lpstr>États d’inconfort et Débordement émotionnel</vt:lpstr>
      <vt:lpstr>Positions de vie</vt:lpstr>
      <vt:lpstr>La rhétorique du conflit</vt:lpstr>
      <vt:lpstr>Comprendre le mécanisme du conflit</vt:lpstr>
      <vt:lpstr>Sous pression</vt:lpstr>
      <vt:lpstr>Mécanismes sous pression « Élément Violet »</vt:lpstr>
      <vt:lpstr>Mécanismes sous pression « Élément Rouge »</vt:lpstr>
      <vt:lpstr>Mécanismes sous pression « Elément Bleu »</vt:lpstr>
      <vt:lpstr>Mécanismes sous pression « Elément Orange »</vt:lpstr>
      <vt:lpstr>Mécanismes sous pression « Elément Vert »</vt:lpstr>
      <vt:lpstr>Mécanismes sous pression « Elément Jaune »</vt:lpstr>
      <vt:lpstr>A retenir</vt:lpstr>
      <vt:lpstr>Notre ennemi est au-dedans de nous.  Les émotions conflictuelles : l'orgueil, la jalousie...  sont nos vrais ennemis.</vt:lpstr>
      <vt:lpstr>Management</vt:lpstr>
      <vt:lpstr>Les bénéfices des styles de management</vt:lpstr>
      <vt:lpstr>Styles de management de l’Élément Orange</vt:lpstr>
      <vt:lpstr>Styles de management de l’Élément Bleu</vt:lpstr>
      <vt:lpstr>Styles de management de l’Élément Rouge</vt:lpstr>
      <vt:lpstr>Styles de management de l’Élément Vert</vt:lpstr>
      <vt:lpstr>Styles de management de l’Élément Jaune</vt:lpstr>
      <vt:lpstr>Styles de management de l’Élément Violet</vt:lpstr>
      <vt:lpstr>Présentation PowerPoint</vt:lpstr>
      <vt:lpstr>Exercice : management individualisé</vt:lpstr>
      <vt:lpstr>Le management est l’art de comprendre l’autre. Son expertise est inversement proportionnelle à la longueur de ses certitudes.</vt:lpstr>
      <vt:lpstr>Recadrer efficacement</vt:lpstr>
      <vt:lpstr>Recadrer efficacement avec la méthode DESC</vt:lpstr>
      <vt:lpstr>Exercice : Savoir formuler une critique constructive d’action</vt:lpstr>
      <vt:lpstr>Le leader sait distinguer  le recadrage de la  sanction,  l’attente du reproche.</vt:lpstr>
      <vt:lpstr>Le saviez-vous ?</vt:lpstr>
      <vt:lpstr>Personne ne peut vous faire sentir inférieur sans votre consentement.</vt:lpstr>
      <vt:lpstr>Présentation PowerPoint</vt:lpstr>
      <vt:lpstr>Annexes</vt:lpstr>
      <vt:lpstr>4 Dimensions supplémentaire au profil </vt:lpstr>
      <vt:lpstr>12 RÔLES EN ÉQUIPE </vt:lpstr>
      <vt:lpstr>6 RÔLES ÉLÉMENTAIRES</vt:lpstr>
      <vt:lpstr>6 RÔLES ACTIFS</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Mieux se connaître pour mieux travailler ensemble avec le Modèle AGILIS</dc:title>
  <dc:creator>Anouar</dc:creator>
  <cp:lastModifiedBy>Anouar LOUNES</cp:lastModifiedBy>
  <cp:revision>262</cp:revision>
  <dcterms:modified xsi:type="dcterms:W3CDTF">2024-10-06T10:51:17Z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0x0101001A29FEB48D05B84986762D72481420BD</vt:lpwstr>
  </property>
</Properties>
</file>