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1.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2.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3.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notesSlides/notesSlide4.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notesSlides/notesSlide5.xml" ContentType="application/vnd.openxmlformats-officedocument.presentationml.notesSlide+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notesSlides/notesSlide6.xml" ContentType="application/vnd.openxmlformats-officedocument.presentationml.notesSlide+xml"/>
  <Override PartName="/ppt/tags/tag51.xml" ContentType="application/vnd.openxmlformats-officedocument.presentationml.tags+xml"/>
  <Override PartName="/ppt/tags/tag52.xml" ContentType="application/vnd.openxmlformats-officedocument.presentationml.tags+xml"/>
  <Override PartName="/ppt/notesSlides/notesSlide7.xml" ContentType="application/vnd.openxmlformats-officedocument.presentationml.notesSlid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notesSlides/notesSlide8.xml" ContentType="application/vnd.openxmlformats-officedocument.presentationml.notesSlide+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notesSlides/notesSlide9.xml" ContentType="application/vnd.openxmlformats-officedocument.presentationml.notesSlide+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notesSlides/notesSlide10.xml" ContentType="application/vnd.openxmlformats-officedocument.presentationml.notesSlide+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notesSlides/notesSlide11.xml" ContentType="application/vnd.openxmlformats-officedocument.presentationml.notesSlide+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notesSlides/notesSlide12.xml" ContentType="application/vnd.openxmlformats-officedocument.presentationml.notesSlide+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notesSlides/notesSlide13.xml" ContentType="application/vnd.openxmlformats-officedocument.presentationml.notesSlide+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notesSlides/notesSlide14.xml" ContentType="application/vnd.openxmlformats-officedocument.presentationml.notesSlide+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notesSlides/notesSlide15.xml" ContentType="application/vnd.openxmlformats-officedocument.presentationml.notesSlide+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notesSlides/notesSlide16.xml" ContentType="application/vnd.openxmlformats-officedocument.presentationml.notesSlide+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notesSlides/notesSlide17.xml" ContentType="application/vnd.openxmlformats-officedocument.presentationml.notesSlide+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notesSlides/notesSlide18.xml" ContentType="application/vnd.openxmlformats-officedocument.presentationml.notesSlide+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notesSlides/notesSlide19.xml" ContentType="application/vnd.openxmlformats-officedocument.presentationml.notesSlide+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notesSlides/notesSlide20.xml" ContentType="application/vnd.openxmlformats-officedocument.presentationml.notesSlide+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notesSlides/notesSlide21.xml" ContentType="application/vnd.openxmlformats-officedocument.presentationml.notesSlide+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notesSlides/notesSlide22.xml" ContentType="application/vnd.openxmlformats-officedocument.presentationml.notesSlide+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notesSlides/notesSlide23.xml" ContentType="application/vnd.openxmlformats-officedocument.presentationml.notesSlide+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notesSlides/notesSlide24.xml" ContentType="application/vnd.openxmlformats-officedocument.presentationml.notesSlide+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notesSlides/notesSlide25.xml" ContentType="application/vnd.openxmlformats-officedocument.presentationml.notesSlide+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notesSlides/notesSlide26.xml" ContentType="application/vnd.openxmlformats-officedocument.presentationml.notesSlide+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notesSlides/notesSlide27.xml" ContentType="application/vnd.openxmlformats-officedocument.presentationml.notesSlide+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notesSlides/notesSlide28.xml" ContentType="application/vnd.openxmlformats-officedocument.presentationml.notesSlide+xml"/>
  <Override PartName="/ppt/tags/tag317.xml" ContentType="application/vnd.openxmlformats-officedocument.presentationml.tags+xml"/>
  <Override PartName="/ppt/tags/tag318.xml" ContentType="application/vnd.openxmlformats-officedocument.presentationml.tags+xml"/>
  <Override PartName="/ppt/notesSlides/notesSlide29.xml" ContentType="application/vnd.openxmlformats-officedocument.presentationml.notesSlide+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notesSlides/notesSlide30.xml" ContentType="application/vnd.openxmlformats-officedocument.presentationml.notesSlide+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notesSlides/notesSlide31.xml" ContentType="application/vnd.openxmlformats-officedocument.presentationml.notesSlide+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notesSlides/notesSlide32.xml" ContentType="application/vnd.openxmlformats-officedocument.presentationml.notesSlide+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notesSlides/notesSlide33.xml" ContentType="application/vnd.openxmlformats-officedocument.presentationml.notesSlide+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notesSlides/notesSlide34.xml" ContentType="application/vnd.openxmlformats-officedocument.presentationml.notesSlide+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notesSlides/notesSlide35.xml" ContentType="application/vnd.openxmlformats-officedocument.presentationml.notesSlide+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notesSlides/notesSlide36.xml" ContentType="application/vnd.openxmlformats-officedocument.presentationml.notesSlide+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notesSlides/notesSlide37.xml" ContentType="application/vnd.openxmlformats-officedocument.presentationml.notesSlide+xml"/>
  <Override PartName="/ppt/tags/tag384.xml" ContentType="application/vnd.openxmlformats-officedocument.presentationml.tags+xml"/>
  <Override PartName="/ppt/tags/tag385.xml" ContentType="application/vnd.openxmlformats-officedocument.presentationml.tags+xml"/>
  <Override PartName="/ppt/notesSlides/notesSlide38.xml" ContentType="application/vnd.openxmlformats-officedocument.presentationml.notesSlide+xml"/>
  <Override PartName="/ppt/tags/tag386.xml" ContentType="application/vnd.openxmlformats-officedocument.presentationml.tags+xml"/>
  <Override PartName="/ppt/notesSlides/notesSlide39.xml" ContentType="application/vnd.openxmlformats-officedocument.presentationml.notesSlide+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notesSlides/notesSlide40.xml" ContentType="application/vnd.openxmlformats-officedocument.presentationml.notesSlide+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notesSlides/notesSlide41.xml" ContentType="application/vnd.openxmlformats-officedocument.presentationml.notesSlide+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notesSlides/notesSlide42.xml" ContentType="application/vnd.openxmlformats-officedocument.presentationml.notesSlide+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notesSlides/notesSlide43.xml" ContentType="application/vnd.openxmlformats-officedocument.presentationml.notesSlide+xml"/>
  <Override PartName="/ppt/tags/tag446.xml" ContentType="application/vnd.openxmlformats-officedocument.presentationml.tags+xml"/>
  <Override PartName="/ppt/tags/tag447.xml" ContentType="application/vnd.openxmlformats-officedocument.presentationml.tags+xml"/>
  <Override PartName="/ppt/notesSlides/notesSlide44.xml" ContentType="application/vnd.openxmlformats-officedocument.presentationml.notesSlide+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notesSlides/notesSlide45.xml" ContentType="application/vnd.openxmlformats-officedocument.presentationml.notesSlide+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notesSlides/notesSlide46.xml" ContentType="application/vnd.openxmlformats-officedocument.presentationml.notesSlide+xml"/>
  <Override PartName="/ppt/tags/tag459.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notesSlides/notesSlide47.xml" ContentType="application/vnd.openxmlformats-officedocument.presentationml.notesSlide+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notesSlides/notesSlide48.xml" ContentType="application/vnd.openxmlformats-officedocument.presentationml.notesSlide+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notesSlides/notesSlide49.xml" ContentType="application/vnd.openxmlformats-officedocument.presentationml.notesSlide+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notesSlides/notesSlide50.xml" ContentType="application/vnd.openxmlformats-officedocument.presentationml.notesSlide+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notesSlides/notesSlide51.xml" ContentType="application/vnd.openxmlformats-officedocument.presentationml.notesSlide+xml"/>
  <Override PartName="/ppt/tags/tag509.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notesSlides/notesSlide52.xml" ContentType="application/vnd.openxmlformats-officedocument.presentationml.notesSlide+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notesSlides/notesSlide53.xml" ContentType="application/vnd.openxmlformats-officedocument.presentationml.notesSlide+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notesSlides/notesSlide54.xml" ContentType="application/vnd.openxmlformats-officedocument.presentationml.notesSlide+xml"/>
  <Override PartName="/ppt/tags/tag549.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notesSlides/notesSlide55.xml" ContentType="application/vnd.openxmlformats-officedocument.presentationml.notesSlide+xml"/>
  <Override PartName="/ppt/tags/tag558.xml" ContentType="application/vnd.openxmlformats-officedocument.presentationml.tags+xml"/>
  <Override PartName="/ppt/tags/tag559.xml" ContentType="application/vnd.openxmlformats-officedocument.presentationml.tags+xml"/>
  <Override PartName="/ppt/notesSlides/notesSlide56.xml" ContentType="application/vnd.openxmlformats-officedocument.presentationml.notesSlide+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notesSlides/notesSlide57.xml" ContentType="application/vnd.openxmlformats-officedocument.presentationml.notesSlide+xml"/>
  <Override PartName="/ppt/tags/tag578.xml" ContentType="application/vnd.openxmlformats-officedocument.presentationml.tags+xml"/>
  <Override PartName="/ppt/tags/tag579.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notesSlides/notesSlide58.xml" ContentType="application/vnd.openxmlformats-officedocument.presentationml.notesSlide+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notesSlides/notesSlide59.xml" ContentType="application/vnd.openxmlformats-officedocument.presentationml.notesSlide+xml"/>
  <Override PartName="/ppt/tags/tag588.xml" ContentType="application/vnd.openxmlformats-officedocument.presentationml.tags+xml"/>
  <Override PartName="/ppt/tags/tag58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notesSlides/notesSlide60.xml" ContentType="application/vnd.openxmlformats-officedocument.presentationml.notesSlide+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00.xml" ContentType="application/vnd.openxmlformats-officedocument.presentationml.tags+xml"/>
  <Override PartName="/ppt/notesSlides/notesSlide61.xml" ContentType="application/vnd.openxmlformats-officedocument.presentationml.notesSlide+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notesSlides/notesSlide62.xml" ContentType="application/vnd.openxmlformats-officedocument.presentationml.notesSlide+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notesSlides/notesSlide63.xml" ContentType="application/vnd.openxmlformats-officedocument.presentationml.notesSlide+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notesSlides/notesSlide64.xml" ContentType="application/vnd.openxmlformats-officedocument.presentationml.notesSlide+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notesSlides/notesSlide6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 id="2147483661" r:id="rId2"/>
  </p:sldMasterIdLst>
  <p:notesMasterIdLst>
    <p:notesMasterId r:id="rId71"/>
  </p:notesMasterIdLst>
  <p:sldIdLst>
    <p:sldId id="256" r:id="rId3"/>
    <p:sldId id="261" r:id="rId4"/>
    <p:sldId id="257" r:id="rId5"/>
    <p:sldId id="266" r:id="rId6"/>
    <p:sldId id="525" r:id="rId7"/>
    <p:sldId id="1460" r:id="rId8"/>
    <p:sldId id="1461" r:id="rId9"/>
    <p:sldId id="263" r:id="rId10"/>
    <p:sldId id="264" r:id="rId11"/>
    <p:sldId id="265" r:id="rId12"/>
    <p:sldId id="267" r:id="rId13"/>
    <p:sldId id="268" r:id="rId14"/>
    <p:sldId id="269" r:id="rId15"/>
    <p:sldId id="270" r:id="rId16"/>
    <p:sldId id="271" r:id="rId17"/>
    <p:sldId id="387" r:id="rId18"/>
    <p:sldId id="388" r:id="rId19"/>
    <p:sldId id="389" r:id="rId20"/>
    <p:sldId id="390" r:id="rId21"/>
    <p:sldId id="391" r:id="rId22"/>
    <p:sldId id="392" r:id="rId23"/>
    <p:sldId id="393" r:id="rId24"/>
    <p:sldId id="394" r:id="rId25"/>
    <p:sldId id="395" r:id="rId26"/>
    <p:sldId id="396" r:id="rId27"/>
    <p:sldId id="397" r:id="rId28"/>
    <p:sldId id="398" r:id="rId29"/>
    <p:sldId id="301" r:id="rId30"/>
    <p:sldId id="307" r:id="rId31"/>
    <p:sldId id="306" r:id="rId32"/>
    <p:sldId id="302" r:id="rId33"/>
    <p:sldId id="505" r:id="rId34"/>
    <p:sldId id="1459" r:id="rId35"/>
    <p:sldId id="304" r:id="rId36"/>
    <p:sldId id="504" r:id="rId37"/>
    <p:sldId id="530" r:id="rId38"/>
    <p:sldId id="311" r:id="rId39"/>
    <p:sldId id="312" r:id="rId40"/>
    <p:sldId id="313" r:id="rId41"/>
    <p:sldId id="468" r:id="rId42"/>
    <p:sldId id="314" r:id="rId43"/>
    <p:sldId id="315" r:id="rId44"/>
    <p:sldId id="516" r:id="rId45"/>
    <p:sldId id="316" r:id="rId46"/>
    <p:sldId id="528" r:id="rId47"/>
    <p:sldId id="320" r:id="rId48"/>
    <p:sldId id="321" r:id="rId49"/>
    <p:sldId id="322" r:id="rId50"/>
    <p:sldId id="324" r:id="rId51"/>
    <p:sldId id="325" r:id="rId52"/>
    <p:sldId id="326" r:id="rId53"/>
    <p:sldId id="495" r:id="rId54"/>
    <p:sldId id="496" r:id="rId55"/>
    <p:sldId id="330" r:id="rId56"/>
    <p:sldId id="331" r:id="rId57"/>
    <p:sldId id="529" r:id="rId58"/>
    <p:sldId id="512" r:id="rId59"/>
    <p:sldId id="380" r:id="rId60"/>
    <p:sldId id="381" r:id="rId61"/>
    <p:sldId id="382" r:id="rId62"/>
    <p:sldId id="336" r:id="rId63"/>
    <p:sldId id="1454" r:id="rId64"/>
    <p:sldId id="502" r:id="rId65"/>
    <p:sldId id="385" r:id="rId66"/>
    <p:sldId id="1463" r:id="rId67"/>
    <p:sldId id="1465" r:id="rId68"/>
    <p:sldId id="1466" r:id="rId69"/>
    <p:sldId id="386" r:id="rId70"/>
  </p:sldIdLst>
  <p:sldSz cx="12192000" cy="6858000"/>
  <p:notesSz cx="6858000" cy="9144000"/>
  <p:embeddedFontLst>
    <p:embeddedFont>
      <p:font typeface="Arial Narrow" panose="020B0606020202030204" pitchFamily="34" charset="0"/>
      <p:regular r:id="rId72"/>
      <p:bold r:id="rId73"/>
      <p:italic r:id="rId74"/>
      <p:boldItalic r:id="rId75"/>
    </p:embeddedFont>
    <p:embeddedFont>
      <p:font typeface="Calibri" panose="020F0502020204030204" pitchFamily="34" charset="0"/>
      <p:regular r:id="rId76"/>
      <p:bold r:id="rId77"/>
      <p:italic r:id="rId78"/>
      <p:boldItalic r:id="rId79"/>
    </p:embeddedFont>
    <p:embeddedFont>
      <p:font typeface="Calibri Light" panose="020F0302020204030204" pitchFamily="34" charset="0"/>
      <p:regular r:id="rId80"/>
      <p:italic r:id="rId81"/>
    </p:embeddedFont>
    <p:embeddedFont>
      <p:font typeface="Verdana" panose="020B0604030504040204" pitchFamily="34" charset="0"/>
      <p:regular r:id="rId82"/>
      <p:bold r:id="rId83"/>
      <p:italic r:id="rId84"/>
      <p:boldItalic r:id="rId8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D0B1"/>
    <a:srgbClr val="FFDF89"/>
    <a:srgbClr val="F04567"/>
    <a:srgbClr val="BFBFBF"/>
    <a:srgbClr val="E9EFF7"/>
    <a:srgbClr val="D0DEEF"/>
    <a:srgbClr val="EF9A09"/>
    <a:srgbClr val="B76AFF"/>
    <a:srgbClr val="7B92F8"/>
    <a:srgbClr val="E6C17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582DBFD-0ACD-4BD1-97DE-2A96398CCCA2}">
  <a:tblStyle styleId="{F582DBFD-0ACD-4BD1-97DE-2A96398CCCA2}"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9EFF7"/>
          </a:solidFill>
        </a:fill>
      </a:tcStyle>
    </a:wholeTbl>
    <a:band1H>
      <a:tcTxStyle b="off" i="off"/>
      <a:tcStyle>
        <a:tcBdr/>
        <a:fill>
          <a:solidFill>
            <a:srgbClr val="D0DEEF"/>
          </a:solidFill>
        </a:fill>
      </a:tcStyle>
    </a:band1H>
    <a:band2H>
      <a:tcTxStyle b="off" i="off"/>
      <a:tcStyle>
        <a:tcBdr/>
      </a:tcStyle>
    </a:band2H>
    <a:band1V>
      <a:tcTxStyle b="off" i="off"/>
      <a:tcStyle>
        <a:tcBdr/>
        <a:fill>
          <a:solidFill>
            <a:srgbClr val="D0DEEF"/>
          </a:solidFill>
        </a:fill>
      </a:tcStyle>
    </a:band1V>
    <a:band2V>
      <a:tcTxStyle b="off" i="off"/>
      <a:tcStyle>
        <a:tcBdr/>
      </a:tcStyle>
    </a:band2V>
    <a:lastCol>
      <a:tcTxStyle b="on" i="off">
        <a:font>
          <a:latin typeface="Calibri"/>
          <a:ea typeface="Calibri"/>
          <a:cs typeface="Calibri"/>
        </a:font>
        <a:schemeClr val="lt1"/>
      </a:tcTxStyle>
      <a:tcStyle>
        <a:tcBdr/>
        <a:fill>
          <a:solidFill>
            <a:schemeClr val="accent5"/>
          </a:solidFill>
        </a:fill>
      </a:tcStyle>
    </a:lastCol>
    <a:firstCol>
      <a:tcTxStyle b="on" i="off">
        <a:font>
          <a:latin typeface="Calibri"/>
          <a:ea typeface="Calibri"/>
          <a:cs typeface="Calibri"/>
        </a:font>
        <a:schemeClr val="lt1"/>
      </a:tcTxStyle>
      <a:tcStyle>
        <a:tcBdr/>
        <a:fill>
          <a:solidFill>
            <a:schemeClr val="accent5"/>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5"/>
          </a:solidFill>
        </a:fill>
      </a:tcStyle>
    </a:lastRow>
    <a:seCell>
      <a:tcTxStyle b="off" i="off"/>
      <a:tcStyle>
        <a:tcBdr/>
      </a:tcStyle>
    </a:seCell>
    <a:swCell>
      <a:tcTxStyle b="off" i="off"/>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5"/>
          </a:solidFill>
        </a:fill>
      </a:tcStyle>
    </a:firstRow>
    <a:neCell>
      <a:tcTxStyle b="off" i="off"/>
      <a:tcStyle>
        <a:tcBdr/>
      </a:tcStyle>
    </a:neCell>
    <a:nwCell>
      <a:tcTxStyle b="off" i="off"/>
      <a:tcStyle>
        <a:tcBdr/>
      </a:tcStyle>
    </a:nwCell>
  </a:tblStyle>
  <a:tblStyle styleId="{B891859A-EAB1-49D7-BB16-3B73DBD8C131}" styleName="Table_1">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BF5"/>
          </a:solidFill>
        </a:fill>
      </a:tcStyle>
    </a:wholeTbl>
    <a:band1H>
      <a:tcTxStyle b="off" i="off"/>
      <a:tcStyle>
        <a:tcBdr/>
        <a:fill>
          <a:solidFill>
            <a:srgbClr val="CDD4EA"/>
          </a:solidFill>
        </a:fill>
      </a:tcStyle>
    </a:band1H>
    <a:band2H>
      <a:tcTxStyle b="off" i="off"/>
      <a:tcStyle>
        <a:tcBdr/>
      </a:tcStyle>
    </a:band2H>
    <a:band1V>
      <a:tcTxStyle b="off" i="off"/>
      <a:tcStyle>
        <a:tcBdr/>
        <a:fill>
          <a:solidFill>
            <a:srgbClr val="CDD4EA"/>
          </a:solidFill>
        </a:fill>
      </a:tcStyle>
    </a:band1V>
    <a:band2V>
      <a:tcTxStyle b="off" i="off"/>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 styleId="{45AF0B8A-E70D-4B54-BD22-39D1910E3F5F}" styleName="Table_2">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06" autoAdjust="0"/>
    <p:restoredTop sz="82820" autoAdjust="0"/>
  </p:normalViewPr>
  <p:slideViewPr>
    <p:cSldViewPr snapToGrid="0">
      <p:cViewPr varScale="1">
        <p:scale>
          <a:sx n="73" d="100"/>
          <a:sy n="73" d="100"/>
        </p:scale>
        <p:origin x="771" y="39"/>
      </p:cViewPr>
      <p:guideLst/>
    </p:cSldViewPr>
  </p:slideViewPr>
  <p:notesTextViewPr>
    <p:cViewPr>
      <p:scale>
        <a:sx n="3" d="2"/>
        <a:sy n="3" d="2"/>
      </p:scale>
      <p:origin x="0" y="0"/>
    </p:cViewPr>
  </p:notesTextViewPr>
  <p:notesViewPr>
    <p:cSldViewPr snapToGrid="0">
      <p:cViewPr varScale="1">
        <p:scale>
          <a:sx n="67" d="100"/>
          <a:sy n="67" d="100"/>
        </p:scale>
        <p:origin x="2829" y="36"/>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font" Target="fonts/font13.fntdata"/><Relationship Id="rId89" Type="http://schemas.openxmlformats.org/officeDocument/2006/relationships/tableStyles" Target="tableStyles.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font" Target="fonts/font3.fntdata"/><Relationship Id="rId79" Type="http://schemas.openxmlformats.org/officeDocument/2006/relationships/font" Target="fonts/font8.fntdata"/><Relationship Id="rId5" Type="http://schemas.openxmlformats.org/officeDocument/2006/relationships/slide" Target="slides/slide3.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font" Target="fonts/font6.fntdata"/><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font" Target="fonts/font1.fntdata"/><Relationship Id="rId80" Type="http://schemas.openxmlformats.org/officeDocument/2006/relationships/font" Target="fonts/font9.fntdata"/><Relationship Id="rId85" Type="http://schemas.openxmlformats.org/officeDocument/2006/relationships/font" Target="fonts/font14.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font" Target="fonts/font4.fntdata"/><Relationship Id="rId83" Type="http://schemas.openxmlformats.org/officeDocument/2006/relationships/font" Target="fonts/font12.fntdata"/><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font" Target="fonts/font2.fntdata"/><Relationship Id="rId78" Type="http://schemas.openxmlformats.org/officeDocument/2006/relationships/font" Target="fonts/font7.fntdata"/><Relationship Id="rId81" Type="http://schemas.openxmlformats.org/officeDocument/2006/relationships/font" Target="fonts/font10.fntdata"/><Relationship Id="rId86"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font" Target="fonts/font5.fntdata"/><Relationship Id="rId7" Type="http://schemas.openxmlformats.org/officeDocument/2006/relationships/slide" Target="slides/slide5.xml"/><Relationship Id="rId71" Type="http://schemas.openxmlformats.org/officeDocument/2006/relationships/notesMaster" Target="notesMasters/notesMaster1.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viewProps" Target="viewProps.xml"/><Relationship Id="rId61" Type="http://schemas.openxmlformats.org/officeDocument/2006/relationships/slide" Target="slides/slide59.xml"/><Relationship Id="rId82" Type="http://schemas.openxmlformats.org/officeDocument/2006/relationships/font" Target="fonts/font11.fntdata"/><Relationship Id="rId19" Type="http://schemas.openxmlformats.org/officeDocument/2006/relationships/slide" Target="slides/slide1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fr-FR" sz="1200" b="0" i="0" u="none" strike="noStrike" cap="none">
                <a:solidFill>
                  <a:schemeClr val="dk1"/>
                </a:solidFill>
                <a:latin typeface="Calibri"/>
                <a:ea typeface="Calibri"/>
                <a:cs typeface="Calibri"/>
                <a:sym typeface="Calibri"/>
              </a:rPr>
              <a:t>‹N°›</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3" name="Google Shape;103;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1" name="Google Shape;161;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5" name="Google Shape;115;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62" name="Google Shape;262;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8" name="Google Shape;178;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6525423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8" name="Google Shape;178;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8533530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62" name="Google Shape;262;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1" name="Google Shape;201;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0" name="Google Shape;220;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239" name="Google Shape;239;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72" name="Google Shape;272;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80" name="Google Shape;280;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5" name="Google Shape;315;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fr-FR" dirty="0"/>
              <a:t>Présenter un exemple d’inventaire </a:t>
            </a:r>
            <a:r>
              <a:rPr lang="fr-FR" dirty="0" err="1"/>
              <a:t>Agilis</a:t>
            </a:r>
            <a:r>
              <a:rPr lang="fr-FR" dirty="0"/>
              <a:t> Com et faire la distinction entre ce que l’on pense être (</a:t>
            </a:r>
            <a:r>
              <a:rPr lang="fr-FR" dirty="0" err="1"/>
              <a:t>autoperception</a:t>
            </a:r>
            <a:r>
              <a:rPr lang="fr-FR" dirty="0"/>
              <a:t>) et ce que l’on est. =&gt; Autorisez-vous à revoir le résultat de vos réponses au questionnaire</a:t>
            </a:r>
            <a:endParaRPr dirty="0"/>
          </a:p>
        </p:txBody>
      </p:sp>
      <p:sp>
        <p:nvSpPr>
          <p:cNvPr id="316" name="Google Shape;316;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fr-FR"/>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52" name="Google Shape;352;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0" name="Google Shape;360;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p:cNvGrpSpPr/>
        <p:nvPr/>
      </p:nvGrpSpPr>
      <p:grpSpPr>
        <a:xfrm>
          <a:off x="0" y="0"/>
          <a:ext cx="0" cy="0"/>
          <a:chOff x="0" y="0"/>
          <a:chExt cx="0" cy="0"/>
        </a:xfrm>
      </p:grpSpPr>
      <p:sp>
        <p:nvSpPr>
          <p:cNvPr id="401" name="Google Shape;401;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02" name="Google Shape;402;p19:notes"/>
          <p:cNvSpPr txBox="1">
            <a:spLocks noGrp="1"/>
          </p:cNvSpPr>
          <p:nvPr>
            <p:ph type="body" idx="1"/>
          </p:nvPr>
        </p:nvSpPr>
        <p:spPr>
          <a:xfrm>
            <a:off x="1029106" y="3645694"/>
            <a:ext cx="8237424" cy="345400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fr-FR" dirty="0"/>
              <a:t>Présentation =&gt; Ce qui est Visible (présenter toute sa vie)</a:t>
            </a:r>
            <a:endParaRPr dirty="0"/>
          </a:p>
        </p:txBody>
      </p:sp>
      <p:sp>
        <p:nvSpPr>
          <p:cNvPr id="403" name="Google Shape;403;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fr-FR" sz="1200">
                <a:solidFill>
                  <a:schemeClr val="dk1"/>
                </a:solidFill>
                <a:latin typeface="Arial Narrow"/>
                <a:ea typeface="Arial Narrow"/>
                <a:cs typeface="Arial Narrow"/>
                <a:sym typeface="Arial Narrow"/>
              </a:rPr>
              <a:t>16</a:t>
            </a:fld>
            <a:endParaRPr sz="1200">
              <a:solidFill>
                <a:schemeClr val="dk1"/>
              </a:solidFill>
              <a:latin typeface="Arial Narrow"/>
              <a:ea typeface="Arial Narrow"/>
              <a:cs typeface="Arial Narrow"/>
              <a:sym typeface="Arial Narrow"/>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Google Shape;424;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25" name="Google Shape;425;p21:notes"/>
          <p:cNvSpPr txBox="1">
            <a:spLocks noGrp="1"/>
          </p:cNvSpPr>
          <p:nvPr>
            <p:ph type="body" idx="1"/>
          </p:nvPr>
        </p:nvSpPr>
        <p:spPr>
          <a:xfrm>
            <a:off x="1029106" y="3645694"/>
            <a:ext cx="8237424" cy="345400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fr-FR" dirty="0"/>
              <a:t>Il y a deux éléments qui rentre en résonnance !</a:t>
            </a:r>
            <a:endParaRPr dirty="0"/>
          </a:p>
        </p:txBody>
      </p:sp>
      <p:sp>
        <p:nvSpPr>
          <p:cNvPr id="426" name="Google Shape;426;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fr-FR" sz="1200">
                <a:solidFill>
                  <a:schemeClr val="dk1"/>
                </a:solidFill>
                <a:latin typeface="Arial Narrow"/>
                <a:ea typeface="Arial Narrow"/>
                <a:cs typeface="Arial Narrow"/>
                <a:sym typeface="Arial Narrow"/>
              </a:rPr>
              <a:t>17</a:t>
            </a:fld>
            <a:endParaRPr sz="1200">
              <a:solidFill>
                <a:schemeClr val="dk1"/>
              </a:solidFill>
              <a:latin typeface="Arial Narrow"/>
              <a:ea typeface="Arial Narrow"/>
              <a:cs typeface="Arial Narrow"/>
              <a:sym typeface="Arial Narrow"/>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0"/>
        <p:cNvGrpSpPr/>
        <p:nvPr/>
      </p:nvGrpSpPr>
      <p:grpSpPr>
        <a:xfrm>
          <a:off x="0" y="0"/>
          <a:ext cx="0" cy="0"/>
          <a:chOff x="0" y="0"/>
          <a:chExt cx="0" cy="0"/>
        </a:xfrm>
      </p:grpSpPr>
      <p:sp>
        <p:nvSpPr>
          <p:cNvPr id="461" name="Google Shape;461;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62" name="Google Shape;462;p25:notes"/>
          <p:cNvSpPr txBox="1">
            <a:spLocks noGrp="1"/>
          </p:cNvSpPr>
          <p:nvPr>
            <p:ph type="body" idx="1"/>
          </p:nvPr>
        </p:nvSpPr>
        <p:spPr>
          <a:xfrm>
            <a:off x="1029106" y="3645694"/>
            <a:ext cx="8237424" cy="345400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63" name="Google Shape;463;p2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fr-FR" sz="1200">
                <a:solidFill>
                  <a:schemeClr val="dk1"/>
                </a:solidFill>
                <a:latin typeface="Arial Narrow"/>
                <a:ea typeface="Arial Narrow"/>
                <a:cs typeface="Arial Narrow"/>
                <a:sym typeface="Arial Narrow"/>
              </a:rPr>
              <a:t>18</a:t>
            </a:fld>
            <a:endParaRPr sz="1200">
              <a:solidFill>
                <a:schemeClr val="dk1"/>
              </a:solidFill>
              <a:latin typeface="Arial Narrow"/>
              <a:ea typeface="Arial Narrow"/>
              <a:cs typeface="Arial Narrow"/>
              <a:sym typeface="Arial Narrow"/>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8"/>
        <p:cNvGrpSpPr/>
        <p:nvPr/>
      </p:nvGrpSpPr>
      <p:grpSpPr>
        <a:xfrm>
          <a:off x="0" y="0"/>
          <a:ext cx="0" cy="0"/>
          <a:chOff x="0" y="0"/>
          <a:chExt cx="0" cy="0"/>
        </a:xfrm>
      </p:grpSpPr>
      <p:sp>
        <p:nvSpPr>
          <p:cNvPr id="479" name="Google Shape;479;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80" name="Google Shape;480;p26:notes"/>
          <p:cNvSpPr txBox="1">
            <a:spLocks noGrp="1"/>
          </p:cNvSpPr>
          <p:nvPr>
            <p:ph type="body" idx="1"/>
          </p:nvPr>
        </p:nvSpPr>
        <p:spPr>
          <a:xfrm>
            <a:off x="1029106" y="3645694"/>
            <a:ext cx="8237424" cy="345400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81" name="Google Shape;481;p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fr-FR" sz="1200">
                <a:solidFill>
                  <a:schemeClr val="dk1"/>
                </a:solidFill>
                <a:latin typeface="Arial Narrow"/>
                <a:ea typeface="Arial Narrow"/>
                <a:cs typeface="Arial Narrow"/>
                <a:sym typeface="Arial Narrow"/>
              </a:rPr>
              <a:t>19</a:t>
            </a:fld>
            <a:endParaRPr sz="1200">
              <a:solidFill>
                <a:schemeClr val="dk1"/>
              </a:solidFill>
              <a:latin typeface="Arial Narrow"/>
              <a:ea typeface="Arial Narrow"/>
              <a:cs typeface="Arial Narrow"/>
              <a:sym typeface="Arial Narrow"/>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p:cNvGrpSpPr/>
        <p:nvPr/>
      </p:nvGrpSpPr>
      <p:grpSpPr>
        <a:xfrm>
          <a:off x="0" y="0"/>
          <a:ext cx="0" cy="0"/>
          <a:chOff x="0" y="0"/>
          <a:chExt cx="0" cy="0"/>
        </a:xfrm>
      </p:grpSpPr>
      <p:sp>
        <p:nvSpPr>
          <p:cNvPr id="516" name="Google Shape;516;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17" name="Google Shape;517;p30:notes"/>
          <p:cNvSpPr txBox="1">
            <a:spLocks noGrp="1"/>
          </p:cNvSpPr>
          <p:nvPr>
            <p:ph type="body" idx="1"/>
          </p:nvPr>
        </p:nvSpPr>
        <p:spPr>
          <a:xfrm>
            <a:off x="1029106" y="3645694"/>
            <a:ext cx="8237424" cy="345400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18" name="Google Shape;518;p3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fr-FR" sz="1200">
                <a:solidFill>
                  <a:schemeClr val="dk1"/>
                </a:solidFill>
                <a:latin typeface="Arial Narrow"/>
                <a:ea typeface="Arial Narrow"/>
                <a:cs typeface="Arial Narrow"/>
                <a:sym typeface="Arial Narrow"/>
              </a:rPr>
              <a:t>20</a:t>
            </a:fld>
            <a:endParaRPr sz="1200">
              <a:solidFill>
                <a:schemeClr val="dk1"/>
              </a:solidFill>
              <a:latin typeface="Arial Narrow"/>
              <a:ea typeface="Arial Narrow"/>
              <a:cs typeface="Arial Narrow"/>
              <a:sym typeface="Arial Narrow"/>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3"/>
        <p:cNvGrpSpPr/>
        <p:nvPr/>
      </p:nvGrpSpPr>
      <p:grpSpPr>
        <a:xfrm>
          <a:off x="0" y="0"/>
          <a:ext cx="0" cy="0"/>
          <a:chOff x="0" y="0"/>
          <a:chExt cx="0" cy="0"/>
        </a:xfrm>
      </p:grpSpPr>
      <p:sp>
        <p:nvSpPr>
          <p:cNvPr id="534" name="Google Shape;534;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35" name="Google Shape;535;p31:notes"/>
          <p:cNvSpPr txBox="1">
            <a:spLocks noGrp="1"/>
          </p:cNvSpPr>
          <p:nvPr>
            <p:ph type="body" idx="1"/>
          </p:nvPr>
        </p:nvSpPr>
        <p:spPr>
          <a:xfrm>
            <a:off x="1029106" y="3645694"/>
            <a:ext cx="8237424" cy="345400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536" name="Google Shape;536;p3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fr-FR" sz="1200">
                <a:solidFill>
                  <a:schemeClr val="dk1"/>
                </a:solidFill>
                <a:latin typeface="Arial Narrow"/>
                <a:ea typeface="Arial Narrow"/>
                <a:cs typeface="Arial Narrow"/>
                <a:sym typeface="Arial Narrow"/>
              </a:rPr>
              <a:t>21</a:t>
            </a:fld>
            <a:endParaRPr sz="1200">
              <a:solidFill>
                <a:schemeClr val="dk1"/>
              </a:solidFill>
              <a:latin typeface="Arial Narrow"/>
              <a:ea typeface="Arial Narrow"/>
              <a:cs typeface="Arial Narrow"/>
              <a:sym typeface="Arial Narrow"/>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0"/>
        <p:cNvGrpSpPr/>
        <p:nvPr/>
      </p:nvGrpSpPr>
      <p:grpSpPr>
        <a:xfrm>
          <a:off x="0" y="0"/>
          <a:ext cx="0" cy="0"/>
          <a:chOff x="0" y="0"/>
          <a:chExt cx="0" cy="0"/>
        </a:xfrm>
      </p:grpSpPr>
      <p:sp>
        <p:nvSpPr>
          <p:cNvPr id="571" name="Google Shape;571;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72" name="Google Shape;572;p35:notes"/>
          <p:cNvSpPr txBox="1">
            <a:spLocks noGrp="1"/>
          </p:cNvSpPr>
          <p:nvPr>
            <p:ph type="body" idx="1"/>
          </p:nvPr>
        </p:nvSpPr>
        <p:spPr>
          <a:xfrm>
            <a:off x="1029106" y="3645694"/>
            <a:ext cx="8237424" cy="345400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573" name="Google Shape;573;p3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fr-FR" sz="1200">
                <a:solidFill>
                  <a:schemeClr val="dk1"/>
                </a:solidFill>
                <a:latin typeface="Arial Narrow"/>
                <a:ea typeface="Arial Narrow"/>
                <a:cs typeface="Arial Narrow"/>
                <a:sym typeface="Arial Narrow"/>
              </a:rPr>
              <a:t>22</a:t>
            </a:fld>
            <a:endParaRPr sz="1200">
              <a:solidFill>
                <a:schemeClr val="dk1"/>
              </a:solidFill>
              <a:latin typeface="Arial Narrow"/>
              <a:ea typeface="Arial Narrow"/>
              <a:cs typeface="Arial Narrow"/>
              <a:sym typeface="Arial Narrow"/>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Google Shape;589;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90" name="Google Shape;590;p36:notes"/>
          <p:cNvSpPr txBox="1">
            <a:spLocks noGrp="1"/>
          </p:cNvSpPr>
          <p:nvPr>
            <p:ph type="body" idx="1"/>
          </p:nvPr>
        </p:nvSpPr>
        <p:spPr>
          <a:xfrm>
            <a:off x="1029106" y="3645694"/>
            <a:ext cx="8237424" cy="345400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91" name="Google Shape;591;p3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fr-FR" sz="1200">
                <a:solidFill>
                  <a:schemeClr val="dk1"/>
                </a:solidFill>
                <a:latin typeface="Arial Narrow"/>
                <a:ea typeface="Arial Narrow"/>
                <a:cs typeface="Arial Narrow"/>
                <a:sym typeface="Arial Narrow"/>
              </a:rPr>
              <a:t>23</a:t>
            </a:fld>
            <a:endParaRPr sz="1200">
              <a:solidFill>
                <a:schemeClr val="dk1"/>
              </a:solidFill>
              <a:latin typeface="Arial Narrow"/>
              <a:ea typeface="Arial Narrow"/>
              <a:cs typeface="Arial Narrow"/>
              <a:sym typeface="Arial Narrow"/>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5"/>
        <p:cNvGrpSpPr/>
        <p:nvPr/>
      </p:nvGrpSpPr>
      <p:grpSpPr>
        <a:xfrm>
          <a:off x="0" y="0"/>
          <a:ext cx="0" cy="0"/>
          <a:chOff x="0" y="0"/>
          <a:chExt cx="0" cy="0"/>
        </a:xfrm>
      </p:grpSpPr>
      <p:sp>
        <p:nvSpPr>
          <p:cNvPr id="626" name="Google Shape;626;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27" name="Google Shape;627;p40:notes"/>
          <p:cNvSpPr txBox="1">
            <a:spLocks noGrp="1"/>
          </p:cNvSpPr>
          <p:nvPr>
            <p:ph type="body" idx="1"/>
          </p:nvPr>
        </p:nvSpPr>
        <p:spPr>
          <a:xfrm>
            <a:off x="1029106" y="3645694"/>
            <a:ext cx="8237424" cy="345400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28" name="Google Shape;628;p4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fr-FR" sz="1200">
                <a:solidFill>
                  <a:schemeClr val="dk1"/>
                </a:solidFill>
                <a:latin typeface="Arial Narrow"/>
                <a:ea typeface="Arial Narrow"/>
                <a:cs typeface="Arial Narrow"/>
                <a:sym typeface="Arial Narrow"/>
              </a:rPr>
              <a:t>24</a:t>
            </a:fld>
            <a:endParaRPr sz="1200">
              <a:solidFill>
                <a:schemeClr val="dk1"/>
              </a:solidFill>
              <a:latin typeface="Arial Narrow"/>
              <a:ea typeface="Arial Narrow"/>
              <a:cs typeface="Arial Narrow"/>
              <a:sym typeface="Arial Narrow"/>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3"/>
        <p:cNvGrpSpPr/>
        <p:nvPr/>
      </p:nvGrpSpPr>
      <p:grpSpPr>
        <a:xfrm>
          <a:off x="0" y="0"/>
          <a:ext cx="0" cy="0"/>
          <a:chOff x="0" y="0"/>
          <a:chExt cx="0" cy="0"/>
        </a:xfrm>
      </p:grpSpPr>
      <p:sp>
        <p:nvSpPr>
          <p:cNvPr id="644" name="Google Shape;644;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45" name="Google Shape;645;p41:notes"/>
          <p:cNvSpPr txBox="1">
            <a:spLocks noGrp="1"/>
          </p:cNvSpPr>
          <p:nvPr>
            <p:ph type="body" idx="1"/>
          </p:nvPr>
        </p:nvSpPr>
        <p:spPr>
          <a:xfrm>
            <a:off x="1029106" y="3645694"/>
            <a:ext cx="8237424" cy="345400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46" name="Google Shape;646;p4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fr-FR" sz="1200">
                <a:solidFill>
                  <a:schemeClr val="dk1"/>
                </a:solidFill>
                <a:latin typeface="Arial Narrow"/>
                <a:ea typeface="Arial Narrow"/>
                <a:cs typeface="Arial Narrow"/>
                <a:sym typeface="Arial Narrow"/>
              </a:rPr>
              <a:t>25</a:t>
            </a:fld>
            <a:endParaRPr sz="1200">
              <a:solidFill>
                <a:schemeClr val="dk1"/>
              </a:solidFill>
              <a:latin typeface="Arial Narrow"/>
              <a:ea typeface="Arial Narrow"/>
              <a:cs typeface="Arial Narrow"/>
              <a:sym typeface="Arial Narrow"/>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3"/>
        <p:cNvGrpSpPr/>
        <p:nvPr/>
      </p:nvGrpSpPr>
      <p:grpSpPr>
        <a:xfrm>
          <a:off x="0" y="0"/>
          <a:ext cx="0" cy="0"/>
          <a:chOff x="0" y="0"/>
          <a:chExt cx="0" cy="0"/>
        </a:xfrm>
      </p:grpSpPr>
      <p:sp>
        <p:nvSpPr>
          <p:cNvPr id="674" name="Google Shape;674;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75" name="Google Shape;675;p44:notes"/>
          <p:cNvSpPr txBox="1">
            <a:spLocks noGrp="1"/>
          </p:cNvSpPr>
          <p:nvPr>
            <p:ph type="body" idx="1"/>
          </p:nvPr>
        </p:nvSpPr>
        <p:spPr>
          <a:xfrm>
            <a:off x="1029106" y="3645694"/>
            <a:ext cx="8237424" cy="345400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76" name="Google Shape;676;p4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fr-FR" sz="1200">
                <a:solidFill>
                  <a:schemeClr val="dk1"/>
                </a:solidFill>
                <a:latin typeface="Arial Narrow"/>
                <a:ea typeface="Arial Narrow"/>
                <a:cs typeface="Arial Narrow"/>
                <a:sym typeface="Arial Narrow"/>
              </a:rPr>
              <a:t>26</a:t>
            </a:fld>
            <a:endParaRPr sz="1200">
              <a:solidFill>
                <a:schemeClr val="dk1"/>
              </a:solidFill>
              <a:latin typeface="Arial Narrow"/>
              <a:ea typeface="Arial Narrow"/>
              <a:cs typeface="Arial Narrow"/>
              <a:sym typeface="Arial Narrow"/>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1"/>
        <p:cNvGrpSpPr/>
        <p:nvPr/>
      </p:nvGrpSpPr>
      <p:grpSpPr>
        <a:xfrm>
          <a:off x="0" y="0"/>
          <a:ext cx="0" cy="0"/>
          <a:chOff x="0" y="0"/>
          <a:chExt cx="0" cy="0"/>
        </a:xfrm>
      </p:grpSpPr>
      <p:sp>
        <p:nvSpPr>
          <p:cNvPr id="692" name="Google Shape;692;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93" name="Google Shape;693;p45:notes"/>
          <p:cNvSpPr txBox="1">
            <a:spLocks noGrp="1"/>
          </p:cNvSpPr>
          <p:nvPr>
            <p:ph type="body" idx="1"/>
          </p:nvPr>
        </p:nvSpPr>
        <p:spPr>
          <a:xfrm>
            <a:off x="1029106" y="3645694"/>
            <a:ext cx="8237424" cy="345400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94" name="Google Shape;694;p4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fr-FR" sz="1200">
                <a:solidFill>
                  <a:schemeClr val="dk1"/>
                </a:solidFill>
                <a:latin typeface="Arial Narrow"/>
                <a:ea typeface="Arial Narrow"/>
                <a:cs typeface="Arial Narrow"/>
                <a:sym typeface="Arial Narrow"/>
              </a:rPr>
              <a:t>27</a:t>
            </a:fld>
            <a:endParaRPr sz="1200">
              <a:solidFill>
                <a:schemeClr val="dk1"/>
              </a:solidFill>
              <a:latin typeface="Arial Narrow"/>
              <a:ea typeface="Arial Narrow"/>
              <a:cs typeface="Arial Narrow"/>
              <a:sym typeface="Arial Narrow"/>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9"/>
        <p:cNvGrpSpPr/>
        <p:nvPr/>
      </p:nvGrpSpPr>
      <p:grpSpPr>
        <a:xfrm>
          <a:off x="0" y="0"/>
          <a:ext cx="0" cy="0"/>
          <a:chOff x="0" y="0"/>
          <a:chExt cx="0" cy="0"/>
        </a:xfrm>
      </p:grpSpPr>
      <p:sp>
        <p:nvSpPr>
          <p:cNvPr id="710" name="Google Shape;710;p4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11" name="Google Shape;711;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8"/>
        <p:cNvGrpSpPr/>
        <p:nvPr/>
      </p:nvGrpSpPr>
      <p:grpSpPr>
        <a:xfrm>
          <a:off x="0" y="0"/>
          <a:ext cx="0" cy="0"/>
          <a:chOff x="0" y="0"/>
          <a:chExt cx="0" cy="0"/>
        </a:xfrm>
      </p:grpSpPr>
      <p:sp>
        <p:nvSpPr>
          <p:cNvPr id="819" name="Google Shape;819;p5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20" name="Google Shape;820;p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2"/>
        <p:cNvGrpSpPr/>
        <p:nvPr/>
      </p:nvGrpSpPr>
      <p:grpSpPr>
        <a:xfrm>
          <a:off x="0" y="0"/>
          <a:ext cx="0" cy="0"/>
          <a:chOff x="0" y="0"/>
          <a:chExt cx="0" cy="0"/>
        </a:xfrm>
      </p:grpSpPr>
      <p:sp>
        <p:nvSpPr>
          <p:cNvPr id="783" name="Google Shape;783;p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84" name="Google Shape;784;p5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fr-FR"/>
              <a:t>Question 1 : Y a-t-il communication ?</a:t>
            </a:r>
            <a:endParaRPr/>
          </a:p>
          <a:p>
            <a:pPr marL="0" lvl="0" indent="0" algn="l" rtl="0">
              <a:lnSpc>
                <a:spcPct val="100000"/>
              </a:lnSpc>
              <a:spcBef>
                <a:spcPts val="0"/>
              </a:spcBef>
              <a:spcAft>
                <a:spcPts val="0"/>
              </a:spcAft>
              <a:buSzPts val="1400"/>
              <a:buNone/>
            </a:pPr>
            <a:r>
              <a:rPr lang="fr-FR"/>
              <a:t>Question 2 : Quel est élément de personnalité de Anne Haney?</a:t>
            </a:r>
            <a:endParaRPr/>
          </a:p>
          <a:p>
            <a:pPr marL="0" marR="0" lvl="0" indent="0" algn="l" rtl="0">
              <a:lnSpc>
                <a:spcPct val="100000"/>
              </a:lnSpc>
              <a:spcBef>
                <a:spcPts val="0"/>
              </a:spcBef>
              <a:spcAft>
                <a:spcPts val="0"/>
              </a:spcAft>
              <a:buClr>
                <a:schemeClr val="dk1"/>
              </a:buClr>
              <a:buSzPts val="1200"/>
              <a:buFont typeface="Calibri"/>
              <a:buNone/>
            </a:pPr>
            <a:r>
              <a:rPr lang="fr-FR"/>
              <a:t>Question 3 : Quel est élément de personnalité de Robin Williams?</a:t>
            </a:r>
            <a:endParaRPr/>
          </a:p>
          <a:p>
            <a:pPr marL="0" lvl="0" indent="0" algn="l" rtl="0">
              <a:lnSpc>
                <a:spcPct val="100000"/>
              </a:lnSpc>
              <a:spcBef>
                <a:spcPts val="0"/>
              </a:spcBef>
              <a:spcAft>
                <a:spcPts val="0"/>
              </a:spcAft>
              <a:buSzPts val="1400"/>
              <a:buNone/>
            </a:pPr>
            <a:r>
              <a:rPr lang="fr-FR"/>
              <a:t>Question 4 : Question fondamentale de l’une et de l’autre et expliquer le cheminement de la pensée</a:t>
            </a:r>
            <a:endParaRPr/>
          </a:p>
          <a:p>
            <a:pPr marL="0" lvl="0" indent="0" algn="l" rtl="0">
              <a:lnSpc>
                <a:spcPct val="100000"/>
              </a:lnSpc>
              <a:spcBef>
                <a:spcPts val="0"/>
              </a:spcBef>
              <a:spcAft>
                <a:spcPts val="0"/>
              </a:spcAft>
              <a:buSzPts val="1400"/>
              <a:buNone/>
            </a:pPr>
            <a:r>
              <a:rPr lang="fr-FR"/>
              <a:t>Question 5 : Perception de l’une et de l’autre et expliquer les choses</a:t>
            </a:r>
            <a:endParaRPr/>
          </a:p>
          <a:p>
            <a:pPr marL="0" lvl="0" indent="0" algn="l" rtl="0">
              <a:lnSpc>
                <a:spcPct val="100000"/>
              </a:lnSpc>
              <a:spcBef>
                <a:spcPts val="0"/>
              </a:spcBef>
              <a:spcAft>
                <a:spcPts val="0"/>
              </a:spcAft>
              <a:buSzPts val="1400"/>
              <a:buNone/>
            </a:pPr>
            <a:r>
              <a:rPr lang="fr-FR"/>
              <a:t>Reboucler avec la Mé-communication créée par la perception négative généré par cette non synchronicité </a:t>
            </a:r>
            <a:endParaRPr/>
          </a:p>
        </p:txBody>
      </p:sp>
      <p:sp>
        <p:nvSpPr>
          <p:cNvPr id="785" name="Google Shape;785;p5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fr-FR"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30</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7"/>
        <p:cNvGrpSpPr/>
        <p:nvPr/>
      </p:nvGrpSpPr>
      <p:grpSpPr>
        <a:xfrm>
          <a:off x="0" y="0"/>
          <a:ext cx="0" cy="0"/>
          <a:chOff x="0" y="0"/>
          <a:chExt cx="0" cy="0"/>
        </a:xfrm>
      </p:grpSpPr>
      <p:sp>
        <p:nvSpPr>
          <p:cNvPr id="718" name="Google Shape;718;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19" name="Google Shape;719;p47:notes"/>
          <p:cNvSpPr txBox="1">
            <a:spLocks noGrp="1"/>
          </p:cNvSpPr>
          <p:nvPr>
            <p:ph type="body" idx="1"/>
          </p:nvPr>
        </p:nvSpPr>
        <p:spPr>
          <a:xfrm>
            <a:off x="1029106" y="3645694"/>
            <a:ext cx="8237424" cy="3454004"/>
          </a:xfrm>
          <a:prstGeom prst="rect">
            <a:avLst/>
          </a:prstGeom>
          <a:noFill/>
          <a:ln>
            <a:noFill/>
          </a:ln>
        </p:spPr>
        <p:txBody>
          <a:bodyPr spcFirstLastPara="1" wrap="square" lIns="94300" tIns="47150" rIns="94300" bIns="47150" anchor="t" anchorCtr="0">
            <a:noAutofit/>
          </a:bodyPr>
          <a:lstStyle/>
          <a:p>
            <a:pPr marL="0" lvl="0" indent="0" algn="l" rtl="0">
              <a:lnSpc>
                <a:spcPct val="100000"/>
              </a:lnSpc>
              <a:spcBef>
                <a:spcPts val="0"/>
              </a:spcBef>
              <a:spcAft>
                <a:spcPts val="0"/>
              </a:spcAft>
              <a:buSzPts val="1400"/>
              <a:buNone/>
            </a:pPr>
            <a:r>
              <a:rPr lang="fr-FR"/>
              <a:t>Parallèle avec les langues étrangères / langue maternelle</a:t>
            </a:r>
            <a:endParaRPr/>
          </a:p>
        </p:txBody>
      </p:sp>
      <p:sp>
        <p:nvSpPr>
          <p:cNvPr id="720" name="Google Shape;720;p4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fr-FR" sz="1200">
                <a:solidFill>
                  <a:schemeClr val="dk1"/>
                </a:solidFill>
                <a:latin typeface="Arial Narrow"/>
                <a:ea typeface="Arial Narrow"/>
                <a:cs typeface="Arial Narrow"/>
                <a:sym typeface="Arial Narrow"/>
              </a:rPr>
              <a:t>31</a:t>
            </a:fld>
            <a:endParaRPr sz="1200">
              <a:solidFill>
                <a:schemeClr val="dk1"/>
              </a:solidFill>
              <a:latin typeface="Arial Narrow"/>
              <a:ea typeface="Arial Narrow"/>
              <a:cs typeface="Arial Narrow"/>
              <a:sym typeface="Arial Narrow"/>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4"/>
        <p:cNvGrpSpPr/>
        <p:nvPr/>
      </p:nvGrpSpPr>
      <p:grpSpPr>
        <a:xfrm>
          <a:off x="0" y="0"/>
          <a:ext cx="0" cy="0"/>
          <a:chOff x="0" y="0"/>
          <a:chExt cx="0" cy="0"/>
        </a:xfrm>
      </p:grpSpPr>
      <p:sp>
        <p:nvSpPr>
          <p:cNvPr id="1415" name="Google Shape;1415;p10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16" name="Google Shape;1416;p10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62094639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7"/>
        <p:cNvGrpSpPr/>
        <p:nvPr/>
      </p:nvGrpSpPr>
      <p:grpSpPr>
        <a:xfrm>
          <a:off x="0" y="0"/>
          <a:ext cx="0" cy="0"/>
          <a:chOff x="0" y="0"/>
          <a:chExt cx="0" cy="0"/>
        </a:xfrm>
      </p:grpSpPr>
      <p:sp>
        <p:nvSpPr>
          <p:cNvPr id="768" name="Google Shape;768;p4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69" name="Google Shape;769;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6"/>
        <p:cNvGrpSpPr/>
        <p:nvPr/>
      </p:nvGrpSpPr>
      <p:grpSpPr>
        <a:xfrm>
          <a:off x="0" y="0"/>
          <a:ext cx="0" cy="0"/>
          <a:chOff x="0" y="0"/>
          <a:chExt cx="0" cy="0"/>
        </a:xfrm>
      </p:grpSpPr>
      <p:sp>
        <p:nvSpPr>
          <p:cNvPr id="837" name="Google Shape;837;p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38" name="Google Shape;838;p5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39" name="Google Shape;839;p5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fr-FR"/>
              <a:t>36</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4"/>
        <p:cNvGrpSpPr/>
        <p:nvPr/>
      </p:nvGrpSpPr>
      <p:grpSpPr>
        <a:xfrm>
          <a:off x="0" y="0"/>
          <a:ext cx="0" cy="0"/>
          <a:chOff x="0" y="0"/>
          <a:chExt cx="0" cy="0"/>
        </a:xfrm>
      </p:grpSpPr>
      <p:sp>
        <p:nvSpPr>
          <p:cNvPr id="855" name="Google Shape;855;p5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56" name="Google Shape;856;p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6"/>
        <p:cNvGrpSpPr/>
        <p:nvPr/>
      </p:nvGrpSpPr>
      <p:grpSpPr>
        <a:xfrm>
          <a:off x="0" y="0"/>
          <a:ext cx="0" cy="0"/>
          <a:chOff x="0" y="0"/>
          <a:chExt cx="0" cy="0"/>
        </a:xfrm>
      </p:grpSpPr>
      <p:sp>
        <p:nvSpPr>
          <p:cNvPr id="867" name="Google Shape;867;p5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68" name="Google Shape;868;p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4"/>
        <p:cNvGrpSpPr/>
        <p:nvPr/>
      </p:nvGrpSpPr>
      <p:grpSpPr>
        <a:xfrm>
          <a:off x="0" y="0"/>
          <a:ext cx="0" cy="0"/>
          <a:chOff x="0" y="0"/>
          <a:chExt cx="0" cy="0"/>
        </a:xfrm>
      </p:grpSpPr>
      <p:sp>
        <p:nvSpPr>
          <p:cNvPr id="875" name="Google Shape;875;p5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76" name="Google Shape;876;p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62" name="Google Shape;262;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66232011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2"/>
        <p:cNvGrpSpPr/>
        <p:nvPr/>
      </p:nvGrpSpPr>
      <p:grpSpPr>
        <a:xfrm>
          <a:off x="0" y="0"/>
          <a:ext cx="0" cy="0"/>
          <a:chOff x="0" y="0"/>
          <a:chExt cx="0" cy="0"/>
        </a:xfrm>
      </p:grpSpPr>
      <p:sp>
        <p:nvSpPr>
          <p:cNvPr id="883" name="Google Shape;883;p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84" name="Google Shape;884;p5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1200"/>
              <a:buFont typeface="Calibri"/>
              <a:buNone/>
            </a:pPr>
            <a:r>
              <a:rPr lang="fr-FR" b="0" i="1" dirty="0">
                <a:highlight>
                  <a:srgbClr val="FFFF00"/>
                </a:highlight>
              </a:rPr>
              <a:t>PRODUCER</a:t>
            </a:r>
            <a:r>
              <a:rPr lang="fr-FR" dirty="0">
                <a:highlight>
                  <a:srgbClr val="FFFF00"/>
                </a:highlight>
              </a:rPr>
              <a:t> : </a:t>
            </a:r>
            <a:endParaRPr dirty="0"/>
          </a:p>
          <a:p>
            <a:pPr marL="0" marR="0" lvl="0" indent="0" algn="l" rtl="0">
              <a:lnSpc>
                <a:spcPct val="90000"/>
              </a:lnSpc>
              <a:spcBef>
                <a:spcPts val="0"/>
              </a:spcBef>
              <a:spcAft>
                <a:spcPts val="0"/>
              </a:spcAft>
              <a:buClr>
                <a:schemeClr val="dk1"/>
              </a:buClr>
              <a:buSzPts val="1200"/>
              <a:buFont typeface="Calibri"/>
              <a:buNone/>
            </a:pPr>
            <a:r>
              <a:rPr lang="fr-FR" b="1" dirty="0">
                <a:highlight>
                  <a:srgbClr val="FFFF00"/>
                </a:highlight>
              </a:rPr>
              <a:t>Version Flash </a:t>
            </a:r>
            <a:r>
              <a:rPr lang="fr-FR" dirty="0">
                <a:highlight>
                  <a:srgbClr val="FFFF00"/>
                </a:highlight>
              </a:rPr>
              <a:t>&gt; donner les droits d’écriture</a:t>
            </a:r>
            <a:endParaRPr dirty="0"/>
          </a:p>
          <a:p>
            <a:pPr marL="0" marR="0" lvl="0" indent="0" algn="l" rtl="0">
              <a:lnSpc>
                <a:spcPct val="90000"/>
              </a:lnSpc>
              <a:spcBef>
                <a:spcPts val="0"/>
              </a:spcBef>
              <a:spcAft>
                <a:spcPts val="0"/>
              </a:spcAft>
              <a:buClr>
                <a:schemeClr val="dk1"/>
              </a:buClr>
              <a:buSzPts val="1200"/>
              <a:buFont typeface="Calibri"/>
              <a:buNone/>
            </a:pPr>
            <a:r>
              <a:rPr lang="fr-FR" sz="1200" b="1" dirty="0">
                <a:solidFill>
                  <a:schemeClr val="dk1"/>
                </a:solidFill>
                <a:highlight>
                  <a:srgbClr val="FFFF00"/>
                </a:highlight>
              </a:rPr>
              <a:t>Version html </a:t>
            </a:r>
            <a:r>
              <a:rPr lang="fr-FR" sz="1200" dirty="0">
                <a:solidFill>
                  <a:schemeClr val="dk1"/>
                </a:solidFill>
                <a:highlight>
                  <a:srgbClr val="FFFF00"/>
                </a:highlight>
              </a:rPr>
              <a:t>&gt; créer un sondage "Comment vous sentez-vous ?" avec le nom des images :</a:t>
            </a:r>
            <a:endParaRPr dirty="0"/>
          </a:p>
          <a:p>
            <a:pPr marL="171450" marR="0" lvl="0" indent="-171450" algn="l" rtl="0">
              <a:lnSpc>
                <a:spcPct val="90000"/>
              </a:lnSpc>
              <a:spcBef>
                <a:spcPts val="0"/>
              </a:spcBef>
              <a:spcAft>
                <a:spcPts val="0"/>
              </a:spcAft>
              <a:buClr>
                <a:schemeClr val="dk1"/>
              </a:buClr>
              <a:buSzPts val="1200"/>
              <a:buFont typeface="Arial"/>
              <a:buChar char="•"/>
            </a:pPr>
            <a:r>
              <a:rPr lang="fr-FR" sz="1200" dirty="0">
                <a:solidFill>
                  <a:schemeClr val="dk1"/>
                </a:solidFill>
                <a:highlight>
                  <a:srgbClr val="FFFF00"/>
                </a:highlight>
              </a:rPr>
              <a:t>La vague</a:t>
            </a:r>
            <a:endParaRPr dirty="0"/>
          </a:p>
          <a:p>
            <a:pPr marL="171450" marR="0" lvl="0" indent="-171450" algn="l" rtl="0">
              <a:lnSpc>
                <a:spcPct val="90000"/>
              </a:lnSpc>
              <a:spcBef>
                <a:spcPts val="0"/>
              </a:spcBef>
              <a:spcAft>
                <a:spcPts val="0"/>
              </a:spcAft>
              <a:buClr>
                <a:schemeClr val="dk1"/>
              </a:buClr>
              <a:buSzPts val="1200"/>
              <a:buFont typeface="Arial"/>
              <a:buChar char="•"/>
            </a:pPr>
            <a:r>
              <a:rPr lang="fr-FR" sz="1200" dirty="0">
                <a:solidFill>
                  <a:schemeClr val="dk1"/>
                </a:solidFill>
                <a:highlight>
                  <a:srgbClr val="FFFF00"/>
                </a:highlight>
              </a:rPr>
              <a:t>Les montgolfières</a:t>
            </a:r>
            <a:endParaRPr dirty="0"/>
          </a:p>
          <a:p>
            <a:pPr marL="171450" marR="0" lvl="0" indent="-171450" algn="l" rtl="0">
              <a:lnSpc>
                <a:spcPct val="90000"/>
              </a:lnSpc>
              <a:spcBef>
                <a:spcPts val="0"/>
              </a:spcBef>
              <a:spcAft>
                <a:spcPts val="0"/>
              </a:spcAft>
              <a:buClr>
                <a:schemeClr val="dk1"/>
              </a:buClr>
              <a:buSzPts val="1200"/>
              <a:buFont typeface="Arial"/>
              <a:buChar char="•"/>
            </a:pPr>
            <a:r>
              <a:rPr lang="fr-FR" sz="1200" dirty="0">
                <a:solidFill>
                  <a:schemeClr val="dk1"/>
                </a:solidFill>
                <a:highlight>
                  <a:srgbClr val="FFFF00"/>
                </a:highlight>
              </a:rPr>
              <a:t>L’escalade</a:t>
            </a:r>
            <a:endParaRPr dirty="0"/>
          </a:p>
          <a:p>
            <a:pPr marL="171450" marR="0" lvl="0" indent="-171450" algn="l" rtl="0">
              <a:lnSpc>
                <a:spcPct val="90000"/>
              </a:lnSpc>
              <a:spcBef>
                <a:spcPts val="0"/>
              </a:spcBef>
              <a:spcAft>
                <a:spcPts val="0"/>
              </a:spcAft>
              <a:buClr>
                <a:schemeClr val="dk1"/>
              </a:buClr>
              <a:buSzPts val="1200"/>
              <a:buFont typeface="Arial"/>
              <a:buChar char="•"/>
            </a:pPr>
            <a:r>
              <a:rPr lang="fr-FR" sz="1200" dirty="0">
                <a:solidFill>
                  <a:schemeClr val="dk1"/>
                </a:solidFill>
                <a:highlight>
                  <a:srgbClr val="FFFF00"/>
                </a:highlight>
              </a:rPr>
              <a:t>Les pas</a:t>
            </a:r>
            <a:endParaRPr dirty="0"/>
          </a:p>
          <a:p>
            <a:pPr marL="171450" marR="0" lvl="0" indent="-171450" algn="l" rtl="0">
              <a:lnSpc>
                <a:spcPct val="90000"/>
              </a:lnSpc>
              <a:spcBef>
                <a:spcPts val="0"/>
              </a:spcBef>
              <a:spcAft>
                <a:spcPts val="0"/>
              </a:spcAft>
              <a:buClr>
                <a:schemeClr val="dk1"/>
              </a:buClr>
              <a:buSzPts val="1200"/>
              <a:buFont typeface="Arial"/>
              <a:buChar char="•"/>
            </a:pPr>
            <a:r>
              <a:rPr lang="fr-FR" sz="1200" dirty="0">
                <a:solidFill>
                  <a:schemeClr val="dk1"/>
                </a:solidFill>
                <a:highlight>
                  <a:srgbClr val="FFFF00"/>
                </a:highlight>
              </a:rPr>
              <a:t>La prairie</a:t>
            </a:r>
            <a:endParaRPr dirty="0"/>
          </a:p>
          <a:p>
            <a:pPr marL="171450" marR="0" lvl="0" indent="-171450" algn="l" rtl="0">
              <a:lnSpc>
                <a:spcPct val="90000"/>
              </a:lnSpc>
              <a:spcBef>
                <a:spcPts val="0"/>
              </a:spcBef>
              <a:spcAft>
                <a:spcPts val="0"/>
              </a:spcAft>
              <a:buClr>
                <a:schemeClr val="dk1"/>
              </a:buClr>
              <a:buSzPts val="1200"/>
              <a:buFont typeface="Arial"/>
              <a:buChar char="•"/>
            </a:pPr>
            <a:r>
              <a:rPr lang="fr-FR" sz="1200" dirty="0">
                <a:solidFill>
                  <a:schemeClr val="dk1"/>
                </a:solidFill>
                <a:highlight>
                  <a:srgbClr val="FFFF00"/>
                </a:highlight>
              </a:rPr>
              <a:t>Le chemin</a:t>
            </a:r>
            <a:endParaRPr dirty="0"/>
          </a:p>
          <a:p>
            <a:pPr marL="171450" marR="0" lvl="0" indent="-171450" algn="l" rtl="0">
              <a:lnSpc>
                <a:spcPct val="90000"/>
              </a:lnSpc>
              <a:spcBef>
                <a:spcPts val="0"/>
              </a:spcBef>
              <a:spcAft>
                <a:spcPts val="0"/>
              </a:spcAft>
              <a:buClr>
                <a:schemeClr val="dk1"/>
              </a:buClr>
              <a:buSzPts val="1200"/>
              <a:buFont typeface="Arial"/>
              <a:buChar char="•"/>
            </a:pPr>
            <a:r>
              <a:rPr lang="fr-FR" sz="1200" dirty="0">
                <a:solidFill>
                  <a:schemeClr val="dk1"/>
                </a:solidFill>
                <a:highlight>
                  <a:srgbClr val="FFFF00"/>
                </a:highlight>
              </a:rPr>
              <a:t>Le lac</a:t>
            </a:r>
            <a:endParaRPr dirty="0"/>
          </a:p>
          <a:p>
            <a:pPr marL="171450" marR="0" lvl="0" indent="-171450" algn="l" rtl="0">
              <a:lnSpc>
                <a:spcPct val="90000"/>
              </a:lnSpc>
              <a:spcBef>
                <a:spcPts val="0"/>
              </a:spcBef>
              <a:spcAft>
                <a:spcPts val="0"/>
              </a:spcAft>
              <a:buClr>
                <a:schemeClr val="dk1"/>
              </a:buClr>
              <a:buSzPts val="1200"/>
              <a:buFont typeface="Arial"/>
              <a:buChar char="•"/>
            </a:pPr>
            <a:r>
              <a:rPr lang="fr-FR" sz="1200" dirty="0">
                <a:solidFill>
                  <a:schemeClr val="dk1"/>
                </a:solidFill>
                <a:highlight>
                  <a:srgbClr val="FFFF00"/>
                </a:highlight>
              </a:rPr>
              <a:t>La ville</a:t>
            </a:r>
            <a:endParaRPr dirty="0"/>
          </a:p>
          <a:p>
            <a:pPr marL="171450" marR="0" lvl="0" indent="-171450" algn="l" rtl="0">
              <a:lnSpc>
                <a:spcPct val="90000"/>
              </a:lnSpc>
              <a:spcBef>
                <a:spcPts val="0"/>
              </a:spcBef>
              <a:spcAft>
                <a:spcPts val="0"/>
              </a:spcAft>
              <a:buClr>
                <a:schemeClr val="dk1"/>
              </a:buClr>
              <a:buSzPts val="1200"/>
              <a:buFont typeface="Arial"/>
              <a:buChar char="•"/>
            </a:pPr>
            <a:r>
              <a:rPr lang="fr-FR" sz="1200" dirty="0">
                <a:solidFill>
                  <a:schemeClr val="dk1"/>
                </a:solidFill>
                <a:highlight>
                  <a:srgbClr val="FFFF00"/>
                </a:highlight>
              </a:rPr>
              <a:t>La cascade</a:t>
            </a:r>
            <a:endParaRPr dirty="0"/>
          </a:p>
          <a:p>
            <a:pPr marL="0" lvl="0" indent="0" algn="l" rtl="0">
              <a:lnSpc>
                <a:spcPct val="90000"/>
              </a:lnSpc>
              <a:spcBef>
                <a:spcPts val="0"/>
              </a:spcBef>
              <a:spcAft>
                <a:spcPts val="0"/>
              </a:spcAft>
              <a:buSzPts val="1400"/>
              <a:buNone/>
            </a:pPr>
            <a:r>
              <a:rPr lang="fr-FR" sz="1200" dirty="0">
                <a:solidFill>
                  <a:schemeClr val="dk1"/>
                </a:solidFill>
                <a:highlight>
                  <a:srgbClr val="FFFF00"/>
                </a:highlight>
              </a:rPr>
              <a:t>Et maintenant, voici la dernière activité pour aujourd’hui. comment vous sentez-vous à ce stade de votre parcours ? </a:t>
            </a:r>
            <a:endParaRPr dirty="0"/>
          </a:p>
          <a:p>
            <a:pPr marL="0" lvl="0" indent="0" algn="l" rtl="0">
              <a:lnSpc>
                <a:spcPct val="90000"/>
              </a:lnSpc>
              <a:spcBef>
                <a:spcPts val="0"/>
              </a:spcBef>
              <a:spcAft>
                <a:spcPts val="0"/>
              </a:spcAft>
              <a:buSzPts val="1400"/>
              <a:buNone/>
            </a:pPr>
            <a:r>
              <a:rPr lang="fr-FR" sz="1200" b="1" dirty="0">
                <a:solidFill>
                  <a:schemeClr val="dk1"/>
                </a:solidFill>
                <a:highlight>
                  <a:srgbClr val="FFFF00"/>
                </a:highlight>
              </a:rPr>
              <a:t>Version Flash </a:t>
            </a:r>
            <a:r>
              <a:rPr lang="fr-FR" sz="1200" dirty="0">
                <a:solidFill>
                  <a:schemeClr val="dk1"/>
                </a:solidFill>
                <a:highlight>
                  <a:srgbClr val="FFFF00"/>
                </a:highlight>
              </a:rPr>
              <a:t>: Écrivez vos prénoms à côté de l’image qui vous représente le plus. PRODUCER, vous nous expliquez comment faire ?</a:t>
            </a:r>
            <a:endParaRPr dirty="0"/>
          </a:p>
          <a:p>
            <a:pPr marL="0" lvl="0" indent="0" algn="l" rtl="0">
              <a:lnSpc>
                <a:spcPct val="90000"/>
              </a:lnSpc>
              <a:spcBef>
                <a:spcPts val="0"/>
              </a:spcBef>
              <a:spcAft>
                <a:spcPts val="0"/>
              </a:spcAft>
              <a:buSzPts val="1400"/>
              <a:buNone/>
            </a:pPr>
            <a:r>
              <a:rPr lang="fr-FR" sz="1200" b="1" dirty="0">
                <a:solidFill>
                  <a:schemeClr val="dk1"/>
                </a:solidFill>
                <a:highlight>
                  <a:srgbClr val="FFFF00"/>
                </a:highlight>
              </a:rPr>
              <a:t>Version html </a:t>
            </a:r>
            <a:r>
              <a:rPr lang="fr-FR" sz="1200" dirty="0">
                <a:solidFill>
                  <a:schemeClr val="dk1"/>
                </a:solidFill>
                <a:highlight>
                  <a:srgbClr val="FFFF00"/>
                </a:highlight>
              </a:rPr>
              <a:t>: Choisissez l’image qui vous représente le plus. </a:t>
            </a:r>
            <a:endParaRPr dirty="0"/>
          </a:p>
          <a:p>
            <a:pPr marL="0" lvl="0" indent="0" algn="l" rtl="0">
              <a:lnSpc>
                <a:spcPct val="90000"/>
              </a:lnSpc>
              <a:spcBef>
                <a:spcPts val="0"/>
              </a:spcBef>
              <a:spcAft>
                <a:spcPts val="0"/>
              </a:spcAft>
              <a:buSzPts val="1400"/>
              <a:buNone/>
            </a:pPr>
            <a:r>
              <a:rPr lang="fr-FR" sz="1200" i="1" dirty="0">
                <a:solidFill>
                  <a:schemeClr val="dk1"/>
                </a:solidFill>
                <a:highlight>
                  <a:srgbClr val="FFFF00"/>
                </a:highlight>
              </a:rPr>
              <a:t>Orchestrer un rapide tour de table pour que chacun puisse expliquer son choix en quelques mots.</a:t>
            </a:r>
            <a:endParaRPr dirty="0"/>
          </a:p>
          <a:p>
            <a:pPr marL="0" lvl="0" indent="0" algn="l" rtl="0">
              <a:lnSpc>
                <a:spcPct val="90000"/>
              </a:lnSpc>
              <a:spcBef>
                <a:spcPts val="0"/>
              </a:spcBef>
              <a:spcAft>
                <a:spcPts val="0"/>
              </a:spcAft>
              <a:buSzPts val="1400"/>
              <a:buNone/>
            </a:pPr>
            <a:r>
              <a:rPr lang="fr-FR" sz="1200" i="1" dirty="0">
                <a:solidFill>
                  <a:schemeClr val="dk1"/>
                </a:solidFill>
                <a:highlight>
                  <a:srgbClr val="FFFF00"/>
                </a:highlight>
              </a:rPr>
              <a:t>(CLIC)</a:t>
            </a:r>
            <a:endParaRPr dirty="0"/>
          </a:p>
        </p:txBody>
      </p:sp>
      <p:sp>
        <p:nvSpPr>
          <p:cNvPr id="885" name="Google Shape;885;p5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fr-FR" sz="1200" b="0" i="0" u="none" strike="noStrike" cap="none">
                <a:solidFill>
                  <a:srgbClr val="000000"/>
                </a:solidFill>
                <a:latin typeface="Arial"/>
                <a:ea typeface="Arial"/>
                <a:cs typeface="Arial"/>
                <a:sym typeface="Arial"/>
              </a:rPr>
              <a:t>41</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8"/>
        <p:cNvGrpSpPr/>
        <p:nvPr/>
      </p:nvGrpSpPr>
      <p:grpSpPr>
        <a:xfrm>
          <a:off x="0" y="0"/>
          <a:ext cx="0" cy="0"/>
          <a:chOff x="0" y="0"/>
          <a:chExt cx="0" cy="0"/>
        </a:xfrm>
      </p:grpSpPr>
      <p:sp>
        <p:nvSpPr>
          <p:cNvPr id="889" name="Google Shape;889;p6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90" name="Google Shape;890;p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fr-FR" sz="1200" b="0" i="0" u="none" strike="noStrike" cap="none" smtClean="0">
                <a:solidFill>
                  <a:schemeClr val="dk1"/>
                </a:solidFill>
                <a:latin typeface="Calibri"/>
                <a:ea typeface="Calibri"/>
                <a:cs typeface="Calibri"/>
                <a:sym typeface="Calibri"/>
              </a:rPr>
              <a:t>43</a:t>
            </a:fld>
            <a:endParaRPr lang="fr-F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650190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6"/>
        <p:cNvGrpSpPr/>
        <p:nvPr/>
      </p:nvGrpSpPr>
      <p:grpSpPr>
        <a:xfrm>
          <a:off x="0" y="0"/>
          <a:ext cx="0" cy="0"/>
          <a:chOff x="0" y="0"/>
          <a:chExt cx="0" cy="0"/>
        </a:xfrm>
      </p:grpSpPr>
      <p:sp>
        <p:nvSpPr>
          <p:cNvPr id="897" name="Google Shape;897;p6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98" name="Google Shape;898;p6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8"/>
        <p:cNvGrpSpPr/>
        <p:nvPr/>
      </p:nvGrpSpPr>
      <p:grpSpPr>
        <a:xfrm>
          <a:off x="0" y="0"/>
          <a:ext cx="0" cy="0"/>
          <a:chOff x="0" y="0"/>
          <a:chExt cx="0" cy="0"/>
        </a:xfrm>
      </p:grpSpPr>
      <p:sp>
        <p:nvSpPr>
          <p:cNvPr id="1769" name="Google Shape;1769;p1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70" name="Google Shape;1770;p1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24234807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3"/>
        <p:cNvGrpSpPr/>
        <p:nvPr/>
      </p:nvGrpSpPr>
      <p:grpSpPr>
        <a:xfrm>
          <a:off x="0" y="0"/>
          <a:ext cx="0" cy="0"/>
          <a:chOff x="0" y="0"/>
          <a:chExt cx="0" cy="0"/>
        </a:xfrm>
      </p:grpSpPr>
      <p:sp>
        <p:nvSpPr>
          <p:cNvPr id="974" name="Google Shape;974;p6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75" name="Google Shape;975;p6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9"/>
        <p:cNvGrpSpPr/>
        <p:nvPr/>
      </p:nvGrpSpPr>
      <p:grpSpPr>
        <a:xfrm>
          <a:off x="0" y="0"/>
          <a:ext cx="0" cy="0"/>
          <a:chOff x="0" y="0"/>
          <a:chExt cx="0" cy="0"/>
        </a:xfrm>
      </p:grpSpPr>
      <p:sp>
        <p:nvSpPr>
          <p:cNvPr id="980" name="Google Shape;980;p6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81" name="Google Shape;981;p6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9"/>
        <p:cNvGrpSpPr/>
        <p:nvPr/>
      </p:nvGrpSpPr>
      <p:grpSpPr>
        <a:xfrm>
          <a:off x="0" y="0"/>
          <a:ext cx="0" cy="0"/>
          <a:chOff x="0" y="0"/>
          <a:chExt cx="0" cy="0"/>
        </a:xfrm>
      </p:grpSpPr>
      <p:sp>
        <p:nvSpPr>
          <p:cNvPr id="990" name="Google Shape;990;p6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91" name="Google Shape;991;p6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92" name="Google Shape;992;p6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fr-FR"/>
              <a:t>48</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5"/>
        <p:cNvGrpSpPr/>
        <p:nvPr/>
      </p:nvGrpSpPr>
      <p:grpSpPr>
        <a:xfrm>
          <a:off x="0" y="0"/>
          <a:ext cx="0" cy="0"/>
          <a:chOff x="0" y="0"/>
          <a:chExt cx="0" cy="0"/>
        </a:xfrm>
      </p:grpSpPr>
      <p:sp>
        <p:nvSpPr>
          <p:cNvPr id="1006" name="Google Shape;1006;p6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07" name="Google Shape;1007;p6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3"/>
        <p:cNvGrpSpPr/>
        <p:nvPr/>
      </p:nvGrpSpPr>
      <p:grpSpPr>
        <a:xfrm>
          <a:off x="0" y="0"/>
          <a:ext cx="0" cy="0"/>
          <a:chOff x="0" y="0"/>
          <a:chExt cx="0" cy="0"/>
        </a:xfrm>
      </p:grpSpPr>
      <p:sp>
        <p:nvSpPr>
          <p:cNvPr id="1014" name="Google Shape;1014;p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015" name="Google Shape;1015;p70:notes"/>
          <p:cNvSpPr txBox="1">
            <a:spLocks noGrp="1"/>
          </p:cNvSpPr>
          <p:nvPr>
            <p:ph type="body" idx="1"/>
          </p:nvPr>
        </p:nvSpPr>
        <p:spPr>
          <a:xfrm>
            <a:off x="1029106" y="3645694"/>
            <a:ext cx="8237424" cy="345400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16" name="Google Shape;1016;p7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dk1"/>
                </a:solidFill>
                <a:latin typeface="Arial Narrow"/>
                <a:ea typeface="Arial Narrow"/>
                <a:cs typeface="Arial Narrow"/>
                <a:sym typeface="Arial Narrow"/>
              </a:rPr>
              <a:t>50</a:t>
            </a:fld>
            <a:endParaRPr sz="1200">
              <a:solidFill>
                <a:schemeClr val="dk1"/>
              </a:solidFill>
              <a:latin typeface="Arial Narrow"/>
              <a:ea typeface="Arial Narrow"/>
              <a:cs typeface="Arial Narrow"/>
              <a:sym typeface="Arial Narrow"/>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7"/>
        <p:cNvGrpSpPr/>
        <p:nvPr/>
      </p:nvGrpSpPr>
      <p:grpSpPr>
        <a:xfrm>
          <a:off x="0" y="0"/>
          <a:ext cx="0" cy="0"/>
          <a:chOff x="0" y="0"/>
          <a:chExt cx="0" cy="0"/>
        </a:xfrm>
      </p:grpSpPr>
      <p:sp>
        <p:nvSpPr>
          <p:cNvPr id="1038" name="Google Shape;1038;p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039" name="Google Shape;1039;p71:notes"/>
          <p:cNvSpPr txBox="1">
            <a:spLocks noGrp="1"/>
          </p:cNvSpPr>
          <p:nvPr>
            <p:ph type="body" idx="1"/>
          </p:nvPr>
        </p:nvSpPr>
        <p:spPr>
          <a:xfrm>
            <a:off x="1029106" y="3645694"/>
            <a:ext cx="8237424" cy="345400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40" name="Google Shape;1040;p7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dk1"/>
                </a:solidFill>
                <a:latin typeface="Arial Narrow"/>
                <a:ea typeface="Arial Narrow"/>
                <a:cs typeface="Arial Narrow"/>
                <a:sym typeface="Arial Narrow"/>
              </a:rPr>
              <a:t>51</a:t>
            </a:fld>
            <a:endParaRPr sz="1200">
              <a:solidFill>
                <a:schemeClr val="dk1"/>
              </a:solidFill>
              <a:latin typeface="Arial Narrow"/>
              <a:ea typeface="Arial Narrow"/>
              <a:cs typeface="Arial Narrow"/>
              <a:sym typeface="Arial Narrow"/>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6"/>
        <p:cNvGrpSpPr/>
        <p:nvPr/>
      </p:nvGrpSpPr>
      <p:grpSpPr>
        <a:xfrm>
          <a:off x="0" y="0"/>
          <a:ext cx="0" cy="0"/>
          <a:chOff x="0" y="0"/>
          <a:chExt cx="0" cy="0"/>
        </a:xfrm>
      </p:grpSpPr>
      <p:sp>
        <p:nvSpPr>
          <p:cNvPr id="1067" name="Google Shape;1067;p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068" name="Google Shape;1068;p73:notes"/>
          <p:cNvSpPr txBox="1">
            <a:spLocks noGrp="1"/>
          </p:cNvSpPr>
          <p:nvPr>
            <p:ph type="body" idx="1"/>
          </p:nvPr>
        </p:nvSpPr>
        <p:spPr>
          <a:xfrm>
            <a:off x="1029106" y="3645694"/>
            <a:ext cx="8237424" cy="345400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069" name="Google Shape;1069;p7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dk1"/>
                </a:solidFill>
                <a:latin typeface="Arial Narrow"/>
                <a:ea typeface="Arial Narrow"/>
                <a:cs typeface="Arial Narrow"/>
                <a:sym typeface="Arial Narrow"/>
              </a:rPr>
              <a:t>52</a:t>
            </a:fld>
            <a:endParaRPr sz="1200">
              <a:solidFill>
                <a:schemeClr val="dk1"/>
              </a:solidFill>
              <a:latin typeface="Arial Narrow"/>
              <a:ea typeface="Arial Narrow"/>
              <a:cs typeface="Arial Narrow"/>
              <a:sym typeface="Arial Narrow"/>
            </a:endParaRPr>
          </a:p>
        </p:txBody>
      </p:sp>
    </p:spTree>
    <p:extLst>
      <p:ext uri="{BB962C8B-B14F-4D97-AF65-F5344CB8AC3E}">
        <p14:creationId xmlns:p14="http://schemas.microsoft.com/office/powerpoint/2010/main" val="23291285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6"/>
        <p:cNvGrpSpPr/>
        <p:nvPr/>
      </p:nvGrpSpPr>
      <p:grpSpPr>
        <a:xfrm>
          <a:off x="0" y="0"/>
          <a:ext cx="0" cy="0"/>
          <a:chOff x="0" y="0"/>
          <a:chExt cx="0" cy="0"/>
        </a:xfrm>
      </p:grpSpPr>
      <p:sp>
        <p:nvSpPr>
          <p:cNvPr id="1067" name="Google Shape;1067;p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068" name="Google Shape;1068;p73:notes"/>
          <p:cNvSpPr txBox="1">
            <a:spLocks noGrp="1"/>
          </p:cNvSpPr>
          <p:nvPr>
            <p:ph type="body" idx="1"/>
          </p:nvPr>
        </p:nvSpPr>
        <p:spPr>
          <a:xfrm>
            <a:off x="1029106" y="3645694"/>
            <a:ext cx="8237424" cy="345400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069" name="Google Shape;1069;p7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dk1"/>
                </a:solidFill>
                <a:latin typeface="Arial Narrow"/>
                <a:ea typeface="Arial Narrow"/>
                <a:cs typeface="Arial Narrow"/>
                <a:sym typeface="Arial Narrow"/>
              </a:rPr>
              <a:t>53</a:t>
            </a:fld>
            <a:endParaRPr sz="1200">
              <a:solidFill>
                <a:schemeClr val="dk1"/>
              </a:solidFill>
              <a:latin typeface="Arial Narrow"/>
              <a:ea typeface="Arial Narrow"/>
              <a:cs typeface="Arial Narrow"/>
              <a:sym typeface="Arial Narrow"/>
            </a:endParaRPr>
          </a:p>
        </p:txBody>
      </p:sp>
    </p:spTree>
    <p:extLst>
      <p:ext uri="{BB962C8B-B14F-4D97-AF65-F5344CB8AC3E}">
        <p14:creationId xmlns:p14="http://schemas.microsoft.com/office/powerpoint/2010/main" val="334433657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2"/>
        <p:cNvGrpSpPr/>
        <p:nvPr/>
      </p:nvGrpSpPr>
      <p:grpSpPr>
        <a:xfrm>
          <a:off x="0" y="0"/>
          <a:ext cx="0" cy="0"/>
          <a:chOff x="0" y="0"/>
          <a:chExt cx="0" cy="0"/>
        </a:xfrm>
      </p:grpSpPr>
      <p:sp>
        <p:nvSpPr>
          <p:cNvPr id="1093" name="Google Shape;1093;p7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94" name="Google Shape;1094;p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0"/>
        <p:cNvGrpSpPr/>
        <p:nvPr/>
      </p:nvGrpSpPr>
      <p:grpSpPr>
        <a:xfrm>
          <a:off x="0" y="0"/>
          <a:ext cx="0" cy="0"/>
          <a:chOff x="0" y="0"/>
          <a:chExt cx="0" cy="0"/>
        </a:xfrm>
      </p:grpSpPr>
      <p:sp>
        <p:nvSpPr>
          <p:cNvPr id="1101" name="Google Shape;1101;p7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02" name="Google Shape;1102;p7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8"/>
        <p:cNvGrpSpPr/>
        <p:nvPr/>
      </p:nvGrpSpPr>
      <p:grpSpPr>
        <a:xfrm>
          <a:off x="0" y="0"/>
          <a:ext cx="0" cy="0"/>
          <a:chOff x="0" y="0"/>
          <a:chExt cx="0" cy="0"/>
        </a:xfrm>
      </p:grpSpPr>
      <p:sp>
        <p:nvSpPr>
          <p:cNvPr id="1769" name="Google Shape;1769;p1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70" name="Google Shape;1770;p1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4950269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4"/>
        <p:cNvGrpSpPr/>
        <p:nvPr/>
      </p:nvGrpSpPr>
      <p:grpSpPr>
        <a:xfrm>
          <a:off x="0" y="0"/>
          <a:ext cx="0" cy="0"/>
          <a:chOff x="0" y="0"/>
          <a:chExt cx="0" cy="0"/>
        </a:xfrm>
      </p:grpSpPr>
      <p:sp>
        <p:nvSpPr>
          <p:cNvPr id="1725" name="Google Shape;1725;p1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26" name="Google Shape;1726;p1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2"/>
        <p:cNvGrpSpPr/>
        <p:nvPr/>
      </p:nvGrpSpPr>
      <p:grpSpPr>
        <a:xfrm>
          <a:off x="0" y="0"/>
          <a:ext cx="0" cy="0"/>
          <a:chOff x="0" y="0"/>
          <a:chExt cx="0" cy="0"/>
        </a:xfrm>
      </p:grpSpPr>
      <p:sp>
        <p:nvSpPr>
          <p:cNvPr id="1733" name="Google Shape;1733;p1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fr-FR" dirty="0"/>
              <a:t>Processus du co-développement</a:t>
            </a:r>
          </a:p>
          <a:p>
            <a:pPr marL="0" lvl="0" indent="0" algn="l" rtl="0">
              <a:lnSpc>
                <a:spcPct val="100000"/>
              </a:lnSpc>
              <a:spcBef>
                <a:spcPts val="0"/>
              </a:spcBef>
              <a:spcAft>
                <a:spcPts val="0"/>
              </a:spcAft>
              <a:buSzPts val="1400"/>
              <a:buNone/>
            </a:pPr>
            <a:r>
              <a:rPr lang="fr-FR" dirty="0"/>
              <a:t>Expliquez ses avantages et encouragez les à le mettre en pratique avec leur équipes pour développer l’intelligence collective</a:t>
            </a:r>
            <a:endParaRPr dirty="0"/>
          </a:p>
        </p:txBody>
      </p:sp>
      <p:sp>
        <p:nvSpPr>
          <p:cNvPr id="1734" name="Google Shape;1734;p1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8"/>
        <p:cNvGrpSpPr/>
        <p:nvPr/>
      </p:nvGrpSpPr>
      <p:grpSpPr>
        <a:xfrm>
          <a:off x="0" y="0"/>
          <a:ext cx="0" cy="0"/>
          <a:chOff x="0" y="0"/>
          <a:chExt cx="0" cy="0"/>
        </a:xfrm>
      </p:grpSpPr>
      <p:sp>
        <p:nvSpPr>
          <p:cNvPr id="1739" name="Google Shape;1739;p1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40" name="Google Shape;1740;p1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5"/>
        <p:cNvGrpSpPr/>
        <p:nvPr/>
      </p:nvGrpSpPr>
      <p:grpSpPr>
        <a:xfrm>
          <a:off x="0" y="0"/>
          <a:ext cx="0" cy="0"/>
          <a:chOff x="0" y="0"/>
          <a:chExt cx="0" cy="0"/>
        </a:xfrm>
      </p:grpSpPr>
      <p:sp>
        <p:nvSpPr>
          <p:cNvPr id="1146" name="Google Shape;1146;p8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47" name="Google Shape;1147;p8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8"/>
        <p:cNvGrpSpPr/>
        <p:nvPr/>
      </p:nvGrpSpPr>
      <p:grpSpPr>
        <a:xfrm>
          <a:off x="0" y="0"/>
          <a:ext cx="0" cy="0"/>
          <a:chOff x="0" y="0"/>
          <a:chExt cx="0" cy="0"/>
        </a:xfrm>
      </p:grpSpPr>
      <p:sp>
        <p:nvSpPr>
          <p:cNvPr id="1769" name="Google Shape;1769;p1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70" name="Google Shape;1770;p1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10501737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4"/>
        <p:cNvGrpSpPr/>
        <p:nvPr/>
      </p:nvGrpSpPr>
      <p:grpSpPr>
        <a:xfrm>
          <a:off x="0" y="0"/>
          <a:ext cx="0" cy="0"/>
          <a:chOff x="0" y="0"/>
          <a:chExt cx="0" cy="0"/>
        </a:xfrm>
      </p:grpSpPr>
      <p:sp>
        <p:nvSpPr>
          <p:cNvPr id="1415" name="Google Shape;1415;p10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16" name="Google Shape;1416;p10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25984644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7"/>
        <p:cNvGrpSpPr/>
        <p:nvPr/>
      </p:nvGrpSpPr>
      <p:grpSpPr>
        <a:xfrm>
          <a:off x="0" y="0"/>
          <a:ext cx="0" cy="0"/>
          <a:chOff x="0" y="0"/>
          <a:chExt cx="0" cy="0"/>
        </a:xfrm>
      </p:grpSpPr>
      <p:sp>
        <p:nvSpPr>
          <p:cNvPr id="1778" name="Google Shape;1778;p1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79" name="Google Shape;1779;p1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7"/>
        <p:cNvGrpSpPr/>
        <p:nvPr/>
      </p:nvGrpSpPr>
      <p:grpSpPr>
        <a:xfrm>
          <a:off x="0" y="0"/>
          <a:ext cx="0" cy="0"/>
          <a:chOff x="0" y="0"/>
          <a:chExt cx="0" cy="0"/>
        </a:xfrm>
      </p:grpSpPr>
      <p:sp>
        <p:nvSpPr>
          <p:cNvPr id="1778" name="Google Shape;1778;p1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779" name="Google Shape;1779;p1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91544757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8"/>
        <p:cNvGrpSpPr/>
        <p:nvPr/>
      </p:nvGrpSpPr>
      <p:grpSpPr>
        <a:xfrm>
          <a:off x="0" y="0"/>
          <a:ext cx="0" cy="0"/>
          <a:chOff x="0" y="0"/>
          <a:chExt cx="0" cy="0"/>
        </a:xfrm>
      </p:grpSpPr>
      <p:sp>
        <p:nvSpPr>
          <p:cNvPr id="1769" name="Google Shape;1769;p1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70" name="Google Shape;1770;p1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68178564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8"/>
        <p:cNvGrpSpPr/>
        <p:nvPr/>
      </p:nvGrpSpPr>
      <p:grpSpPr>
        <a:xfrm>
          <a:off x="0" y="0"/>
          <a:ext cx="0" cy="0"/>
          <a:chOff x="0" y="0"/>
          <a:chExt cx="0" cy="0"/>
        </a:xfrm>
      </p:grpSpPr>
      <p:sp>
        <p:nvSpPr>
          <p:cNvPr id="1769" name="Google Shape;1769;p1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770" name="Google Shape;1770;p1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84377245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9"/>
        <p:cNvGrpSpPr/>
        <p:nvPr/>
      </p:nvGrpSpPr>
      <p:grpSpPr>
        <a:xfrm>
          <a:off x="0" y="0"/>
          <a:ext cx="0" cy="0"/>
          <a:chOff x="0" y="0"/>
          <a:chExt cx="0" cy="0"/>
        </a:xfrm>
      </p:grpSpPr>
      <p:sp>
        <p:nvSpPr>
          <p:cNvPr id="1790" name="Google Shape;1790;p1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91" name="Google Shape;1791;p1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re et contenu" type="obj">
  <p:cSld name="OBJECT">
    <p:spTree>
      <p:nvGrpSpPr>
        <p:cNvPr id="1" name="Shape 19"/>
        <p:cNvGrpSpPr/>
        <p:nvPr/>
      </p:nvGrpSpPr>
      <p:grpSpPr>
        <a:xfrm>
          <a:off x="0" y="0"/>
          <a:ext cx="0" cy="0"/>
          <a:chOff x="0" y="0"/>
          <a:chExt cx="0" cy="0"/>
        </a:xfrm>
      </p:grpSpPr>
      <p:sp>
        <p:nvSpPr>
          <p:cNvPr id="20" name="Google Shape;20;p2"/>
          <p:cNvSpPr txBox="1">
            <a:spLocks noGrp="1"/>
          </p:cNvSpPr>
          <p:nvPr>
            <p:ph type="title"/>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 name="Google Shape;22;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Deux contenus" type="twoObj">
  <p:cSld name="TWO_OBJECTS">
    <p:spTree>
      <p:nvGrpSpPr>
        <p:cNvPr id="1" name="Shape 25"/>
        <p:cNvGrpSpPr/>
        <p:nvPr/>
      </p:nvGrpSpPr>
      <p:grpSpPr>
        <a:xfrm>
          <a:off x="0" y="0"/>
          <a:ext cx="0" cy="0"/>
          <a:chOff x="0" y="0"/>
          <a:chExt cx="0" cy="0"/>
        </a:xfrm>
      </p:grpSpPr>
      <p:sp>
        <p:nvSpPr>
          <p:cNvPr id="26" name="Google Shape;26;p3"/>
          <p:cNvSpPr txBox="1">
            <a:spLocks noGrp="1"/>
          </p:cNvSpPr>
          <p:nvPr>
            <p:ph type="title"/>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3"/>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 name="Google Shape;28;p3"/>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 name="Google Shape;29;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re seul" type="titleOnly">
  <p:cSld name="TITLE_ONLY">
    <p:spTree>
      <p:nvGrpSpPr>
        <p:cNvPr id="1" name="Shape 32"/>
        <p:cNvGrpSpPr/>
        <p:nvPr/>
      </p:nvGrpSpPr>
      <p:grpSpPr>
        <a:xfrm>
          <a:off x="0" y="0"/>
          <a:ext cx="0" cy="0"/>
          <a:chOff x="0" y="0"/>
          <a:chExt cx="0" cy="0"/>
        </a:xfrm>
      </p:grpSpPr>
      <p:sp>
        <p:nvSpPr>
          <p:cNvPr id="33" name="Google Shape;33;p4"/>
          <p:cNvSpPr txBox="1">
            <a:spLocks noGrp="1"/>
          </p:cNvSpPr>
          <p:nvPr>
            <p:ph type="title"/>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_Titre et contenu sans bandeau">
  <p:cSld name="1_Titre et contenu sans bandeau">
    <p:spTree>
      <p:nvGrpSpPr>
        <p:cNvPr id="1" name="Shape 37"/>
        <p:cNvGrpSpPr/>
        <p:nvPr/>
      </p:nvGrpSpPr>
      <p:grpSpPr>
        <a:xfrm>
          <a:off x="0" y="0"/>
          <a:ext cx="0" cy="0"/>
          <a:chOff x="0" y="0"/>
          <a:chExt cx="0" cy="0"/>
        </a:xfrm>
      </p:grpSpPr>
      <p:sp>
        <p:nvSpPr>
          <p:cNvPr id="38" name="Google Shape;38;p5"/>
          <p:cNvSpPr/>
          <p:nvPr/>
        </p:nvSpPr>
        <p:spPr>
          <a:xfrm>
            <a:off x="0" y="0"/>
            <a:ext cx="12192000" cy="108000"/>
          </a:xfrm>
          <a:prstGeom prst="rect">
            <a:avLst/>
          </a:prstGeom>
          <a:solidFill>
            <a:srgbClr val="F2F2F2"/>
          </a:solidFill>
          <a:ln>
            <a:noFill/>
          </a:ln>
        </p:spPr>
        <p:txBody>
          <a:bodyPr spcFirstLastPara="1" wrap="square" lIns="49575" tIns="24800" rIns="49575" bIns="24800" anchor="ctr" anchorCtr="0">
            <a:noAutofit/>
          </a:bodyPr>
          <a:lstStyle/>
          <a:p>
            <a:pPr marL="0" marR="0" lvl="0" indent="0" algn="ctr" rtl="0">
              <a:lnSpc>
                <a:spcPct val="100000"/>
              </a:lnSpc>
              <a:spcBef>
                <a:spcPts val="0"/>
              </a:spcBef>
              <a:spcAft>
                <a:spcPts val="0"/>
              </a:spcAft>
              <a:buClr>
                <a:schemeClr val="lt1"/>
              </a:buClr>
              <a:buSzPts val="868"/>
              <a:buFont typeface="Calibri"/>
              <a:buNone/>
            </a:pPr>
            <a:endParaRPr sz="868" b="0" i="0" u="none" strike="noStrike" cap="none">
              <a:solidFill>
                <a:srgbClr val="FFFFFF"/>
              </a:solidFill>
              <a:latin typeface="Verdana"/>
              <a:ea typeface="Verdana"/>
              <a:cs typeface="Verdana"/>
              <a:sym typeface="Verdana"/>
            </a:endParaRPr>
          </a:p>
        </p:txBody>
      </p:sp>
      <p:sp>
        <p:nvSpPr>
          <p:cNvPr id="39" name="Google Shape;39;p5"/>
          <p:cNvSpPr>
            <a:spLocks noGrp="1"/>
          </p:cNvSpPr>
          <p:nvPr>
            <p:ph type="pic" idx="2"/>
          </p:nvPr>
        </p:nvSpPr>
        <p:spPr>
          <a:xfrm>
            <a:off x="684683" y="494783"/>
            <a:ext cx="3204000" cy="1686280"/>
          </a:xfrm>
          <a:prstGeom prst="rect">
            <a:avLst/>
          </a:prstGeom>
          <a:noFill/>
          <a:ln w="9525" cap="flat" cmpd="sng">
            <a:solidFill>
              <a:srgbClr val="F2F2F2"/>
            </a:solidFill>
            <a:prstDash val="solid"/>
            <a:round/>
            <a:headEnd type="none" w="sm" len="sm"/>
            <a:tailEnd type="none" w="sm" len="sm"/>
          </a:ln>
        </p:spPr>
      </p:sp>
      <p:sp>
        <p:nvSpPr>
          <p:cNvPr id="40" name="Google Shape;40;p5"/>
          <p:cNvSpPr>
            <a:spLocks noGrp="1"/>
          </p:cNvSpPr>
          <p:nvPr>
            <p:ph type="pic" idx="3"/>
          </p:nvPr>
        </p:nvSpPr>
        <p:spPr>
          <a:xfrm>
            <a:off x="684683" y="2576852"/>
            <a:ext cx="3204000" cy="1686280"/>
          </a:xfrm>
          <a:prstGeom prst="rect">
            <a:avLst/>
          </a:prstGeom>
          <a:noFill/>
          <a:ln w="9525" cap="flat" cmpd="sng">
            <a:solidFill>
              <a:srgbClr val="F2F2F2"/>
            </a:solidFill>
            <a:prstDash val="solid"/>
            <a:round/>
            <a:headEnd type="none" w="sm" len="sm"/>
            <a:tailEnd type="none" w="sm" len="sm"/>
          </a:ln>
        </p:spPr>
      </p:sp>
      <p:sp>
        <p:nvSpPr>
          <p:cNvPr id="41" name="Google Shape;41;p5"/>
          <p:cNvSpPr>
            <a:spLocks noGrp="1"/>
          </p:cNvSpPr>
          <p:nvPr>
            <p:ph type="pic" idx="4"/>
          </p:nvPr>
        </p:nvSpPr>
        <p:spPr>
          <a:xfrm>
            <a:off x="684683" y="4676937"/>
            <a:ext cx="3204000" cy="1686280"/>
          </a:xfrm>
          <a:prstGeom prst="rect">
            <a:avLst/>
          </a:prstGeom>
          <a:noFill/>
          <a:ln w="9525" cap="flat" cmpd="sng">
            <a:solidFill>
              <a:srgbClr val="F2F2F2"/>
            </a:solidFill>
            <a:prstDash val="solid"/>
            <a:round/>
            <a:headEnd type="none" w="sm" len="sm"/>
            <a:tailEnd type="none" w="sm" len="sm"/>
          </a:ln>
        </p:spPr>
      </p:sp>
      <p:sp>
        <p:nvSpPr>
          <p:cNvPr id="42" name="Google Shape;42;p5"/>
          <p:cNvSpPr>
            <a:spLocks noGrp="1"/>
          </p:cNvSpPr>
          <p:nvPr>
            <p:ph type="pic" idx="5"/>
          </p:nvPr>
        </p:nvSpPr>
        <p:spPr>
          <a:xfrm>
            <a:off x="4504613" y="494783"/>
            <a:ext cx="3204000" cy="1686280"/>
          </a:xfrm>
          <a:prstGeom prst="rect">
            <a:avLst/>
          </a:prstGeom>
          <a:noFill/>
          <a:ln w="9525" cap="flat" cmpd="sng">
            <a:solidFill>
              <a:srgbClr val="F2F2F2"/>
            </a:solidFill>
            <a:prstDash val="solid"/>
            <a:round/>
            <a:headEnd type="none" w="sm" len="sm"/>
            <a:tailEnd type="none" w="sm" len="sm"/>
          </a:ln>
        </p:spPr>
      </p:sp>
      <p:sp>
        <p:nvSpPr>
          <p:cNvPr id="43" name="Google Shape;43;p5"/>
          <p:cNvSpPr>
            <a:spLocks noGrp="1"/>
          </p:cNvSpPr>
          <p:nvPr>
            <p:ph type="pic" idx="6"/>
          </p:nvPr>
        </p:nvSpPr>
        <p:spPr>
          <a:xfrm>
            <a:off x="4504613" y="2576852"/>
            <a:ext cx="3204000" cy="1686280"/>
          </a:xfrm>
          <a:prstGeom prst="rect">
            <a:avLst/>
          </a:prstGeom>
          <a:noFill/>
          <a:ln w="9525" cap="flat" cmpd="sng">
            <a:solidFill>
              <a:srgbClr val="F2F2F2"/>
            </a:solidFill>
            <a:prstDash val="solid"/>
            <a:round/>
            <a:headEnd type="none" w="sm" len="sm"/>
            <a:tailEnd type="none" w="sm" len="sm"/>
          </a:ln>
        </p:spPr>
      </p:sp>
      <p:sp>
        <p:nvSpPr>
          <p:cNvPr id="44" name="Google Shape;44;p5"/>
          <p:cNvSpPr>
            <a:spLocks noGrp="1"/>
          </p:cNvSpPr>
          <p:nvPr>
            <p:ph type="pic" idx="7"/>
          </p:nvPr>
        </p:nvSpPr>
        <p:spPr>
          <a:xfrm>
            <a:off x="4504613" y="4676937"/>
            <a:ext cx="3204000" cy="1686280"/>
          </a:xfrm>
          <a:prstGeom prst="rect">
            <a:avLst/>
          </a:prstGeom>
          <a:noFill/>
          <a:ln w="9525" cap="flat" cmpd="sng">
            <a:solidFill>
              <a:srgbClr val="F2F2F2"/>
            </a:solidFill>
            <a:prstDash val="solid"/>
            <a:round/>
            <a:headEnd type="none" w="sm" len="sm"/>
            <a:tailEnd type="none" w="sm" len="sm"/>
          </a:ln>
        </p:spPr>
      </p:sp>
      <p:sp>
        <p:nvSpPr>
          <p:cNvPr id="45" name="Google Shape;45;p5"/>
          <p:cNvSpPr>
            <a:spLocks noGrp="1"/>
          </p:cNvSpPr>
          <p:nvPr>
            <p:ph type="pic" idx="8"/>
          </p:nvPr>
        </p:nvSpPr>
        <p:spPr>
          <a:xfrm>
            <a:off x="8324543" y="494783"/>
            <a:ext cx="3204000" cy="1686280"/>
          </a:xfrm>
          <a:prstGeom prst="rect">
            <a:avLst/>
          </a:prstGeom>
          <a:noFill/>
          <a:ln w="9525" cap="flat" cmpd="sng">
            <a:solidFill>
              <a:srgbClr val="F2F2F2"/>
            </a:solidFill>
            <a:prstDash val="solid"/>
            <a:round/>
            <a:headEnd type="none" w="sm" len="sm"/>
            <a:tailEnd type="none" w="sm" len="sm"/>
          </a:ln>
        </p:spPr>
      </p:sp>
      <p:sp>
        <p:nvSpPr>
          <p:cNvPr id="46" name="Google Shape;46;p5"/>
          <p:cNvSpPr>
            <a:spLocks noGrp="1"/>
          </p:cNvSpPr>
          <p:nvPr>
            <p:ph type="pic" idx="9"/>
          </p:nvPr>
        </p:nvSpPr>
        <p:spPr>
          <a:xfrm>
            <a:off x="8324543" y="2576852"/>
            <a:ext cx="3204000" cy="1686280"/>
          </a:xfrm>
          <a:prstGeom prst="rect">
            <a:avLst/>
          </a:prstGeom>
          <a:noFill/>
          <a:ln w="9525" cap="flat" cmpd="sng">
            <a:solidFill>
              <a:srgbClr val="F2F2F2"/>
            </a:solidFill>
            <a:prstDash val="solid"/>
            <a:round/>
            <a:headEnd type="none" w="sm" len="sm"/>
            <a:tailEnd type="none" w="sm" len="sm"/>
          </a:ln>
        </p:spPr>
      </p:sp>
      <p:sp>
        <p:nvSpPr>
          <p:cNvPr id="47" name="Google Shape;47;p5"/>
          <p:cNvSpPr>
            <a:spLocks noGrp="1"/>
          </p:cNvSpPr>
          <p:nvPr>
            <p:ph type="pic" idx="13"/>
          </p:nvPr>
        </p:nvSpPr>
        <p:spPr>
          <a:xfrm>
            <a:off x="8324543" y="4676937"/>
            <a:ext cx="3204000" cy="1686280"/>
          </a:xfrm>
          <a:prstGeom prst="rect">
            <a:avLst/>
          </a:prstGeom>
          <a:noFill/>
          <a:ln w="9525" cap="flat" cmpd="sng">
            <a:solidFill>
              <a:srgbClr val="F2F2F2"/>
            </a:solidFill>
            <a:prstDash val="solid"/>
            <a:round/>
            <a:headEnd type="none" w="sm" len="sm"/>
            <a:tailEnd type="none" w="sm" len="sm"/>
          </a:ln>
        </p:spPr>
      </p:sp>
      <p:sp>
        <p:nvSpPr>
          <p:cNvPr id="48" name="Google Shape;48;p5"/>
          <p:cNvSpPr/>
          <p:nvPr/>
        </p:nvSpPr>
        <p:spPr>
          <a:xfrm>
            <a:off x="0" y="6750000"/>
            <a:ext cx="12192000" cy="108000"/>
          </a:xfrm>
          <a:prstGeom prst="rect">
            <a:avLst/>
          </a:prstGeom>
          <a:solidFill>
            <a:srgbClr val="F2F2F2"/>
          </a:solidFill>
          <a:ln>
            <a:noFill/>
          </a:ln>
        </p:spPr>
        <p:txBody>
          <a:bodyPr spcFirstLastPara="1" wrap="square" lIns="49575" tIns="24800" rIns="49575" bIns="24800" anchor="ctr" anchorCtr="0">
            <a:noAutofit/>
          </a:bodyPr>
          <a:lstStyle/>
          <a:p>
            <a:pPr marL="0" marR="0" lvl="0" indent="0" algn="ctr" rtl="0">
              <a:lnSpc>
                <a:spcPct val="100000"/>
              </a:lnSpc>
              <a:spcBef>
                <a:spcPts val="0"/>
              </a:spcBef>
              <a:spcAft>
                <a:spcPts val="0"/>
              </a:spcAft>
              <a:buClr>
                <a:schemeClr val="lt1"/>
              </a:buClr>
              <a:buSzPts val="868"/>
              <a:buFont typeface="Calibri"/>
              <a:buNone/>
            </a:pPr>
            <a:endParaRPr sz="868" b="0" i="0" u="none" strike="noStrike" cap="none">
              <a:solidFill>
                <a:srgbClr val="FFFFFF"/>
              </a:solidFill>
              <a:latin typeface="Verdana"/>
              <a:ea typeface="Verdana"/>
              <a:cs typeface="Verdana"/>
              <a:sym typeface="Verdana"/>
            </a:endParaRPr>
          </a:p>
        </p:txBody>
      </p:sp>
      <p:sp>
        <p:nvSpPr>
          <p:cNvPr id="49" name="Google Shape;49;p5"/>
          <p:cNvSpPr txBox="1">
            <a:spLocks noGrp="1"/>
          </p:cNvSpPr>
          <p:nvPr>
            <p:ph type="sldNum" idx="12"/>
          </p:nvPr>
        </p:nvSpPr>
        <p:spPr>
          <a:xfrm>
            <a:off x="8610600" y="6356352"/>
            <a:ext cx="2743200" cy="366183"/>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64"/>
              <a:buFont typeface="Arial"/>
              <a:buNone/>
              <a:defRPr sz="964"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64"/>
              <a:buFont typeface="Arial"/>
              <a:buNone/>
              <a:defRPr sz="964"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64"/>
              <a:buFont typeface="Arial"/>
              <a:buNone/>
              <a:defRPr sz="964"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64"/>
              <a:buFont typeface="Arial"/>
              <a:buNone/>
              <a:defRPr sz="964"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64"/>
              <a:buFont typeface="Arial"/>
              <a:buNone/>
              <a:defRPr sz="964"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64"/>
              <a:buFont typeface="Arial"/>
              <a:buNone/>
              <a:defRPr sz="964"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64"/>
              <a:buFont typeface="Arial"/>
              <a:buNone/>
              <a:defRPr sz="964"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64"/>
              <a:buFont typeface="Arial"/>
              <a:buNone/>
              <a:defRPr sz="964"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64"/>
              <a:buFont typeface="Arial"/>
              <a:buNone/>
              <a:defRPr sz="964"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r>
              <a:rPr lang="fr-FR"/>
              <a:t>page </a:t>
            </a:r>
            <a:fld id="{00000000-1234-1234-1234-123412341234}" type="slidenum">
              <a:rPr lang="fr-FR"/>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Vide" type="blank">
  <p:cSld name="BLANK">
    <p:spTree>
      <p:nvGrpSpPr>
        <p:cNvPr id="1" name="Shape 59"/>
        <p:cNvGrpSpPr/>
        <p:nvPr/>
      </p:nvGrpSpPr>
      <p:grpSpPr>
        <a:xfrm>
          <a:off x="0" y="0"/>
          <a:ext cx="0" cy="0"/>
          <a:chOff x="0" y="0"/>
          <a:chExt cx="0" cy="0"/>
        </a:xfrm>
      </p:grpSpPr>
      <p:sp>
        <p:nvSpPr>
          <p:cNvPr id="60" name="Google Shape;60;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re de section" type="secHead">
  <p:cSld name="SECTION_HEADER">
    <p:spTree>
      <p:nvGrpSpPr>
        <p:cNvPr id="1" name="Shape 69"/>
        <p:cNvGrpSpPr/>
        <p:nvPr/>
      </p:nvGrpSpPr>
      <p:grpSpPr>
        <a:xfrm>
          <a:off x="0" y="0"/>
          <a:ext cx="0" cy="0"/>
          <a:chOff x="0" y="0"/>
          <a:chExt cx="0" cy="0"/>
        </a:xfrm>
      </p:grpSpPr>
      <p:sp>
        <p:nvSpPr>
          <p:cNvPr id="70" name="Google Shape;70;p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72" name="Google Shape;72;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u avec légende" type="objTx">
  <p:cSld name="OBJECT_WITH_CAPTION_TEXT">
    <p:spTree>
      <p:nvGrpSpPr>
        <p:cNvPr id="1" name="Shape 75"/>
        <p:cNvGrpSpPr/>
        <p:nvPr/>
      </p:nvGrpSpPr>
      <p:grpSpPr>
        <a:xfrm>
          <a:off x="0" y="0"/>
          <a:ext cx="0" cy="0"/>
          <a:chOff x="0" y="0"/>
          <a:chExt cx="0" cy="0"/>
        </a:xfrm>
      </p:grpSpPr>
      <p:sp>
        <p:nvSpPr>
          <p:cNvPr id="76" name="Google Shape;76;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1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78" name="Google Shape;78;p1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9" name="Google Shape;79;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1" name="Google Shape;81;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Image avec légende" type="picTx">
  <p:cSld name="PICTURE_WITH_CAPTION_TEXT">
    <p:spTree>
      <p:nvGrpSpPr>
        <p:cNvPr id="1" name="Shape 82"/>
        <p:cNvGrpSpPr/>
        <p:nvPr/>
      </p:nvGrpSpPr>
      <p:grpSpPr>
        <a:xfrm>
          <a:off x="0" y="0"/>
          <a:ext cx="0" cy="0"/>
          <a:chOff x="0" y="0"/>
          <a:chExt cx="0" cy="0"/>
        </a:xfrm>
      </p:grpSpPr>
      <p:sp>
        <p:nvSpPr>
          <p:cNvPr id="83" name="Google Shape;83;p1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4" name="Google Shape;84;p11"/>
          <p:cNvSpPr>
            <a:spLocks noGrp="1"/>
          </p:cNvSpPr>
          <p:nvPr>
            <p:ph type="pic" idx="2"/>
          </p:nvPr>
        </p:nvSpPr>
        <p:spPr>
          <a:xfrm>
            <a:off x="5183188" y="987425"/>
            <a:ext cx="6172200" cy="4873625"/>
          </a:xfrm>
          <a:prstGeom prst="rect">
            <a:avLst/>
          </a:prstGeom>
          <a:noFill/>
          <a:ln>
            <a:noFill/>
          </a:ln>
        </p:spPr>
      </p:sp>
      <p:sp>
        <p:nvSpPr>
          <p:cNvPr id="85" name="Google Shape;85;p1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86" name="Google Shape;86;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7" name="Google Shape;87;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 name="Google Shape;88;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re et texte vertical" type="vertTx">
  <p:cSld name="VERTICAL_TEXT">
    <p:spTree>
      <p:nvGrpSpPr>
        <p:cNvPr id="1" name="Shape 89"/>
        <p:cNvGrpSpPr/>
        <p:nvPr/>
      </p:nvGrpSpPr>
      <p:grpSpPr>
        <a:xfrm>
          <a:off x="0" y="0"/>
          <a:ext cx="0" cy="0"/>
          <a:chOff x="0" y="0"/>
          <a:chExt cx="0" cy="0"/>
        </a:xfrm>
      </p:grpSpPr>
      <p:sp>
        <p:nvSpPr>
          <p:cNvPr id="90" name="Google Shape;90;p12"/>
          <p:cNvSpPr txBox="1">
            <a:spLocks noGrp="1"/>
          </p:cNvSpPr>
          <p:nvPr>
            <p:ph type="title"/>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1" name="Google Shape;91;p1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2" name="Google Shape;92;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3" name="Google Shape;93;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4" name="Google Shape;94;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re vertical et texte" type="vertTitleAndTx">
  <p:cSld name="VERTICAL_TITLE_AND_VERTICAL_TEXT">
    <p:spTree>
      <p:nvGrpSpPr>
        <p:cNvPr id="1" name="Shape 95"/>
        <p:cNvGrpSpPr/>
        <p:nvPr/>
      </p:nvGrpSpPr>
      <p:grpSpPr>
        <a:xfrm>
          <a:off x="0" y="0"/>
          <a:ext cx="0" cy="0"/>
          <a:chOff x="0" y="0"/>
          <a:chExt cx="0" cy="0"/>
        </a:xfrm>
      </p:grpSpPr>
      <p:sp>
        <p:nvSpPr>
          <p:cNvPr id="96" name="Google Shape;96;p1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7" name="Google Shape;97;p1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8" name="Google Shape;98;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9" name="Google Shape;99;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0" name="Google Shape;100;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E5A11B-1F40-CD6A-B403-C1CA95677C6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4B31AE91-7EF6-C387-B518-31AD1AB4E3A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909BBDB5-847D-CD24-57F9-A1D07D610DD3}"/>
              </a:ext>
            </a:extLst>
          </p:cNvPr>
          <p:cNvSpPr>
            <a:spLocks noGrp="1"/>
          </p:cNvSpPr>
          <p:nvPr>
            <p:ph type="dt" sz="half" idx="10"/>
          </p:nvPr>
        </p:nvSpPr>
        <p:spPr/>
        <p:txBody>
          <a:bodyPr/>
          <a:lstStyle/>
          <a:p>
            <a:fld id="{6A0180D2-6D39-47D9-AE9A-4C5BD44496D2}" type="datetimeFigureOut">
              <a:rPr lang="fr-FR" smtClean="0"/>
              <a:t>22/12/2023</a:t>
            </a:fld>
            <a:endParaRPr lang="fr-FR"/>
          </a:p>
        </p:txBody>
      </p:sp>
      <p:sp>
        <p:nvSpPr>
          <p:cNvPr id="5" name="Espace réservé du pied de page 4">
            <a:extLst>
              <a:ext uri="{FF2B5EF4-FFF2-40B4-BE49-F238E27FC236}">
                <a16:creationId xmlns:a16="http://schemas.microsoft.com/office/drawing/2014/main" id="{4F8A8478-D22D-7F49-15D1-35F7C1B5ACE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D9C079D-ECAA-FA73-AD6D-2305FA1C5C4D}"/>
              </a:ext>
            </a:extLst>
          </p:cNvPr>
          <p:cNvSpPr>
            <a:spLocks noGrp="1"/>
          </p:cNvSpPr>
          <p:nvPr>
            <p:ph type="sldNum" sz="quarter" idx="12"/>
          </p:nvPr>
        </p:nvSpPr>
        <p:spPr/>
        <p:txBody>
          <a:bodyPr/>
          <a:lstStyle/>
          <a:p>
            <a:fld id="{09CA7F6A-5190-4CE3-AA03-E62C843BEB13}" type="slidenum">
              <a:rPr lang="fr-FR" smtClean="0"/>
              <a:t>‹N°›</a:t>
            </a:fld>
            <a:endParaRPr lang="fr-FR"/>
          </a:p>
        </p:txBody>
      </p:sp>
    </p:spTree>
    <p:extLst>
      <p:ext uri="{BB962C8B-B14F-4D97-AF65-F5344CB8AC3E}">
        <p14:creationId xmlns:p14="http://schemas.microsoft.com/office/powerpoint/2010/main" val="25903897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7F26A4C-DC81-77D8-AE26-E2E227D59444}"/>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ABF2D477-1A4E-AD15-1648-8D5BABFC8C2E}"/>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97FC1FC-DF5F-728D-B2A9-69C4911CB572}"/>
              </a:ext>
            </a:extLst>
          </p:cNvPr>
          <p:cNvSpPr>
            <a:spLocks noGrp="1"/>
          </p:cNvSpPr>
          <p:nvPr>
            <p:ph type="dt" sz="half" idx="10"/>
          </p:nvPr>
        </p:nvSpPr>
        <p:spPr/>
        <p:txBody>
          <a:bodyPr/>
          <a:lstStyle/>
          <a:p>
            <a:fld id="{6A0180D2-6D39-47D9-AE9A-4C5BD44496D2}" type="datetimeFigureOut">
              <a:rPr lang="fr-FR" smtClean="0"/>
              <a:t>22/12/2023</a:t>
            </a:fld>
            <a:endParaRPr lang="fr-FR"/>
          </a:p>
        </p:txBody>
      </p:sp>
      <p:sp>
        <p:nvSpPr>
          <p:cNvPr id="5" name="Espace réservé du pied de page 4">
            <a:extLst>
              <a:ext uri="{FF2B5EF4-FFF2-40B4-BE49-F238E27FC236}">
                <a16:creationId xmlns:a16="http://schemas.microsoft.com/office/drawing/2014/main" id="{DC9AFF50-B3C2-13E0-3B29-34E08D5DE25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C12118F-7E63-5895-3FC7-A60978F4B8BC}"/>
              </a:ext>
            </a:extLst>
          </p:cNvPr>
          <p:cNvSpPr>
            <a:spLocks noGrp="1"/>
          </p:cNvSpPr>
          <p:nvPr>
            <p:ph type="sldNum" sz="quarter" idx="12"/>
          </p:nvPr>
        </p:nvSpPr>
        <p:spPr/>
        <p:txBody>
          <a:bodyPr/>
          <a:lstStyle/>
          <a:p>
            <a:fld id="{09CA7F6A-5190-4CE3-AA03-E62C843BEB13}" type="slidenum">
              <a:rPr lang="fr-FR" smtClean="0"/>
              <a:t>‹N°›</a:t>
            </a:fld>
            <a:endParaRPr lang="fr-FR"/>
          </a:p>
        </p:txBody>
      </p:sp>
    </p:spTree>
    <p:extLst>
      <p:ext uri="{BB962C8B-B14F-4D97-AF65-F5344CB8AC3E}">
        <p14:creationId xmlns:p14="http://schemas.microsoft.com/office/powerpoint/2010/main" val="905777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4013EE4-62E7-A08A-3DE4-6BF1C2B00056}"/>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F46CEFD1-5EA9-A8C7-39AA-6309EBE4BD3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A849EF8D-B6DC-56DE-DABB-1A40DEDB068A}"/>
              </a:ext>
            </a:extLst>
          </p:cNvPr>
          <p:cNvSpPr>
            <a:spLocks noGrp="1"/>
          </p:cNvSpPr>
          <p:nvPr>
            <p:ph type="dt" sz="half" idx="10"/>
          </p:nvPr>
        </p:nvSpPr>
        <p:spPr/>
        <p:txBody>
          <a:bodyPr/>
          <a:lstStyle/>
          <a:p>
            <a:fld id="{6A0180D2-6D39-47D9-AE9A-4C5BD44496D2}" type="datetimeFigureOut">
              <a:rPr lang="fr-FR" smtClean="0"/>
              <a:t>22/12/2023</a:t>
            </a:fld>
            <a:endParaRPr lang="fr-FR"/>
          </a:p>
        </p:txBody>
      </p:sp>
      <p:sp>
        <p:nvSpPr>
          <p:cNvPr id="5" name="Espace réservé du pied de page 4">
            <a:extLst>
              <a:ext uri="{FF2B5EF4-FFF2-40B4-BE49-F238E27FC236}">
                <a16:creationId xmlns:a16="http://schemas.microsoft.com/office/drawing/2014/main" id="{602CF527-107A-2AAF-C416-0D39C29CC88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7686652-F8BD-B839-1878-3E536E7FF0D6}"/>
              </a:ext>
            </a:extLst>
          </p:cNvPr>
          <p:cNvSpPr>
            <a:spLocks noGrp="1"/>
          </p:cNvSpPr>
          <p:nvPr>
            <p:ph type="sldNum" sz="quarter" idx="12"/>
          </p:nvPr>
        </p:nvSpPr>
        <p:spPr/>
        <p:txBody>
          <a:bodyPr/>
          <a:lstStyle/>
          <a:p>
            <a:fld id="{09CA7F6A-5190-4CE3-AA03-E62C843BEB13}" type="slidenum">
              <a:rPr lang="fr-FR" smtClean="0"/>
              <a:t>‹N°›</a:t>
            </a:fld>
            <a:endParaRPr lang="fr-FR"/>
          </a:p>
        </p:txBody>
      </p:sp>
    </p:spTree>
    <p:extLst>
      <p:ext uri="{BB962C8B-B14F-4D97-AF65-F5344CB8AC3E}">
        <p14:creationId xmlns:p14="http://schemas.microsoft.com/office/powerpoint/2010/main" val="3764211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6C2D938-5B80-BC48-A8BE-4FCF61896D23}"/>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04C30730-DD35-01B8-BCC6-C60FCA7A6912}"/>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08538395-1E45-5364-E2F2-4DD8B5EABBCF}"/>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E713FF8C-6ED1-282E-7AB9-87E746900DFD}"/>
              </a:ext>
            </a:extLst>
          </p:cNvPr>
          <p:cNvSpPr>
            <a:spLocks noGrp="1"/>
          </p:cNvSpPr>
          <p:nvPr>
            <p:ph type="dt" sz="half" idx="10"/>
          </p:nvPr>
        </p:nvSpPr>
        <p:spPr/>
        <p:txBody>
          <a:bodyPr/>
          <a:lstStyle/>
          <a:p>
            <a:fld id="{6A0180D2-6D39-47D9-AE9A-4C5BD44496D2}" type="datetimeFigureOut">
              <a:rPr lang="fr-FR" smtClean="0"/>
              <a:t>22/12/2023</a:t>
            </a:fld>
            <a:endParaRPr lang="fr-FR"/>
          </a:p>
        </p:txBody>
      </p:sp>
      <p:sp>
        <p:nvSpPr>
          <p:cNvPr id="6" name="Espace réservé du pied de page 5">
            <a:extLst>
              <a:ext uri="{FF2B5EF4-FFF2-40B4-BE49-F238E27FC236}">
                <a16:creationId xmlns:a16="http://schemas.microsoft.com/office/drawing/2014/main" id="{A3B2DC64-7078-C676-1B30-11B88414BFE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E800E08-CE84-3658-AD8E-5483716A6213}"/>
              </a:ext>
            </a:extLst>
          </p:cNvPr>
          <p:cNvSpPr>
            <a:spLocks noGrp="1"/>
          </p:cNvSpPr>
          <p:nvPr>
            <p:ph type="sldNum" sz="quarter" idx="12"/>
          </p:nvPr>
        </p:nvSpPr>
        <p:spPr/>
        <p:txBody>
          <a:bodyPr/>
          <a:lstStyle/>
          <a:p>
            <a:fld id="{09CA7F6A-5190-4CE3-AA03-E62C843BEB13}" type="slidenum">
              <a:rPr lang="fr-FR" smtClean="0"/>
              <a:t>‹N°›</a:t>
            </a:fld>
            <a:endParaRPr lang="fr-FR"/>
          </a:p>
        </p:txBody>
      </p:sp>
    </p:spTree>
    <p:extLst>
      <p:ext uri="{BB962C8B-B14F-4D97-AF65-F5344CB8AC3E}">
        <p14:creationId xmlns:p14="http://schemas.microsoft.com/office/powerpoint/2010/main" val="13918161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ABCFB0A-67D5-E1B3-E706-43701B48857E}"/>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80EBE354-C8B5-66BD-948A-2147723E58A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B4CD24E8-2684-5ED9-5183-FA692210FC78}"/>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CF388C84-6DB1-80B8-525B-E7181AB75BF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A73E71FF-9484-1CAA-29EA-C7BB3233D350}"/>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19ADE66D-4ED0-241F-9824-8C377BF9A675}"/>
              </a:ext>
            </a:extLst>
          </p:cNvPr>
          <p:cNvSpPr>
            <a:spLocks noGrp="1"/>
          </p:cNvSpPr>
          <p:nvPr>
            <p:ph type="dt" sz="half" idx="10"/>
          </p:nvPr>
        </p:nvSpPr>
        <p:spPr/>
        <p:txBody>
          <a:bodyPr/>
          <a:lstStyle/>
          <a:p>
            <a:fld id="{6A0180D2-6D39-47D9-AE9A-4C5BD44496D2}" type="datetimeFigureOut">
              <a:rPr lang="fr-FR" smtClean="0"/>
              <a:t>22/12/2023</a:t>
            </a:fld>
            <a:endParaRPr lang="fr-FR"/>
          </a:p>
        </p:txBody>
      </p:sp>
      <p:sp>
        <p:nvSpPr>
          <p:cNvPr id="8" name="Espace réservé du pied de page 7">
            <a:extLst>
              <a:ext uri="{FF2B5EF4-FFF2-40B4-BE49-F238E27FC236}">
                <a16:creationId xmlns:a16="http://schemas.microsoft.com/office/drawing/2014/main" id="{AB7D2E0D-F246-F410-92A1-F88E7D98CF30}"/>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234188CF-DF5A-580C-D8B8-452A24CF3FAE}"/>
              </a:ext>
            </a:extLst>
          </p:cNvPr>
          <p:cNvSpPr>
            <a:spLocks noGrp="1"/>
          </p:cNvSpPr>
          <p:nvPr>
            <p:ph type="sldNum" sz="quarter" idx="12"/>
          </p:nvPr>
        </p:nvSpPr>
        <p:spPr/>
        <p:txBody>
          <a:bodyPr/>
          <a:lstStyle/>
          <a:p>
            <a:fld id="{09CA7F6A-5190-4CE3-AA03-E62C843BEB13}" type="slidenum">
              <a:rPr lang="fr-FR" smtClean="0"/>
              <a:t>‹N°›</a:t>
            </a:fld>
            <a:endParaRPr lang="fr-FR"/>
          </a:p>
        </p:txBody>
      </p:sp>
    </p:spTree>
    <p:extLst>
      <p:ext uri="{BB962C8B-B14F-4D97-AF65-F5344CB8AC3E}">
        <p14:creationId xmlns:p14="http://schemas.microsoft.com/office/powerpoint/2010/main" val="15078398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592FED-490F-3C73-5AB9-F2DECC89AF96}"/>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43950946-C872-58CD-DFE8-169294A058A9}"/>
              </a:ext>
            </a:extLst>
          </p:cNvPr>
          <p:cNvSpPr>
            <a:spLocks noGrp="1"/>
          </p:cNvSpPr>
          <p:nvPr>
            <p:ph type="dt" sz="half" idx="10"/>
          </p:nvPr>
        </p:nvSpPr>
        <p:spPr/>
        <p:txBody>
          <a:bodyPr/>
          <a:lstStyle/>
          <a:p>
            <a:fld id="{6A0180D2-6D39-47D9-AE9A-4C5BD44496D2}" type="datetimeFigureOut">
              <a:rPr lang="fr-FR" smtClean="0"/>
              <a:t>22/12/2023</a:t>
            </a:fld>
            <a:endParaRPr lang="fr-FR"/>
          </a:p>
        </p:txBody>
      </p:sp>
      <p:sp>
        <p:nvSpPr>
          <p:cNvPr id="4" name="Espace réservé du pied de page 3">
            <a:extLst>
              <a:ext uri="{FF2B5EF4-FFF2-40B4-BE49-F238E27FC236}">
                <a16:creationId xmlns:a16="http://schemas.microsoft.com/office/drawing/2014/main" id="{60DC9C9E-D3D6-BBD2-8369-5F3158A1FBC3}"/>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2021572E-8845-7F76-C829-28DAD6E88C23}"/>
              </a:ext>
            </a:extLst>
          </p:cNvPr>
          <p:cNvSpPr>
            <a:spLocks noGrp="1"/>
          </p:cNvSpPr>
          <p:nvPr>
            <p:ph type="sldNum" sz="quarter" idx="12"/>
          </p:nvPr>
        </p:nvSpPr>
        <p:spPr/>
        <p:txBody>
          <a:bodyPr/>
          <a:lstStyle/>
          <a:p>
            <a:fld id="{09CA7F6A-5190-4CE3-AA03-E62C843BEB13}" type="slidenum">
              <a:rPr lang="fr-FR" smtClean="0"/>
              <a:t>‹N°›</a:t>
            </a:fld>
            <a:endParaRPr lang="fr-FR"/>
          </a:p>
        </p:txBody>
      </p:sp>
    </p:spTree>
    <p:extLst>
      <p:ext uri="{BB962C8B-B14F-4D97-AF65-F5344CB8AC3E}">
        <p14:creationId xmlns:p14="http://schemas.microsoft.com/office/powerpoint/2010/main" val="29052993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82BA80B0-9ACF-BDE7-E632-00A27F67BE11}"/>
              </a:ext>
            </a:extLst>
          </p:cNvPr>
          <p:cNvSpPr>
            <a:spLocks noGrp="1"/>
          </p:cNvSpPr>
          <p:nvPr>
            <p:ph type="dt" sz="half" idx="10"/>
          </p:nvPr>
        </p:nvSpPr>
        <p:spPr/>
        <p:txBody>
          <a:bodyPr/>
          <a:lstStyle/>
          <a:p>
            <a:fld id="{6A0180D2-6D39-47D9-AE9A-4C5BD44496D2}" type="datetimeFigureOut">
              <a:rPr lang="fr-FR" smtClean="0"/>
              <a:t>22/12/2023</a:t>
            </a:fld>
            <a:endParaRPr lang="fr-FR"/>
          </a:p>
        </p:txBody>
      </p:sp>
      <p:sp>
        <p:nvSpPr>
          <p:cNvPr id="3" name="Espace réservé du pied de page 2">
            <a:extLst>
              <a:ext uri="{FF2B5EF4-FFF2-40B4-BE49-F238E27FC236}">
                <a16:creationId xmlns:a16="http://schemas.microsoft.com/office/drawing/2014/main" id="{FCCE6CC3-52C2-0E63-1B5D-EE5519E4B1B1}"/>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7874E55E-D87F-9713-07E7-0C87E8285103}"/>
              </a:ext>
            </a:extLst>
          </p:cNvPr>
          <p:cNvSpPr>
            <a:spLocks noGrp="1"/>
          </p:cNvSpPr>
          <p:nvPr>
            <p:ph type="sldNum" sz="quarter" idx="12"/>
          </p:nvPr>
        </p:nvSpPr>
        <p:spPr/>
        <p:txBody>
          <a:bodyPr/>
          <a:lstStyle/>
          <a:p>
            <a:fld id="{09CA7F6A-5190-4CE3-AA03-E62C843BEB13}" type="slidenum">
              <a:rPr lang="fr-FR" smtClean="0"/>
              <a:t>‹N°›</a:t>
            </a:fld>
            <a:endParaRPr lang="fr-FR"/>
          </a:p>
        </p:txBody>
      </p:sp>
    </p:spTree>
    <p:extLst>
      <p:ext uri="{BB962C8B-B14F-4D97-AF65-F5344CB8AC3E}">
        <p14:creationId xmlns:p14="http://schemas.microsoft.com/office/powerpoint/2010/main" val="33323164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A416D6F-A5DE-FCE3-C92F-451180E35A25}"/>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C61D1041-BF26-0045-6E5E-52155AA923E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210F1359-3C93-59F9-C90B-27DDB6ED71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382C25C-8727-E34C-3157-BD913ED04B70}"/>
              </a:ext>
            </a:extLst>
          </p:cNvPr>
          <p:cNvSpPr>
            <a:spLocks noGrp="1"/>
          </p:cNvSpPr>
          <p:nvPr>
            <p:ph type="dt" sz="half" idx="10"/>
          </p:nvPr>
        </p:nvSpPr>
        <p:spPr/>
        <p:txBody>
          <a:bodyPr/>
          <a:lstStyle/>
          <a:p>
            <a:fld id="{6A0180D2-6D39-47D9-AE9A-4C5BD44496D2}" type="datetimeFigureOut">
              <a:rPr lang="fr-FR" smtClean="0"/>
              <a:t>22/12/2023</a:t>
            </a:fld>
            <a:endParaRPr lang="fr-FR"/>
          </a:p>
        </p:txBody>
      </p:sp>
      <p:sp>
        <p:nvSpPr>
          <p:cNvPr id="6" name="Espace réservé du pied de page 5">
            <a:extLst>
              <a:ext uri="{FF2B5EF4-FFF2-40B4-BE49-F238E27FC236}">
                <a16:creationId xmlns:a16="http://schemas.microsoft.com/office/drawing/2014/main" id="{9DB7359B-F25A-9E90-8994-B74DDA4AF47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644CFD8-36A0-25E9-4375-A4FDE8C6BD42}"/>
              </a:ext>
            </a:extLst>
          </p:cNvPr>
          <p:cNvSpPr>
            <a:spLocks noGrp="1"/>
          </p:cNvSpPr>
          <p:nvPr>
            <p:ph type="sldNum" sz="quarter" idx="12"/>
          </p:nvPr>
        </p:nvSpPr>
        <p:spPr/>
        <p:txBody>
          <a:bodyPr/>
          <a:lstStyle/>
          <a:p>
            <a:fld id="{09CA7F6A-5190-4CE3-AA03-E62C843BEB13}" type="slidenum">
              <a:rPr lang="fr-FR" smtClean="0"/>
              <a:t>‹N°›</a:t>
            </a:fld>
            <a:endParaRPr lang="fr-FR"/>
          </a:p>
        </p:txBody>
      </p:sp>
    </p:spTree>
    <p:extLst>
      <p:ext uri="{BB962C8B-B14F-4D97-AF65-F5344CB8AC3E}">
        <p14:creationId xmlns:p14="http://schemas.microsoft.com/office/powerpoint/2010/main" val="36843160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236DA84-82FE-46EA-337C-27C188D90AAE}"/>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47260E1B-4366-178A-86D4-66B4C6F7F12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7F8B2E48-6403-A013-6F07-3AB6F5E4CD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3B1DCD1-A30D-2CA3-9920-A3952A02B852}"/>
              </a:ext>
            </a:extLst>
          </p:cNvPr>
          <p:cNvSpPr>
            <a:spLocks noGrp="1"/>
          </p:cNvSpPr>
          <p:nvPr>
            <p:ph type="dt" sz="half" idx="10"/>
          </p:nvPr>
        </p:nvSpPr>
        <p:spPr/>
        <p:txBody>
          <a:bodyPr/>
          <a:lstStyle/>
          <a:p>
            <a:fld id="{6A0180D2-6D39-47D9-AE9A-4C5BD44496D2}" type="datetimeFigureOut">
              <a:rPr lang="fr-FR" smtClean="0"/>
              <a:t>22/12/2023</a:t>
            </a:fld>
            <a:endParaRPr lang="fr-FR"/>
          </a:p>
        </p:txBody>
      </p:sp>
      <p:sp>
        <p:nvSpPr>
          <p:cNvPr id="6" name="Espace réservé du pied de page 5">
            <a:extLst>
              <a:ext uri="{FF2B5EF4-FFF2-40B4-BE49-F238E27FC236}">
                <a16:creationId xmlns:a16="http://schemas.microsoft.com/office/drawing/2014/main" id="{B1AE3B8A-4C3F-D1F4-3290-811136D46C2C}"/>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4466BAF-5690-4916-0BAF-FE6B594B3EBC}"/>
              </a:ext>
            </a:extLst>
          </p:cNvPr>
          <p:cNvSpPr>
            <a:spLocks noGrp="1"/>
          </p:cNvSpPr>
          <p:nvPr>
            <p:ph type="sldNum" sz="quarter" idx="12"/>
          </p:nvPr>
        </p:nvSpPr>
        <p:spPr/>
        <p:txBody>
          <a:bodyPr/>
          <a:lstStyle/>
          <a:p>
            <a:fld id="{09CA7F6A-5190-4CE3-AA03-E62C843BEB13}" type="slidenum">
              <a:rPr lang="fr-FR" smtClean="0"/>
              <a:t>‹N°›</a:t>
            </a:fld>
            <a:endParaRPr lang="fr-FR"/>
          </a:p>
        </p:txBody>
      </p:sp>
    </p:spTree>
    <p:extLst>
      <p:ext uri="{BB962C8B-B14F-4D97-AF65-F5344CB8AC3E}">
        <p14:creationId xmlns:p14="http://schemas.microsoft.com/office/powerpoint/2010/main" val="10409458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057D5C8-D2DA-D84F-1D8F-75652A5D12F3}"/>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0E1F565D-1400-7F9D-A73B-49923427EA94}"/>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2FBB178-C92C-E0F5-F257-5481E89D277E}"/>
              </a:ext>
            </a:extLst>
          </p:cNvPr>
          <p:cNvSpPr>
            <a:spLocks noGrp="1"/>
          </p:cNvSpPr>
          <p:nvPr>
            <p:ph type="dt" sz="half" idx="10"/>
          </p:nvPr>
        </p:nvSpPr>
        <p:spPr/>
        <p:txBody>
          <a:bodyPr/>
          <a:lstStyle/>
          <a:p>
            <a:fld id="{6A0180D2-6D39-47D9-AE9A-4C5BD44496D2}" type="datetimeFigureOut">
              <a:rPr lang="fr-FR" smtClean="0"/>
              <a:t>22/12/2023</a:t>
            </a:fld>
            <a:endParaRPr lang="fr-FR"/>
          </a:p>
        </p:txBody>
      </p:sp>
      <p:sp>
        <p:nvSpPr>
          <p:cNvPr id="5" name="Espace réservé du pied de page 4">
            <a:extLst>
              <a:ext uri="{FF2B5EF4-FFF2-40B4-BE49-F238E27FC236}">
                <a16:creationId xmlns:a16="http://schemas.microsoft.com/office/drawing/2014/main" id="{9E03C87D-2461-59E1-EFDA-E88EDA28286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BB3C0B7-35CA-1D89-8245-469CC4E25FAE}"/>
              </a:ext>
            </a:extLst>
          </p:cNvPr>
          <p:cNvSpPr>
            <a:spLocks noGrp="1"/>
          </p:cNvSpPr>
          <p:nvPr>
            <p:ph type="sldNum" sz="quarter" idx="12"/>
          </p:nvPr>
        </p:nvSpPr>
        <p:spPr/>
        <p:txBody>
          <a:bodyPr/>
          <a:lstStyle/>
          <a:p>
            <a:fld id="{09CA7F6A-5190-4CE3-AA03-E62C843BEB13}" type="slidenum">
              <a:rPr lang="fr-FR" smtClean="0"/>
              <a:t>‹N°›</a:t>
            </a:fld>
            <a:endParaRPr lang="fr-FR"/>
          </a:p>
        </p:txBody>
      </p:sp>
    </p:spTree>
    <p:extLst>
      <p:ext uri="{BB962C8B-B14F-4D97-AF65-F5344CB8AC3E}">
        <p14:creationId xmlns:p14="http://schemas.microsoft.com/office/powerpoint/2010/main" val="34570731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EE6D9F6B-834F-6829-082B-FF64B1CFACB6}"/>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2C36094B-12A8-6C01-DCF5-0057B7EBAABF}"/>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02F1266-E765-DA98-E757-9F789BFDF0EB}"/>
              </a:ext>
            </a:extLst>
          </p:cNvPr>
          <p:cNvSpPr>
            <a:spLocks noGrp="1"/>
          </p:cNvSpPr>
          <p:nvPr>
            <p:ph type="dt" sz="half" idx="10"/>
          </p:nvPr>
        </p:nvSpPr>
        <p:spPr/>
        <p:txBody>
          <a:bodyPr/>
          <a:lstStyle/>
          <a:p>
            <a:fld id="{6A0180D2-6D39-47D9-AE9A-4C5BD44496D2}" type="datetimeFigureOut">
              <a:rPr lang="fr-FR" smtClean="0"/>
              <a:t>22/12/2023</a:t>
            </a:fld>
            <a:endParaRPr lang="fr-FR"/>
          </a:p>
        </p:txBody>
      </p:sp>
      <p:sp>
        <p:nvSpPr>
          <p:cNvPr id="5" name="Espace réservé du pied de page 4">
            <a:extLst>
              <a:ext uri="{FF2B5EF4-FFF2-40B4-BE49-F238E27FC236}">
                <a16:creationId xmlns:a16="http://schemas.microsoft.com/office/drawing/2014/main" id="{5DB1CDD7-B1EB-A62B-3B39-DDDB70964DC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7E28A59-0AFF-3F9B-2E2C-83940F94C5CD}"/>
              </a:ext>
            </a:extLst>
          </p:cNvPr>
          <p:cNvSpPr>
            <a:spLocks noGrp="1"/>
          </p:cNvSpPr>
          <p:nvPr>
            <p:ph type="sldNum" sz="quarter" idx="12"/>
          </p:nvPr>
        </p:nvSpPr>
        <p:spPr/>
        <p:txBody>
          <a:bodyPr/>
          <a:lstStyle/>
          <a:p>
            <a:fld id="{09CA7F6A-5190-4CE3-AA03-E62C843BEB13}" type="slidenum">
              <a:rPr lang="fr-FR" smtClean="0"/>
              <a:t>‹N°›</a:t>
            </a:fld>
            <a:endParaRPr lang="fr-FR"/>
          </a:p>
        </p:txBody>
      </p:sp>
    </p:spTree>
    <p:extLst>
      <p:ext uri="{BB962C8B-B14F-4D97-AF65-F5344CB8AC3E}">
        <p14:creationId xmlns:p14="http://schemas.microsoft.com/office/powerpoint/2010/main" val="10472612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FR"/>
              <a:t>‹N°›</a:t>
            </a:fld>
            <a:endParaRPr/>
          </a:p>
        </p:txBody>
      </p:sp>
      <p:pic>
        <p:nvPicPr>
          <p:cNvPr id="15" name="Google Shape;15;p1"/>
          <p:cNvPicPr preferRelativeResize="0"/>
          <p:nvPr/>
        </p:nvPicPr>
        <p:blipFill rotWithShape="1">
          <a:blip r:embed="rId12">
            <a:alphaModFix/>
          </a:blip>
          <a:srcRect l="8021" t="21851" r="6220" b="21892"/>
          <a:stretch/>
        </p:blipFill>
        <p:spPr>
          <a:xfrm>
            <a:off x="10791604" y="68894"/>
            <a:ext cx="1322720" cy="432147"/>
          </a:xfrm>
          <a:prstGeom prst="rect">
            <a:avLst/>
          </a:prstGeom>
          <a:noFill/>
          <a:ln>
            <a:noFill/>
          </a:ln>
        </p:spPr>
      </p:pic>
      <p:sp>
        <p:nvSpPr>
          <p:cNvPr id="16" name="Google Shape;16;p1"/>
          <p:cNvSpPr/>
          <p:nvPr/>
        </p:nvSpPr>
        <p:spPr>
          <a:xfrm>
            <a:off x="0" y="0"/>
            <a:ext cx="1578279" cy="2279737"/>
          </a:xfrm>
          <a:prstGeom prst="halfFrame">
            <a:avLst>
              <a:gd name="adj1" fmla="val 14285"/>
              <a:gd name="adj2" fmla="val 12698"/>
            </a:avLst>
          </a:prstGeom>
          <a:solidFill>
            <a:srgbClr val="F4B08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7" name="Google Shape;17;p1"/>
          <p:cNvSpPr/>
          <p:nvPr/>
        </p:nvSpPr>
        <p:spPr>
          <a:xfrm rot="10800000">
            <a:off x="10613721" y="4578263"/>
            <a:ext cx="1578279" cy="2279737"/>
          </a:xfrm>
          <a:prstGeom prst="halfFrame">
            <a:avLst>
              <a:gd name="adj1" fmla="val 14285"/>
              <a:gd name="adj2" fmla="val 12698"/>
            </a:avLst>
          </a:prstGeom>
          <a:solidFill>
            <a:srgbClr val="9CC2E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8" name="Google Shape;18;p1"/>
          <p:cNvSpPr/>
          <p:nvPr/>
        </p:nvSpPr>
        <p:spPr>
          <a:xfrm>
            <a:off x="148313" y="963037"/>
            <a:ext cx="3949430" cy="447473"/>
          </a:xfrm>
          <a:prstGeom prst="mathMinus">
            <a:avLst>
              <a:gd name="adj1" fmla="val 23520"/>
            </a:avLst>
          </a:prstGeom>
          <a:solidFill>
            <a:srgbClr val="7F7F7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3" r:id="rId5"/>
    <p:sldLayoutId id="2147483655" r:id="rId6"/>
    <p:sldLayoutId id="2147483656" r:id="rId7"/>
    <p:sldLayoutId id="2147483657" r:id="rId8"/>
    <p:sldLayoutId id="2147483658" r:id="rId9"/>
    <p:sldLayoutId id="214748365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1AB6D767-2708-4F3F-8A11-F7126149E6A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2F3058B0-7322-BA6D-03F1-6FFB7D22EA1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DDCCAF4-50B1-0A00-AB42-579DDE19572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0180D2-6D39-47D9-AE9A-4C5BD44496D2}" type="datetimeFigureOut">
              <a:rPr lang="fr-FR" smtClean="0"/>
              <a:t>22/12/2023</a:t>
            </a:fld>
            <a:endParaRPr lang="fr-FR"/>
          </a:p>
        </p:txBody>
      </p:sp>
      <p:sp>
        <p:nvSpPr>
          <p:cNvPr id="5" name="Espace réservé du pied de page 4">
            <a:extLst>
              <a:ext uri="{FF2B5EF4-FFF2-40B4-BE49-F238E27FC236}">
                <a16:creationId xmlns:a16="http://schemas.microsoft.com/office/drawing/2014/main" id="{1450E6A2-3485-3543-04F0-1C58104D1EF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C7162E67-8315-B450-9B9E-FB8FA0E96DE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CA7F6A-5190-4CE3-AA03-E62C843BEB13}" type="slidenum">
              <a:rPr lang="fr-FR" smtClean="0"/>
              <a:t>‹N°›</a:t>
            </a:fld>
            <a:endParaRPr lang="fr-FR"/>
          </a:p>
        </p:txBody>
      </p:sp>
    </p:spTree>
    <p:extLst>
      <p:ext uri="{BB962C8B-B14F-4D97-AF65-F5344CB8AC3E}">
        <p14:creationId xmlns:p14="http://schemas.microsoft.com/office/powerpoint/2010/main" val="1517970962"/>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tags" Target="../tags/tag8.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image" Target="../media/image3.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image" Target="../media/image2.gif"/><Relationship Id="rId5" Type="http://schemas.openxmlformats.org/officeDocument/2006/relationships/tags" Target="../tags/tag5.xml"/><Relationship Id="rId10" Type="http://schemas.openxmlformats.org/officeDocument/2006/relationships/notesSlide" Target="../notesSlides/notesSlide1.xml"/><Relationship Id="rId4" Type="http://schemas.openxmlformats.org/officeDocument/2006/relationships/tags" Target="../tags/tag4.xml"/><Relationship Id="rId9"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tags" Target="../tags/tag16.xml"/><Relationship Id="rId13" Type="http://schemas.openxmlformats.org/officeDocument/2006/relationships/tags" Target="../tags/tag21.xml"/><Relationship Id="rId18" Type="http://schemas.openxmlformats.org/officeDocument/2006/relationships/image" Target="../media/image6.png"/><Relationship Id="rId3" Type="http://schemas.openxmlformats.org/officeDocument/2006/relationships/tags" Target="../tags/tag11.xml"/><Relationship Id="rId7" Type="http://schemas.openxmlformats.org/officeDocument/2006/relationships/tags" Target="../tags/tag15.xml"/><Relationship Id="rId12" Type="http://schemas.openxmlformats.org/officeDocument/2006/relationships/tags" Target="../tags/tag20.xml"/><Relationship Id="rId17" Type="http://schemas.openxmlformats.org/officeDocument/2006/relationships/image" Target="../media/image5.png"/><Relationship Id="rId2" Type="http://schemas.openxmlformats.org/officeDocument/2006/relationships/tags" Target="../tags/tag10.xml"/><Relationship Id="rId16" Type="http://schemas.openxmlformats.org/officeDocument/2006/relationships/image" Target="../media/image4.png"/><Relationship Id="rId20" Type="http://schemas.openxmlformats.org/officeDocument/2006/relationships/image" Target="../media/image8.png"/><Relationship Id="rId1" Type="http://schemas.openxmlformats.org/officeDocument/2006/relationships/tags" Target="../tags/tag9.xml"/><Relationship Id="rId6" Type="http://schemas.openxmlformats.org/officeDocument/2006/relationships/tags" Target="../tags/tag14.xml"/><Relationship Id="rId11" Type="http://schemas.openxmlformats.org/officeDocument/2006/relationships/tags" Target="../tags/tag19.xml"/><Relationship Id="rId5" Type="http://schemas.openxmlformats.org/officeDocument/2006/relationships/tags" Target="../tags/tag13.xml"/><Relationship Id="rId15" Type="http://schemas.openxmlformats.org/officeDocument/2006/relationships/notesSlide" Target="../notesSlides/notesSlide2.xml"/><Relationship Id="rId10" Type="http://schemas.openxmlformats.org/officeDocument/2006/relationships/tags" Target="../tags/tag18.xml"/><Relationship Id="rId19" Type="http://schemas.openxmlformats.org/officeDocument/2006/relationships/image" Target="../media/image7.png"/><Relationship Id="rId4" Type="http://schemas.openxmlformats.org/officeDocument/2006/relationships/tags" Target="../tags/tag12.xml"/><Relationship Id="rId9" Type="http://schemas.openxmlformats.org/officeDocument/2006/relationships/tags" Target="../tags/tag17.xml"/><Relationship Id="rId14"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image" Target="../media/image9.gif"/><Relationship Id="rId5" Type="http://schemas.openxmlformats.org/officeDocument/2006/relationships/notesSlide" Target="../notesSlides/notesSlide3.xml"/><Relationship Id="rId4"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6.xml"/><Relationship Id="rId1" Type="http://schemas.openxmlformats.org/officeDocument/2006/relationships/tags" Target="../tags/tag25.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tags" Target="../tags/tag34.xml"/><Relationship Id="rId13" Type="http://schemas.openxmlformats.org/officeDocument/2006/relationships/tags" Target="../tags/tag39.xml"/><Relationship Id="rId18" Type="http://schemas.openxmlformats.org/officeDocument/2006/relationships/notesSlide" Target="../notesSlides/notesSlide5.xml"/><Relationship Id="rId3" Type="http://schemas.openxmlformats.org/officeDocument/2006/relationships/tags" Target="../tags/tag29.xml"/><Relationship Id="rId21" Type="http://schemas.openxmlformats.org/officeDocument/2006/relationships/image" Target="../media/image12.png"/><Relationship Id="rId7" Type="http://schemas.openxmlformats.org/officeDocument/2006/relationships/tags" Target="../tags/tag33.xml"/><Relationship Id="rId12" Type="http://schemas.openxmlformats.org/officeDocument/2006/relationships/tags" Target="../tags/tag38.xml"/><Relationship Id="rId17" Type="http://schemas.openxmlformats.org/officeDocument/2006/relationships/slideLayout" Target="../slideLayouts/slideLayout1.xml"/><Relationship Id="rId25" Type="http://schemas.openxmlformats.org/officeDocument/2006/relationships/image" Target="../media/image16.png"/><Relationship Id="rId2" Type="http://schemas.openxmlformats.org/officeDocument/2006/relationships/tags" Target="../tags/tag28.xml"/><Relationship Id="rId16" Type="http://schemas.openxmlformats.org/officeDocument/2006/relationships/tags" Target="../tags/tag42.xml"/><Relationship Id="rId20" Type="http://schemas.openxmlformats.org/officeDocument/2006/relationships/image" Target="../media/image11.png"/><Relationship Id="rId1" Type="http://schemas.openxmlformats.org/officeDocument/2006/relationships/tags" Target="../tags/tag27.xml"/><Relationship Id="rId6" Type="http://schemas.openxmlformats.org/officeDocument/2006/relationships/tags" Target="../tags/tag32.xml"/><Relationship Id="rId11" Type="http://schemas.openxmlformats.org/officeDocument/2006/relationships/tags" Target="../tags/tag37.xml"/><Relationship Id="rId24" Type="http://schemas.openxmlformats.org/officeDocument/2006/relationships/image" Target="../media/image15.png"/><Relationship Id="rId5" Type="http://schemas.openxmlformats.org/officeDocument/2006/relationships/tags" Target="../tags/tag31.xml"/><Relationship Id="rId15" Type="http://schemas.openxmlformats.org/officeDocument/2006/relationships/tags" Target="../tags/tag41.xml"/><Relationship Id="rId23" Type="http://schemas.openxmlformats.org/officeDocument/2006/relationships/image" Target="../media/image14.png"/><Relationship Id="rId10" Type="http://schemas.openxmlformats.org/officeDocument/2006/relationships/tags" Target="../tags/tag36.xml"/><Relationship Id="rId19" Type="http://schemas.openxmlformats.org/officeDocument/2006/relationships/image" Target="../media/image10.png"/><Relationship Id="rId4" Type="http://schemas.openxmlformats.org/officeDocument/2006/relationships/tags" Target="../tags/tag30.xml"/><Relationship Id="rId9" Type="http://schemas.openxmlformats.org/officeDocument/2006/relationships/tags" Target="../tags/tag35.xml"/><Relationship Id="rId14" Type="http://schemas.openxmlformats.org/officeDocument/2006/relationships/tags" Target="../tags/tag40.xml"/><Relationship Id="rId22" Type="http://schemas.openxmlformats.org/officeDocument/2006/relationships/image" Target="../media/image13.png"/></Relationships>
</file>

<file path=ppt/slides/_rels/slide6.xml.rels><?xml version="1.0" encoding="UTF-8" standalone="yes"?>
<Relationships xmlns="http://schemas.openxmlformats.org/package/2006/relationships"><Relationship Id="rId8" Type="http://schemas.openxmlformats.org/officeDocument/2006/relationships/tags" Target="../tags/tag50.xml"/><Relationship Id="rId13" Type="http://schemas.openxmlformats.org/officeDocument/2006/relationships/image" Target="../media/image19.png"/><Relationship Id="rId3" Type="http://schemas.openxmlformats.org/officeDocument/2006/relationships/tags" Target="../tags/tag45.xml"/><Relationship Id="rId7" Type="http://schemas.openxmlformats.org/officeDocument/2006/relationships/tags" Target="../tags/tag49.xml"/><Relationship Id="rId12" Type="http://schemas.openxmlformats.org/officeDocument/2006/relationships/image" Target="../media/image18.png"/><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tags" Target="../tags/tag48.xml"/><Relationship Id="rId11" Type="http://schemas.openxmlformats.org/officeDocument/2006/relationships/image" Target="../media/image17.png"/><Relationship Id="rId5" Type="http://schemas.openxmlformats.org/officeDocument/2006/relationships/tags" Target="../tags/tag47.xml"/><Relationship Id="rId10" Type="http://schemas.openxmlformats.org/officeDocument/2006/relationships/notesSlide" Target="../notesSlides/notesSlide6.xml"/><Relationship Id="rId4" Type="http://schemas.openxmlformats.org/officeDocument/2006/relationships/tags" Target="../tags/tag46.xml"/><Relationship Id="rId9" Type="http://schemas.openxmlformats.org/officeDocument/2006/relationships/slideLayout" Target="../slideLayouts/slideLayout1.xml"/><Relationship Id="rId1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52.xml"/><Relationship Id="rId1" Type="http://schemas.openxmlformats.org/officeDocument/2006/relationships/tags" Target="../tags/tag5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55.xml"/><Relationship Id="rId7" Type="http://schemas.openxmlformats.org/officeDocument/2006/relationships/notesSlide" Target="../notesSlides/notesSlide8.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slideLayout" Target="../slideLayouts/slideLayout1.xml"/><Relationship Id="rId5" Type="http://schemas.openxmlformats.org/officeDocument/2006/relationships/tags" Target="../tags/tag57.xml"/><Relationship Id="rId4" Type="http://schemas.openxmlformats.org/officeDocument/2006/relationships/tags" Target="../tags/tag56.xml"/></Relationships>
</file>

<file path=ppt/slides/_rels/slide9.xml.rels><?xml version="1.0" encoding="UTF-8" standalone="yes"?>
<Relationships xmlns="http://schemas.openxmlformats.org/package/2006/relationships"><Relationship Id="rId3" Type="http://schemas.openxmlformats.org/officeDocument/2006/relationships/tags" Target="../tags/tag60.xml"/><Relationship Id="rId2" Type="http://schemas.openxmlformats.org/officeDocument/2006/relationships/tags" Target="../tags/tag59.xml"/><Relationship Id="rId1" Type="http://schemas.openxmlformats.org/officeDocument/2006/relationships/tags" Target="../tags/tag58.xml"/><Relationship Id="rId5" Type="http://schemas.openxmlformats.org/officeDocument/2006/relationships/notesSlide" Target="../notesSlides/notesSlide9.xml"/><Relationship Id="rId4"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tags" Target="../tags/tag68.xml"/><Relationship Id="rId13" Type="http://schemas.openxmlformats.org/officeDocument/2006/relationships/tags" Target="../tags/tag73.xml"/><Relationship Id="rId18" Type="http://schemas.openxmlformats.org/officeDocument/2006/relationships/tags" Target="../tags/tag78.xml"/><Relationship Id="rId3" Type="http://schemas.openxmlformats.org/officeDocument/2006/relationships/tags" Target="../tags/tag63.xml"/><Relationship Id="rId21" Type="http://schemas.openxmlformats.org/officeDocument/2006/relationships/notesSlide" Target="../notesSlides/notesSlide10.xml"/><Relationship Id="rId7" Type="http://schemas.openxmlformats.org/officeDocument/2006/relationships/tags" Target="../tags/tag67.xml"/><Relationship Id="rId12" Type="http://schemas.openxmlformats.org/officeDocument/2006/relationships/tags" Target="../tags/tag72.xml"/><Relationship Id="rId17" Type="http://schemas.openxmlformats.org/officeDocument/2006/relationships/tags" Target="../tags/tag77.xml"/><Relationship Id="rId2" Type="http://schemas.openxmlformats.org/officeDocument/2006/relationships/tags" Target="../tags/tag62.xml"/><Relationship Id="rId16" Type="http://schemas.openxmlformats.org/officeDocument/2006/relationships/tags" Target="../tags/tag76.xml"/><Relationship Id="rId20" Type="http://schemas.openxmlformats.org/officeDocument/2006/relationships/slideLayout" Target="../slideLayouts/slideLayout1.xml"/><Relationship Id="rId1" Type="http://schemas.openxmlformats.org/officeDocument/2006/relationships/tags" Target="../tags/tag61.xml"/><Relationship Id="rId6" Type="http://schemas.openxmlformats.org/officeDocument/2006/relationships/tags" Target="../tags/tag66.xml"/><Relationship Id="rId11" Type="http://schemas.openxmlformats.org/officeDocument/2006/relationships/tags" Target="../tags/tag71.xml"/><Relationship Id="rId5" Type="http://schemas.openxmlformats.org/officeDocument/2006/relationships/tags" Target="../tags/tag65.xml"/><Relationship Id="rId15" Type="http://schemas.openxmlformats.org/officeDocument/2006/relationships/tags" Target="../tags/tag75.xml"/><Relationship Id="rId10" Type="http://schemas.openxmlformats.org/officeDocument/2006/relationships/tags" Target="../tags/tag70.xml"/><Relationship Id="rId19" Type="http://schemas.openxmlformats.org/officeDocument/2006/relationships/tags" Target="../tags/tag79.xml"/><Relationship Id="rId4" Type="http://schemas.openxmlformats.org/officeDocument/2006/relationships/tags" Target="../tags/tag64.xml"/><Relationship Id="rId9" Type="http://schemas.openxmlformats.org/officeDocument/2006/relationships/tags" Target="../tags/tag69.xml"/><Relationship Id="rId14" Type="http://schemas.openxmlformats.org/officeDocument/2006/relationships/tags" Target="../tags/tag74.xml"/></Relationships>
</file>

<file path=ppt/slides/_rels/slide11.xml.rels><?xml version="1.0" encoding="UTF-8" standalone="yes"?>
<Relationships xmlns="http://schemas.openxmlformats.org/package/2006/relationships"><Relationship Id="rId3" Type="http://schemas.openxmlformats.org/officeDocument/2006/relationships/tags" Target="../tags/tag82.xml"/><Relationship Id="rId7" Type="http://schemas.openxmlformats.org/officeDocument/2006/relationships/image" Target="../media/image21.gif"/><Relationship Id="rId2" Type="http://schemas.openxmlformats.org/officeDocument/2006/relationships/tags" Target="../tags/tag81.xml"/><Relationship Id="rId1" Type="http://schemas.openxmlformats.org/officeDocument/2006/relationships/tags" Target="../tags/tag80.xml"/><Relationship Id="rId6" Type="http://schemas.openxmlformats.org/officeDocument/2006/relationships/notesSlide" Target="../notesSlides/notesSlide11.xml"/><Relationship Id="rId5" Type="http://schemas.openxmlformats.org/officeDocument/2006/relationships/slideLayout" Target="../slideLayouts/slideLayout1.xml"/><Relationship Id="rId4" Type="http://schemas.openxmlformats.org/officeDocument/2006/relationships/tags" Target="../tags/tag83.xml"/></Relationships>
</file>

<file path=ppt/slides/_rels/slide12.xml.rels><?xml version="1.0" encoding="UTF-8" standalone="yes"?>
<Relationships xmlns="http://schemas.openxmlformats.org/package/2006/relationships"><Relationship Id="rId13" Type="http://schemas.openxmlformats.org/officeDocument/2006/relationships/tags" Target="../tags/tag96.xml"/><Relationship Id="rId18" Type="http://schemas.openxmlformats.org/officeDocument/2006/relationships/tags" Target="../tags/tag101.xml"/><Relationship Id="rId26" Type="http://schemas.openxmlformats.org/officeDocument/2006/relationships/tags" Target="../tags/tag109.xml"/><Relationship Id="rId39" Type="http://schemas.openxmlformats.org/officeDocument/2006/relationships/image" Target="../media/image27.png"/><Relationship Id="rId21" Type="http://schemas.openxmlformats.org/officeDocument/2006/relationships/tags" Target="../tags/tag104.xml"/><Relationship Id="rId34" Type="http://schemas.openxmlformats.org/officeDocument/2006/relationships/image" Target="../media/image22.png"/><Relationship Id="rId7" Type="http://schemas.openxmlformats.org/officeDocument/2006/relationships/tags" Target="../tags/tag90.xml"/><Relationship Id="rId12" Type="http://schemas.openxmlformats.org/officeDocument/2006/relationships/tags" Target="../tags/tag95.xml"/><Relationship Id="rId17" Type="http://schemas.openxmlformats.org/officeDocument/2006/relationships/tags" Target="../tags/tag100.xml"/><Relationship Id="rId25" Type="http://schemas.openxmlformats.org/officeDocument/2006/relationships/tags" Target="../tags/tag108.xml"/><Relationship Id="rId33" Type="http://schemas.openxmlformats.org/officeDocument/2006/relationships/notesSlide" Target="../notesSlides/notesSlide12.xml"/><Relationship Id="rId38" Type="http://schemas.openxmlformats.org/officeDocument/2006/relationships/image" Target="../media/image26.png"/><Relationship Id="rId2" Type="http://schemas.openxmlformats.org/officeDocument/2006/relationships/tags" Target="../tags/tag85.xml"/><Relationship Id="rId16" Type="http://schemas.openxmlformats.org/officeDocument/2006/relationships/tags" Target="../tags/tag99.xml"/><Relationship Id="rId20" Type="http://schemas.openxmlformats.org/officeDocument/2006/relationships/tags" Target="../tags/tag103.xml"/><Relationship Id="rId29" Type="http://schemas.openxmlformats.org/officeDocument/2006/relationships/tags" Target="../tags/tag112.xml"/><Relationship Id="rId1" Type="http://schemas.openxmlformats.org/officeDocument/2006/relationships/tags" Target="../tags/tag84.xml"/><Relationship Id="rId6" Type="http://schemas.openxmlformats.org/officeDocument/2006/relationships/tags" Target="../tags/tag89.xml"/><Relationship Id="rId11" Type="http://schemas.openxmlformats.org/officeDocument/2006/relationships/tags" Target="../tags/tag94.xml"/><Relationship Id="rId24" Type="http://schemas.openxmlformats.org/officeDocument/2006/relationships/tags" Target="../tags/tag107.xml"/><Relationship Id="rId32" Type="http://schemas.openxmlformats.org/officeDocument/2006/relationships/slideLayout" Target="../slideLayouts/slideLayout1.xml"/><Relationship Id="rId37" Type="http://schemas.openxmlformats.org/officeDocument/2006/relationships/image" Target="../media/image25.png"/><Relationship Id="rId5" Type="http://schemas.openxmlformats.org/officeDocument/2006/relationships/tags" Target="../tags/tag88.xml"/><Relationship Id="rId15" Type="http://schemas.openxmlformats.org/officeDocument/2006/relationships/tags" Target="../tags/tag98.xml"/><Relationship Id="rId23" Type="http://schemas.openxmlformats.org/officeDocument/2006/relationships/tags" Target="../tags/tag106.xml"/><Relationship Id="rId28" Type="http://schemas.openxmlformats.org/officeDocument/2006/relationships/tags" Target="../tags/tag111.xml"/><Relationship Id="rId36" Type="http://schemas.openxmlformats.org/officeDocument/2006/relationships/image" Target="../media/image24.png"/><Relationship Id="rId10" Type="http://schemas.openxmlformats.org/officeDocument/2006/relationships/tags" Target="../tags/tag93.xml"/><Relationship Id="rId19" Type="http://schemas.openxmlformats.org/officeDocument/2006/relationships/tags" Target="../tags/tag102.xml"/><Relationship Id="rId31" Type="http://schemas.openxmlformats.org/officeDocument/2006/relationships/tags" Target="../tags/tag114.xml"/><Relationship Id="rId4" Type="http://schemas.openxmlformats.org/officeDocument/2006/relationships/tags" Target="../tags/tag87.xml"/><Relationship Id="rId9" Type="http://schemas.openxmlformats.org/officeDocument/2006/relationships/tags" Target="../tags/tag92.xml"/><Relationship Id="rId14" Type="http://schemas.openxmlformats.org/officeDocument/2006/relationships/tags" Target="../tags/tag97.xml"/><Relationship Id="rId22" Type="http://schemas.openxmlformats.org/officeDocument/2006/relationships/tags" Target="../tags/tag105.xml"/><Relationship Id="rId27" Type="http://schemas.openxmlformats.org/officeDocument/2006/relationships/tags" Target="../tags/tag110.xml"/><Relationship Id="rId30" Type="http://schemas.openxmlformats.org/officeDocument/2006/relationships/tags" Target="../tags/tag113.xml"/><Relationship Id="rId35" Type="http://schemas.openxmlformats.org/officeDocument/2006/relationships/image" Target="../media/image23.png"/><Relationship Id="rId8" Type="http://schemas.openxmlformats.org/officeDocument/2006/relationships/tags" Target="../tags/tag91.xml"/><Relationship Id="rId3" Type="http://schemas.openxmlformats.org/officeDocument/2006/relationships/tags" Target="../tags/tag86.xml"/></Relationships>
</file>

<file path=ppt/slides/_rels/slide13.xml.rels><?xml version="1.0" encoding="UTF-8" standalone="yes"?>
<Relationships xmlns="http://schemas.openxmlformats.org/package/2006/relationships"><Relationship Id="rId13" Type="http://schemas.openxmlformats.org/officeDocument/2006/relationships/tags" Target="../tags/tag127.xml"/><Relationship Id="rId18" Type="http://schemas.openxmlformats.org/officeDocument/2006/relationships/tags" Target="../tags/tag132.xml"/><Relationship Id="rId26" Type="http://schemas.openxmlformats.org/officeDocument/2006/relationships/slideLayout" Target="../slideLayouts/slideLayout1.xml"/><Relationship Id="rId3" Type="http://schemas.openxmlformats.org/officeDocument/2006/relationships/tags" Target="../tags/tag117.xml"/><Relationship Id="rId21" Type="http://schemas.openxmlformats.org/officeDocument/2006/relationships/tags" Target="../tags/tag135.xml"/><Relationship Id="rId34" Type="http://schemas.openxmlformats.org/officeDocument/2006/relationships/image" Target="../media/image34.png"/><Relationship Id="rId7" Type="http://schemas.openxmlformats.org/officeDocument/2006/relationships/tags" Target="../tags/tag121.xml"/><Relationship Id="rId12" Type="http://schemas.openxmlformats.org/officeDocument/2006/relationships/tags" Target="../tags/tag126.xml"/><Relationship Id="rId17" Type="http://schemas.openxmlformats.org/officeDocument/2006/relationships/tags" Target="../tags/tag131.xml"/><Relationship Id="rId25" Type="http://schemas.openxmlformats.org/officeDocument/2006/relationships/tags" Target="../tags/tag139.xml"/><Relationship Id="rId33" Type="http://schemas.openxmlformats.org/officeDocument/2006/relationships/image" Target="../media/image33.png"/><Relationship Id="rId2" Type="http://schemas.openxmlformats.org/officeDocument/2006/relationships/tags" Target="../tags/tag116.xml"/><Relationship Id="rId16" Type="http://schemas.openxmlformats.org/officeDocument/2006/relationships/tags" Target="../tags/tag130.xml"/><Relationship Id="rId20" Type="http://schemas.openxmlformats.org/officeDocument/2006/relationships/tags" Target="../tags/tag134.xml"/><Relationship Id="rId29" Type="http://schemas.openxmlformats.org/officeDocument/2006/relationships/image" Target="../media/image29.png"/><Relationship Id="rId1" Type="http://schemas.openxmlformats.org/officeDocument/2006/relationships/tags" Target="../tags/tag115.xml"/><Relationship Id="rId6" Type="http://schemas.openxmlformats.org/officeDocument/2006/relationships/tags" Target="../tags/tag120.xml"/><Relationship Id="rId11" Type="http://schemas.openxmlformats.org/officeDocument/2006/relationships/tags" Target="../tags/tag125.xml"/><Relationship Id="rId24" Type="http://schemas.openxmlformats.org/officeDocument/2006/relationships/tags" Target="../tags/tag138.xml"/><Relationship Id="rId32" Type="http://schemas.openxmlformats.org/officeDocument/2006/relationships/image" Target="../media/image32.png"/><Relationship Id="rId5" Type="http://schemas.openxmlformats.org/officeDocument/2006/relationships/tags" Target="../tags/tag119.xml"/><Relationship Id="rId15" Type="http://schemas.openxmlformats.org/officeDocument/2006/relationships/tags" Target="../tags/tag129.xml"/><Relationship Id="rId23" Type="http://schemas.openxmlformats.org/officeDocument/2006/relationships/tags" Target="../tags/tag137.xml"/><Relationship Id="rId28" Type="http://schemas.openxmlformats.org/officeDocument/2006/relationships/image" Target="../media/image28.jpg"/><Relationship Id="rId10" Type="http://schemas.openxmlformats.org/officeDocument/2006/relationships/tags" Target="../tags/tag124.xml"/><Relationship Id="rId19" Type="http://schemas.openxmlformats.org/officeDocument/2006/relationships/tags" Target="../tags/tag133.xml"/><Relationship Id="rId31" Type="http://schemas.openxmlformats.org/officeDocument/2006/relationships/image" Target="../media/image31.png"/><Relationship Id="rId4" Type="http://schemas.openxmlformats.org/officeDocument/2006/relationships/tags" Target="../tags/tag118.xml"/><Relationship Id="rId9" Type="http://schemas.openxmlformats.org/officeDocument/2006/relationships/tags" Target="../tags/tag123.xml"/><Relationship Id="rId14" Type="http://schemas.openxmlformats.org/officeDocument/2006/relationships/tags" Target="../tags/tag128.xml"/><Relationship Id="rId22" Type="http://schemas.openxmlformats.org/officeDocument/2006/relationships/tags" Target="../tags/tag136.xml"/><Relationship Id="rId27" Type="http://schemas.openxmlformats.org/officeDocument/2006/relationships/notesSlide" Target="../notesSlides/notesSlide13.xml"/><Relationship Id="rId30" Type="http://schemas.openxmlformats.org/officeDocument/2006/relationships/image" Target="../media/image30.png"/><Relationship Id="rId35" Type="http://schemas.openxmlformats.org/officeDocument/2006/relationships/image" Target="../media/image35.svg"/><Relationship Id="rId8" Type="http://schemas.openxmlformats.org/officeDocument/2006/relationships/tags" Target="../tags/tag122.xml"/></Relationships>
</file>

<file path=ppt/slides/_rels/slide14.xml.rels><?xml version="1.0" encoding="UTF-8" standalone="yes"?>
<Relationships xmlns="http://schemas.openxmlformats.org/package/2006/relationships"><Relationship Id="rId3" Type="http://schemas.openxmlformats.org/officeDocument/2006/relationships/tags" Target="../tags/tag142.xml"/><Relationship Id="rId7" Type="http://schemas.openxmlformats.org/officeDocument/2006/relationships/image" Target="../media/image36.png"/><Relationship Id="rId2" Type="http://schemas.openxmlformats.org/officeDocument/2006/relationships/tags" Target="../tags/tag141.xml"/><Relationship Id="rId1" Type="http://schemas.openxmlformats.org/officeDocument/2006/relationships/tags" Target="../tags/tag140.xml"/><Relationship Id="rId6" Type="http://schemas.openxmlformats.org/officeDocument/2006/relationships/notesSlide" Target="../notesSlides/notesSlide14.xml"/><Relationship Id="rId5" Type="http://schemas.openxmlformats.org/officeDocument/2006/relationships/slideLayout" Target="../slideLayouts/slideLayout1.xml"/><Relationship Id="rId4" Type="http://schemas.openxmlformats.org/officeDocument/2006/relationships/tags" Target="../tags/tag143.xml"/></Relationships>
</file>

<file path=ppt/slides/_rels/slide15.xml.rels><?xml version="1.0" encoding="UTF-8" standalone="yes"?>
<Relationships xmlns="http://schemas.openxmlformats.org/package/2006/relationships"><Relationship Id="rId8" Type="http://schemas.openxmlformats.org/officeDocument/2006/relationships/tags" Target="../tags/tag151.xml"/><Relationship Id="rId13" Type="http://schemas.openxmlformats.org/officeDocument/2006/relationships/tags" Target="../tags/tag156.xml"/><Relationship Id="rId18" Type="http://schemas.openxmlformats.org/officeDocument/2006/relationships/tags" Target="../tags/tag161.xml"/><Relationship Id="rId3" Type="http://schemas.openxmlformats.org/officeDocument/2006/relationships/tags" Target="../tags/tag146.xml"/><Relationship Id="rId7" Type="http://schemas.openxmlformats.org/officeDocument/2006/relationships/tags" Target="../tags/tag150.xml"/><Relationship Id="rId12" Type="http://schemas.openxmlformats.org/officeDocument/2006/relationships/tags" Target="../tags/tag155.xml"/><Relationship Id="rId17" Type="http://schemas.openxmlformats.org/officeDocument/2006/relationships/tags" Target="../tags/tag160.xml"/><Relationship Id="rId2" Type="http://schemas.openxmlformats.org/officeDocument/2006/relationships/tags" Target="../tags/tag145.xml"/><Relationship Id="rId16" Type="http://schemas.openxmlformats.org/officeDocument/2006/relationships/tags" Target="../tags/tag159.xml"/><Relationship Id="rId20" Type="http://schemas.openxmlformats.org/officeDocument/2006/relationships/notesSlide" Target="../notesSlides/notesSlide15.xml"/><Relationship Id="rId1" Type="http://schemas.openxmlformats.org/officeDocument/2006/relationships/tags" Target="../tags/tag144.xml"/><Relationship Id="rId6" Type="http://schemas.openxmlformats.org/officeDocument/2006/relationships/tags" Target="../tags/tag149.xml"/><Relationship Id="rId11" Type="http://schemas.openxmlformats.org/officeDocument/2006/relationships/tags" Target="../tags/tag154.xml"/><Relationship Id="rId5" Type="http://schemas.openxmlformats.org/officeDocument/2006/relationships/tags" Target="../tags/tag148.xml"/><Relationship Id="rId15" Type="http://schemas.openxmlformats.org/officeDocument/2006/relationships/tags" Target="../tags/tag158.xml"/><Relationship Id="rId10" Type="http://schemas.openxmlformats.org/officeDocument/2006/relationships/tags" Target="../tags/tag153.xml"/><Relationship Id="rId19" Type="http://schemas.openxmlformats.org/officeDocument/2006/relationships/slideLayout" Target="../slideLayouts/slideLayout2.xml"/><Relationship Id="rId4" Type="http://schemas.openxmlformats.org/officeDocument/2006/relationships/tags" Target="../tags/tag147.xml"/><Relationship Id="rId9" Type="http://schemas.openxmlformats.org/officeDocument/2006/relationships/tags" Target="../tags/tag152.xml"/><Relationship Id="rId14" Type="http://schemas.openxmlformats.org/officeDocument/2006/relationships/tags" Target="../tags/tag157.xml"/></Relationships>
</file>

<file path=ppt/slides/_rels/slide16.xml.rels><?xml version="1.0" encoding="UTF-8" standalone="yes"?>
<Relationships xmlns="http://schemas.openxmlformats.org/package/2006/relationships"><Relationship Id="rId8" Type="http://schemas.openxmlformats.org/officeDocument/2006/relationships/tags" Target="../tags/tag169.xml"/><Relationship Id="rId13" Type="http://schemas.openxmlformats.org/officeDocument/2006/relationships/slideLayout" Target="../slideLayouts/slideLayout2.xml"/><Relationship Id="rId18" Type="http://schemas.openxmlformats.org/officeDocument/2006/relationships/image" Target="../media/image40.png"/><Relationship Id="rId3" Type="http://schemas.openxmlformats.org/officeDocument/2006/relationships/tags" Target="../tags/tag164.xml"/><Relationship Id="rId7" Type="http://schemas.openxmlformats.org/officeDocument/2006/relationships/tags" Target="../tags/tag168.xml"/><Relationship Id="rId12" Type="http://schemas.openxmlformats.org/officeDocument/2006/relationships/tags" Target="../tags/tag173.xml"/><Relationship Id="rId17" Type="http://schemas.openxmlformats.org/officeDocument/2006/relationships/image" Target="../media/image39.png"/><Relationship Id="rId2" Type="http://schemas.openxmlformats.org/officeDocument/2006/relationships/tags" Target="../tags/tag163.xml"/><Relationship Id="rId16" Type="http://schemas.openxmlformats.org/officeDocument/2006/relationships/image" Target="../media/image38.png"/><Relationship Id="rId1" Type="http://schemas.openxmlformats.org/officeDocument/2006/relationships/tags" Target="../tags/tag162.xml"/><Relationship Id="rId6" Type="http://schemas.openxmlformats.org/officeDocument/2006/relationships/tags" Target="../tags/tag167.xml"/><Relationship Id="rId11" Type="http://schemas.openxmlformats.org/officeDocument/2006/relationships/tags" Target="../tags/tag172.xml"/><Relationship Id="rId5" Type="http://schemas.openxmlformats.org/officeDocument/2006/relationships/tags" Target="../tags/tag166.xml"/><Relationship Id="rId15" Type="http://schemas.openxmlformats.org/officeDocument/2006/relationships/image" Target="../media/image37.png"/><Relationship Id="rId10" Type="http://schemas.openxmlformats.org/officeDocument/2006/relationships/tags" Target="../tags/tag171.xml"/><Relationship Id="rId4" Type="http://schemas.openxmlformats.org/officeDocument/2006/relationships/tags" Target="../tags/tag165.xml"/><Relationship Id="rId9" Type="http://schemas.openxmlformats.org/officeDocument/2006/relationships/tags" Target="../tags/tag170.xml"/><Relationship Id="rId1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8" Type="http://schemas.openxmlformats.org/officeDocument/2006/relationships/tags" Target="../tags/tag181.xml"/><Relationship Id="rId13" Type="http://schemas.openxmlformats.org/officeDocument/2006/relationships/tags" Target="../tags/tag186.xml"/><Relationship Id="rId18" Type="http://schemas.openxmlformats.org/officeDocument/2006/relationships/image" Target="../media/image43.png"/><Relationship Id="rId3" Type="http://schemas.openxmlformats.org/officeDocument/2006/relationships/tags" Target="../tags/tag176.xml"/><Relationship Id="rId7" Type="http://schemas.openxmlformats.org/officeDocument/2006/relationships/tags" Target="../tags/tag180.xml"/><Relationship Id="rId12" Type="http://schemas.openxmlformats.org/officeDocument/2006/relationships/tags" Target="../tags/tag185.xml"/><Relationship Id="rId17" Type="http://schemas.openxmlformats.org/officeDocument/2006/relationships/image" Target="../media/image42.png"/><Relationship Id="rId2" Type="http://schemas.openxmlformats.org/officeDocument/2006/relationships/tags" Target="../tags/tag175.xml"/><Relationship Id="rId16" Type="http://schemas.openxmlformats.org/officeDocument/2006/relationships/image" Target="../media/image41.png"/><Relationship Id="rId20" Type="http://schemas.openxmlformats.org/officeDocument/2006/relationships/image" Target="../media/image45.png"/><Relationship Id="rId1" Type="http://schemas.openxmlformats.org/officeDocument/2006/relationships/tags" Target="../tags/tag174.xml"/><Relationship Id="rId6" Type="http://schemas.openxmlformats.org/officeDocument/2006/relationships/tags" Target="../tags/tag179.xml"/><Relationship Id="rId11" Type="http://schemas.openxmlformats.org/officeDocument/2006/relationships/tags" Target="../tags/tag184.xml"/><Relationship Id="rId5" Type="http://schemas.openxmlformats.org/officeDocument/2006/relationships/tags" Target="../tags/tag178.xml"/><Relationship Id="rId15" Type="http://schemas.openxmlformats.org/officeDocument/2006/relationships/notesSlide" Target="../notesSlides/notesSlide17.xml"/><Relationship Id="rId10" Type="http://schemas.openxmlformats.org/officeDocument/2006/relationships/tags" Target="../tags/tag183.xml"/><Relationship Id="rId19" Type="http://schemas.openxmlformats.org/officeDocument/2006/relationships/image" Target="../media/image44.png"/><Relationship Id="rId4" Type="http://schemas.openxmlformats.org/officeDocument/2006/relationships/tags" Target="../tags/tag177.xml"/><Relationship Id="rId9" Type="http://schemas.openxmlformats.org/officeDocument/2006/relationships/tags" Target="../tags/tag182.xml"/><Relationship Id="rId14"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tags" Target="../tags/tag194.xml"/><Relationship Id="rId13" Type="http://schemas.openxmlformats.org/officeDocument/2006/relationships/slideLayout" Target="../slideLayouts/slideLayout2.xml"/><Relationship Id="rId18" Type="http://schemas.openxmlformats.org/officeDocument/2006/relationships/image" Target="../media/image49.png"/><Relationship Id="rId3" Type="http://schemas.openxmlformats.org/officeDocument/2006/relationships/tags" Target="../tags/tag189.xml"/><Relationship Id="rId7" Type="http://schemas.openxmlformats.org/officeDocument/2006/relationships/tags" Target="../tags/tag193.xml"/><Relationship Id="rId12" Type="http://schemas.openxmlformats.org/officeDocument/2006/relationships/tags" Target="../tags/tag198.xml"/><Relationship Id="rId17" Type="http://schemas.openxmlformats.org/officeDocument/2006/relationships/image" Target="../media/image48.png"/><Relationship Id="rId2" Type="http://schemas.openxmlformats.org/officeDocument/2006/relationships/tags" Target="../tags/tag188.xml"/><Relationship Id="rId16" Type="http://schemas.openxmlformats.org/officeDocument/2006/relationships/image" Target="../media/image47.png"/><Relationship Id="rId1" Type="http://schemas.openxmlformats.org/officeDocument/2006/relationships/tags" Target="../tags/tag187.xml"/><Relationship Id="rId6" Type="http://schemas.openxmlformats.org/officeDocument/2006/relationships/tags" Target="../tags/tag192.xml"/><Relationship Id="rId11" Type="http://schemas.openxmlformats.org/officeDocument/2006/relationships/tags" Target="../tags/tag197.xml"/><Relationship Id="rId5" Type="http://schemas.openxmlformats.org/officeDocument/2006/relationships/tags" Target="../tags/tag191.xml"/><Relationship Id="rId15" Type="http://schemas.openxmlformats.org/officeDocument/2006/relationships/image" Target="../media/image46.png"/><Relationship Id="rId10" Type="http://schemas.openxmlformats.org/officeDocument/2006/relationships/tags" Target="../tags/tag196.xml"/><Relationship Id="rId4" Type="http://schemas.openxmlformats.org/officeDocument/2006/relationships/tags" Target="../tags/tag190.xml"/><Relationship Id="rId9" Type="http://schemas.openxmlformats.org/officeDocument/2006/relationships/tags" Target="../tags/tag195.xml"/><Relationship Id="rId1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8" Type="http://schemas.openxmlformats.org/officeDocument/2006/relationships/tags" Target="../tags/tag206.xml"/><Relationship Id="rId13" Type="http://schemas.openxmlformats.org/officeDocument/2006/relationships/tags" Target="../tags/tag211.xml"/><Relationship Id="rId18" Type="http://schemas.openxmlformats.org/officeDocument/2006/relationships/image" Target="../media/image52.png"/><Relationship Id="rId3" Type="http://schemas.openxmlformats.org/officeDocument/2006/relationships/tags" Target="../tags/tag201.xml"/><Relationship Id="rId7" Type="http://schemas.openxmlformats.org/officeDocument/2006/relationships/tags" Target="../tags/tag205.xml"/><Relationship Id="rId12" Type="http://schemas.openxmlformats.org/officeDocument/2006/relationships/tags" Target="../tags/tag210.xml"/><Relationship Id="rId17" Type="http://schemas.openxmlformats.org/officeDocument/2006/relationships/image" Target="../media/image51.png"/><Relationship Id="rId2" Type="http://schemas.openxmlformats.org/officeDocument/2006/relationships/tags" Target="../tags/tag200.xml"/><Relationship Id="rId16" Type="http://schemas.openxmlformats.org/officeDocument/2006/relationships/image" Target="../media/image50.png"/><Relationship Id="rId20" Type="http://schemas.openxmlformats.org/officeDocument/2006/relationships/image" Target="../media/image54.png"/><Relationship Id="rId1" Type="http://schemas.openxmlformats.org/officeDocument/2006/relationships/tags" Target="../tags/tag199.xml"/><Relationship Id="rId6" Type="http://schemas.openxmlformats.org/officeDocument/2006/relationships/tags" Target="../tags/tag204.xml"/><Relationship Id="rId11" Type="http://schemas.openxmlformats.org/officeDocument/2006/relationships/tags" Target="../tags/tag209.xml"/><Relationship Id="rId5" Type="http://schemas.openxmlformats.org/officeDocument/2006/relationships/tags" Target="../tags/tag203.xml"/><Relationship Id="rId15" Type="http://schemas.openxmlformats.org/officeDocument/2006/relationships/notesSlide" Target="../notesSlides/notesSlide19.xml"/><Relationship Id="rId10" Type="http://schemas.openxmlformats.org/officeDocument/2006/relationships/tags" Target="../tags/tag208.xml"/><Relationship Id="rId19" Type="http://schemas.openxmlformats.org/officeDocument/2006/relationships/image" Target="../media/image53.png"/><Relationship Id="rId4" Type="http://schemas.openxmlformats.org/officeDocument/2006/relationships/tags" Target="../tags/tag202.xml"/><Relationship Id="rId9" Type="http://schemas.openxmlformats.org/officeDocument/2006/relationships/tags" Target="../tags/tag207.xml"/><Relationship Id="rId14"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tags" Target="../tags/tag219.xml"/><Relationship Id="rId13" Type="http://schemas.openxmlformats.org/officeDocument/2006/relationships/slideLayout" Target="../slideLayouts/slideLayout2.xml"/><Relationship Id="rId18" Type="http://schemas.openxmlformats.org/officeDocument/2006/relationships/image" Target="../media/image58.png"/><Relationship Id="rId3" Type="http://schemas.openxmlformats.org/officeDocument/2006/relationships/tags" Target="../tags/tag214.xml"/><Relationship Id="rId7" Type="http://schemas.openxmlformats.org/officeDocument/2006/relationships/tags" Target="../tags/tag218.xml"/><Relationship Id="rId12" Type="http://schemas.openxmlformats.org/officeDocument/2006/relationships/tags" Target="../tags/tag223.xml"/><Relationship Id="rId17" Type="http://schemas.openxmlformats.org/officeDocument/2006/relationships/image" Target="../media/image57.png"/><Relationship Id="rId2" Type="http://schemas.openxmlformats.org/officeDocument/2006/relationships/tags" Target="../tags/tag213.xml"/><Relationship Id="rId16" Type="http://schemas.openxmlformats.org/officeDocument/2006/relationships/image" Target="../media/image56.png"/><Relationship Id="rId1" Type="http://schemas.openxmlformats.org/officeDocument/2006/relationships/tags" Target="../tags/tag212.xml"/><Relationship Id="rId6" Type="http://schemas.openxmlformats.org/officeDocument/2006/relationships/tags" Target="../tags/tag217.xml"/><Relationship Id="rId11" Type="http://schemas.openxmlformats.org/officeDocument/2006/relationships/tags" Target="../tags/tag222.xml"/><Relationship Id="rId5" Type="http://schemas.openxmlformats.org/officeDocument/2006/relationships/tags" Target="../tags/tag216.xml"/><Relationship Id="rId15" Type="http://schemas.openxmlformats.org/officeDocument/2006/relationships/image" Target="../media/image55.png"/><Relationship Id="rId10" Type="http://schemas.openxmlformats.org/officeDocument/2006/relationships/tags" Target="../tags/tag221.xml"/><Relationship Id="rId4" Type="http://schemas.openxmlformats.org/officeDocument/2006/relationships/tags" Target="../tags/tag215.xml"/><Relationship Id="rId9" Type="http://schemas.openxmlformats.org/officeDocument/2006/relationships/tags" Target="../tags/tag220.xml"/><Relationship Id="rId1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8" Type="http://schemas.openxmlformats.org/officeDocument/2006/relationships/tags" Target="../tags/tag231.xml"/><Relationship Id="rId13" Type="http://schemas.openxmlformats.org/officeDocument/2006/relationships/tags" Target="../tags/tag236.xml"/><Relationship Id="rId18" Type="http://schemas.openxmlformats.org/officeDocument/2006/relationships/image" Target="../media/image60.png"/><Relationship Id="rId3" Type="http://schemas.openxmlformats.org/officeDocument/2006/relationships/tags" Target="../tags/tag226.xml"/><Relationship Id="rId21" Type="http://schemas.openxmlformats.org/officeDocument/2006/relationships/image" Target="../media/image63.png"/><Relationship Id="rId7" Type="http://schemas.openxmlformats.org/officeDocument/2006/relationships/tags" Target="../tags/tag230.xml"/><Relationship Id="rId12" Type="http://schemas.openxmlformats.org/officeDocument/2006/relationships/tags" Target="../tags/tag235.xml"/><Relationship Id="rId17" Type="http://schemas.openxmlformats.org/officeDocument/2006/relationships/image" Target="../media/image59.png"/><Relationship Id="rId2" Type="http://schemas.openxmlformats.org/officeDocument/2006/relationships/tags" Target="../tags/tag225.xml"/><Relationship Id="rId16" Type="http://schemas.openxmlformats.org/officeDocument/2006/relationships/notesSlide" Target="../notesSlides/notesSlide21.xml"/><Relationship Id="rId20" Type="http://schemas.openxmlformats.org/officeDocument/2006/relationships/image" Target="../media/image62.png"/><Relationship Id="rId1" Type="http://schemas.openxmlformats.org/officeDocument/2006/relationships/tags" Target="../tags/tag224.xml"/><Relationship Id="rId6" Type="http://schemas.openxmlformats.org/officeDocument/2006/relationships/tags" Target="../tags/tag229.xml"/><Relationship Id="rId11" Type="http://schemas.openxmlformats.org/officeDocument/2006/relationships/tags" Target="../tags/tag234.xml"/><Relationship Id="rId5" Type="http://schemas.openxmlformats.org/officeDocument/2006/relationships/tags" Target="../tags/tag228.xml"/><Relationship Id="rId15" Type="http://schemas.openxmlformats.org/officeDocument/2006/relationships/slideLayout" Target="../slideLayouts/slideLayout2.xml"/><Relationship Id="rId10" Type="http://schemas.openxmlformats.org/officeDocument/2006/relationships/tags" Target="../tags/tag233.xml"/><Relationship Id="rId19" Type="http://schemas.openxmlformats.org/officeDocument/2006/relationships/image" Target="../media/image61.png"/><Relationship Id="rId4" Type="http://schemas.openxmlformats.org/officeDocument/2006/relationships/tags" Target="../tags/tag227.xml"/><Relationship Id="rId9" Type="http://schemas.openxmlformats.org/officeDocument/2006/relationships/tags" Target="../tags/tag232.xml"/><Relationship Id="rId14" Type="http://schemas.openxmlformats.org/officeDocument/2006/relationships/tags" Target="../tags/tag237.xml"/></Relationships>
</file>

<file path=ppt/slides/_rels/slide22.xml.rels><?xml version="1.0" encoding="UTF-8" standalone="yes"?>
<Relationships xmlns="http://schemas.openxmlformats.org/package/2006/relationships"><Relationship Id="rId8" Type="http://schemas.openxmlformats.org/officeDocument/2006/relationships/tags" Target="../tags/tag245.xml"/><Relationship Id="rId13" Type="http://schemas.openxmlformats.org/officeDocument/2006/relationships/slideLayout" Target="../slideLayouts/slideLayout2.xml"/><Relationship Id="rId18" Type="http://schemas.openxmlformats.org/officeDocument/2006/relationships/image" Target="../media/image67.png"/><Relationship Id="rId3" Type="http://schemas.openxmlformats.org/officeDocument/2006/relationships/tags" Target="../tags/tag240.xml"/><Relationship Id="rId7" Type="http://schemas.openxmlformats.org/officeDocument/2006/relationships/tags" Target="../tags/tag244.xml"/><Relationship Id="rId12" Type="http://schemas.openxmlformats.org/officeDocument/2006/relationships/tags" Target="../tags/tag249.xml"/><Relationship Id="rId17" Type="http://schemas.openxmlformats.org/officeDocument/2006/relationships/image" Target="../media/image66.png"/><Relationship Id="rId2" Type="http://schemas.openxmlformats.org/officeDocument/2006/relationships/tags" Target="../tags/tag239.xml"/><Relationship Id="rId16" Type="http://schemas.openxmlformats.org/officeDocument/2006/relationships/image" Target="../media/image65.png"/><Relationship Id="rId1" Type="http://schemas.openxmlformats.org/officeDocument/2006/relationships/tags" Target="../tags/tag238.xml"/><Relationship Id="rId6" Type="http://schemas.openxmlformats.org/officeDocument/2006/relationships/tags" Target="../tags/tag243.xml"/><Relationship Id="rId11" Type="http://schemas.openxmlformats.org/officeDocument/2006/relationships/tags" Target="../tags/tag248.xml"/><Relationship Id="rId5" Type="http://schemas.openxmlformats.org/officeDocument/2006/relationships/tags" Target="../tags/tag242.xml"/><Relationship Id="rId15" Type="http://schemas.openxmlformats.org/officeDocument/2006/relationships/image" Target="../media/image64.png"/><Relationship Id="rId10" Type="http://schemas.openxmlformats.org/officeDocument/2006/relationships/tags" Target="../tags/tag247.xml"/><Relationship Id="rId4" Type="http://schemas.openxmlformats.org/officeDocument/2006/relationships/tags" Target="../tags/tag241.xml"/><Relationship Id="rId9" Type="http://schemas.openxmlformats.org/officeDocument/2006/relationships/tags" Target="../tags/tag246.xml"/><Relationship Id="rId1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8" Type="http://schemas.openxmlformats.org/officeDocument/2006/relationships/tags" Target="../tags/tag257.xml"/><Relationship Id="rId13" Type="http://schemas.openxmlformats.org/officeDocument/2006/relationships/tags" Target="../tags/tag262.xml"/><Relationship Id="rId18" Type="http://schemas.openxmlformats.org/officeDocument/2006/relationships/image" Target="../media/image70.png"/><Relationship Id="rId3" Type="http://schemas.openxmlformats.org/officeDocument/2006/relationships/tags" Target="../tags/tag252.xml"/><Relationship Id="rId7" Type="http://schemas.openxmlformats.org/officeDocument/2006/relationships/tags" Target="../tags/tag256.xml"/><Relationship Id="rId12" Type="http://schemas.openxmlformats.org/officeDocument/2006/relationships/tags" Target="../tags/tag261.xml"/><Relationship Id="rId17" Type="http://schemas.openxmlformats.org/officeDocument/2006/relationships/image" Target="../media/image69.png"/><Relationship Id="rId2" Type="http://schemas.openxmlformats.org/officeDocument/2006/relationships/tags" Target="../tags/tag251.xml"/><Relationship Id="rId16" Type="http://schemas.openxmlformats.org/officeDocument/2006/relationships/image" Target="../media/image68.png"/><Relationship Id="rId20" Type="http://schemas.openxmlformats.org/officeDocument/2006/relationships/image" Target="../media/image72.png"/><Relationship Id="rId1" Type="http://schemas.openxmlformats.org/officeDocument/2006/relationships/tags" Target="../tags/tag250.xml"/><Relationship Id="rId6" Type="http://schemas.openxmlformats.org/officeDocument/2006/relationships/tags" Target="../tags/tag255.xml"/><Relationship Id="rId11" Type="http://schemas.openxmlformats.org/officeDocument/2006/relationships/tags" Target="../tags/tag260.xml"/><Relationship Id="rId5" Type="http://schemas.openxmlformats.org/officeDocument/2006/relationships/tags" Target="../tags/tag254.xml"/><Relationship Id="rId15" Type="http://schemas.openxmlformats.org/officeDocument/2006/relationships/notesSlide" Target="../notesSlides/notesSlide23.xml"/><Relationship Id="rId10" Type="http://schemas.openxmlformats.org/officeDocument/2006/relationships/tags" Target="../tags/tag259.xml"/><Relationship Id="rId19" Type="http://schemas.openxmlformats.org/officeDocument/2006/relationships/image" Target="../media/image71.png"/><Relationship Id="rId4" Type="http://schemas.openxmlformats.org/officeDocument/2006/relationships/tags" Target="../tags/tag253.xml"/><Relationship Id="rId9" Type="http://schemas.openxmlformats.org/officeDocument/2006/relationships/tags" Target="../tags/tag258.xml"/><Relationship Id="rId14"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tags" Target="../tags/tag270.xml"/><Relationship Id="rId13" Type="http://schemas.openxmlformats.org/officeDocument/2006/relationships/slideLayout" Target="../slideLayouts/slideLayout2.xml"/><Relationship Id="rId18" Type="http://schemas.openxmlformats.org/officeDocument/2006/relationships/image" Target="../media/image76.png"/><Relationship Id="rId3" Type="http://schemas.openxmlformats.org/officeDocument/2006/relationships/tags" Target="../tags/tag265.xml"/><Relationship Id="rId7" Type="http://schemas.openxmlformats.org/officeDocument/2006/relationships/tags" Target="../tags/tag269.xml"/><Relationship Id="rId12" Type="http://schemas.openxmlformats.org/officeDocument/2006/relationships/tags" Target="../tags/tag274.xml"/><Relationship Id="rId17" Type="http://schemas.openxmlformats.org/officeDocument/2006/relationships/image" Target="../media/image75.png"/><Relationship Id="rId2" Type="http://schemas.openxmlformats.org/officeDocument/2006/relationships/tags" Target="../tags/tag264.xml"/><Relationship Id="rId16" Type="http://schemas.openxmlformats.org/officeDocument/2006/relationships/image" Target="../media/image74.png"/><Relationship Id="rId1" Type="http://schemas.openxmlformats.org/officeDocument/2006/relationships/tags" Target="../tags/tag263.xml"/><Relationship Id="rId6" Type="http://schemas.openxmlformats.org/officeDocument/2006/relationships/tags" Target="../tags/tag268.xml"/><Relationship Id="rId11" Type="http://schemas.openxmlformats.org/officeDocument/2006/relationships/tags" Target="../tags/tag273.xml"/><Relationship Id="rId5" Type="http://schemas.openxmlformats.org/officeDocument/2006/relationships/tags" Target="../tags/tag267.xml"/><Relationship Id="rId15" Type="http://schemas.openxmlformats.org/officeDocument/2006/relationships/image" Target="../media/image73.png"/><Relationship Id="rId10" Type="http://schemas.openxmlformats.org/officeDocument/2006/relationships/tags" Target="../tags/tag272.xml"/><Relationship Id="rId4" Type="http://schemas.openxmlformats.org/officeDocument/2006/relationships/tags" Target="../tags/tag266.xml"/><Relationship Id="rId9" Type="http://schemas.openxmlformats.org/officeDocument/2006/relationships/tags" Target="../tags/tag271.xml"/><Relationship Id="rId1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8" Type="http://schemas.openxmlformats.org/officeDocument/2006/relationships/tags" Target="../tags/tag282.xml"/><Relationship Id="rId13" Type="http://schemas.openxmlformats.org/officeDocument/2006/relationships/tags" Target="../tags/tag287.xml"/><Relationship Id="rId18" Type="http://schemas.openxmlformats.org/officeDocument/2006/relationships/image" Target="../media/image79.png"/><Relationship Id="rId3" Type="http://schemas.openxmlformats.org/officeDocument/2006/relationships/tags" Target="../tags/tag277.xml"/><Relationship Id="rId7" Type="http://schemas.openxmlformats.org/officeDocument/2006/relationships/tags" Target="../tags/tag281.xml"/><Relationship Id="rId12" Type="http://schemas.openxmlformats.org/officeDocument/2006/relationships/tags" Target="../tags/tag286.xml"/><Relationship Id="rId17" Type="http://schemas.openxmlformats.org/officeDocument/2006/relationships/image" Target="../media/image78.png"/><Relationship Id="rId2" Type="http://schemas.openxmlformats.org/officeDocument/2006/relationships/tags" Target="../tags/tag276.xml"/><Relationship Id="rId16" Type="http://schemas.openxmlformats.org/officeDocument/2006/relationships/image" Target="../media/image77.png"/><Relationship Id="rId20" Type="http://schemas.openxmlformats.org/officeDocument/2006/relationships/image" Target="../media/image81.png"/><Relationship Id="rId1" Type="http://schemas.openxmlformats.org/officeDocument/2006/relationships/tags" Target="../tags/tag275.xml"/><Relationship Id="rId6" Type="http://schemas.openxmlformats.org/officeDocument/2006/relationships/tags" Target="../tags/tag280.xml"/><Relationship Id="rId11" Type="http://schemas.openxmlformats.org/officeDocument/2006/relationships/tags" Target="../tags/tag285.xml"/><Relationship Id="rId5" Type="http://schemas.openxmlformats.org/officeDocument/2006/relationships/tags" Target="../tags/tag279.xml"/><Relationship Id="rId15" Type="http://schemas.openxmlformats.org/officeDocument/2006/relationships/notesSlide" Target="../notesSlides/notesSlide25.xml"/><Relationship Id="rId10" Type="http://schemas.openxmlformats.org/officeDocument/2006/relationships/tags" Target="../tags/tag284.xml"/><Relationship Id="rId19" Type="http://schemas.openxmlformats.org/officeDocument/2006/relationships/image" Target="../media/image80.png"/><Relationship Id="rId4" Type="http://schemas.openxmlformats.org/officeDocument/2006/relationships/tags" Target="../tags/tag278.xml"/><Relationship Id="rId9" Type="http://schemas.openxmlformats.org/officeDocument/2006/relationships/tags" Target="../tags/tag283.xml"/><Relationship Id="rId14"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tags" Target="../tags/tag295.xml"/><Relationship Id="rId13" Type="http://schemas.openxmlformats.org/officeDocument/2006/relationships/slideLayout" Target="../slideLayouts/slideLayout2.xml"/><Relationship Id="rId18" Type="http://schemas.openxmlformats.org/officeDocument/2006/relationships/image" Target="../media/image85.png"/><Relationship Id="rId3" Type="http://schemas.openxmlformats.org/officeDocument/2006/relationships/tags" Target="../tags/tag290.xml"/><Relationship Id="rId7" Type="http://schemas.openxmlformats.org/officeDocument/2006/relationships/tags" Target="../tags/tag294.xml"/><Relationship Id="rId12" Type="http://schemas.openxmlformats.org/officeDocument/2006/relationships/tags" Target="../tags/tag299.xml"/><Relationship Id="rId17" Type="http://schemas.openxmlformats.org/officeDocument/2006/relationships/image" Target="../media/image84.png"/><Relationship Id="rId2" Type="http://schemas.openxmlformats.org/officeDocument/2006/relationships/tags" Target="../tags/tag289.xml"/><Relationship Id="rId16" Type="http://schemas.openxmlformats.org/officeDocument/2006/relationships/image" Target="../media/image83.png"/><Relationship Id="rId1" Type="http://schemas.openxmlformats.org/officeDocument/2006/relationships/tags" Target="../tags/tag288.xml"/><Relationship Id="rId6" Type="http://schemas.openxmlformats.org/officeDocument/2006/relationships/tags" Target="../tags/tag293.xml"/><Relationship Id="rId11" Type="http://schemas.openxmlformats.org/officeDocument/2006/relationships/tags" Target="../tags/tag298.xml"/><Relationship Id="rId5" Type="http://schemas.openxmlformats.org/officeDocument/2006/relationships/tags" Target="../tags/tag292.xml"/><Relationship Id="rId15" Type="http://schemas.openxmlformats.org/officeDocument/2006/relationships/image" Target="../media/image82.png"/><Relationship Id="rId10" Type="http://schemas.openxmlformats.org/officeDocument/2006/relationships/tags" Target="../tags/tag297.xml"/><Relationship Id="rId4" Type="http://schemas.openxmlformats.org/officeDocument/2006/relationships/tags" Target="../tags/tag291.xml"/><Relationship Id="rId9" Type="http://schemas.openxmlformats.org/officeDocument/2006/relationships/tags" Target="../tags/tag296.xml"/><Relationship Id="rId1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8" Type="http://schemas.openxmlformats.org/officeDocument/2006/relationships/tags" Target="../tags/tag307.xml"/><Relationship Id="rId13" Type="http://schemas.openxmlformats.org/officeDocument/2006/relationships/tags" Target="../tags/tag312.xml"/><Relationship Id="rId18" Type="http://schemas.openxmlformats.org/officeDocument/2006/relationships/image" Target="../media/image88.png"/><Relationship Id="rId3" Type="http://schemas.openxmlformats.org/officeDocument/2006/relationships/tags" Target="../tags/tag302.xml"/><Relationship Id="rId7" Type="http://schemas.openxmlformats.org/officeDocument/2006/relationships/tags" Target="../tags/tag306.xml"/><Relationship Id="rId12" Type="http://schemas.openxmlformats.org/officeDocument/2006/relationships/tags" Target="../tags/tag311.xml"/><Relationship Id="rId17" Type="http://schemas.openxmlformats.org/officeDocument/2006/relationships/image" Target="../media/image87.png"/><Relationship Id="rId2" Type="http://schemas.openxmlformats.org/officeDocument/2006/relationships/tags" Target="../tags/tag301.xml"/><Relationship Id="rId16" Type="http://schemas.openxmlformats.org/officeDocument/2006/relationships/image" Target="../media/image86.png"/><Relationship Id="rId20" Type="http://schemas.openxmlformats.org/officeDocument/2006/relationships/image" Target="../media/image90.png"/><Relationship Id="rId1" Type="http://schemas.openxmlformats.org/officeDocument/2006/relationships/tags" Target="../tags/tag300.xml"/><Relationship Id="rId6" Type="http://schemas.openxmlformats.org/officeDocument/2006/relationships/tags" Target="../tags/tag305.xml"/><Relationship Id="rId11" Type="http://schemas.openxmlformats.org/officeDocument/2006/relationships/tags" Target="../tags/tag310.xml"/><Relationship Id="rId5" Type="http://schemas.openxmlformats.org/officeDocument/2006/relationships/tags" Target="../tags/tag304.xml"/><Relationship Id="rId15" Type="http://schemas.openxmlformats.org/officeDocument/2006/relationships/notesSlide" Target="../notesSlides/notesSlide27.xml"/><Relationship Id="rId10" Type="http://schemas.openxmlformats.org/officeDocument/2006/relationships/tags" Target="../tags/tag309.xml"/><Relationship Id="rId19" Type="http://schemas.openxmlformats.org/officeDocument/2006/relationships/image" Target="../media/image89.png"/><Relationship Id="rId4" Type="http://schemas.openxmlformats.org/officeDocument/2006/relationships/tags" Target="../tags/tag303.xml"/><Relationship Id="rId9" Type="http://schemas.openxmlformats.org/officeDocument/2006/relationships/tags" Target="../tags/tag308.xml"/><Relationship Id="rId14"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tags" Target="../tags/tag315.xml"/><Relationship Id="rId7" Type="http://schemas.openxmlformats.org/officeDocument/2006/relationships/image" Target="../media/image91.png"/><Relationship Id="rId2" Type="http://schemas.openxmlformats.org/officeDocument/2006/relationships/tags" Target="../tags/tag314.xml"/><Relationship Id="rId1" Type="http://schemas.openxmlformats.org/officeDocument/2006/relationships/tags" Target="../tags/tag313.xml"/><Relationship Id="rId6" Type="http://schemas.openxmlformats.org/officeDocument/2006/relationships/notesSlide" Target="../notesSlides/notesSlide28.xml"/><Relationship Id="rId5" Type="http://schemas.openxmlformats.org/officeDocument/2006/relationships/slideLayout" Target="../slideLayouts/slideLayout1.xml"/><Relationship Id="rId4" Type="http://schemas.openxmlformats.org/officeDocument/2006/relationships/tags" Target="../tags/tag316.xml"/></Relationships>
</file>

<file path=ppt/slides/_rels/slide29.xml.rels><?xml version="1.0" encoding="UTF-8" standalone="yes"?>
<Relationships xmlns="http://schemas.openxmlformats.org/package/2006/relationships"><Relationship Id="rId3" Type="http://schemas.openxmlformats.org/officeDocument/2006/relationships/video" Target="../media/media1.mp4"/><Relationship Id="rId7" Type="http://schemas.openxmlformats.org/officeDocument/2006/relationships/image" Target="../media/image92.png"/><Relationship Id="rId2" Type="http://schemas.microsoft.com/office/2007/relationships/media" Target="../media/media1.mp4"/><Relationship Id="rId1" Type="http://schemas.openxmlformats.org/officeDocument/2006/relationships/tags" Target="../tags/tag317.xml"/><Relationship Id="rId6" Type="http://schemas.openxmlformats.org/officeDocument/2006/relationships/notesSlide" Target="../notesSlides/notesSlide29.xml"/><Relationship Id="rId5" Type="http://schemas.openxmlformats.org/officeDocument/2006/relationships/slideLayout" Target="../slideLayouts/slideLayout1.xml"/><Relationship Id="rId4" Type="http://schemas.openxmlformats.org/officeDocument/2006/relationships/tags" Target="../tags/tag318.xml"/></Relationships>
</file>

<file path=ppt/slides/_rels/slide30.xml.rels><?xml version="1.0" encoding="UTF-8" standalone="yes"?>
<Relationships xmlns="http://schemas.openxmlformats.org/package/2006/relationships"><Relationship Id="rId8" Type="http://schemas.openxmlformats.org/officeDocument/2006/relationships/tags" Target="../tags/tag326.xml"/><Relationship Id="rId13" Type="http://schemas.openxmlformats.org/officeDocument/2006/relationships/tags" Target="../tags/tag331.xml"/><Relationship Id="rId18" Type="http://schemas.openxmlformats.org/officeDocument/2006/relationships/image" Target="../media/image88.png"/><Relationship Id="rId3" Type="http://schemas.openxmlformats.org/officeDocument/2006/relationships/tags" Target="../tags/tag321.xml"/><Relationship Id="rId21" Type="http://schemas.openxmlformats.org/officeDocument/2006/relationships/image" Target="../media/image94.png"/><Relationship Id="rId7" Type="http://schemas.openxmlformats.org/officeDocument/2006/relationships/tags" Target="../tags/tag325.xml"/><Relationship Id="rId12" Type="http://schemas.openxmlformats.org/officeDocument/2006/relationships/tags" Target="../tags/tag330.xml"/><Relationship Id="rId17" Type="http://schemas.openxmlformats.org/officeDocument/2006/relationships/notesSlide" Target="../notesSlides/notesSlide30.xml"/><Relationship Id="rId2" Type="http://schemas.openxmlformats.org/officeDocument/2006/relationships/tags" Target="../tags/tag320.xml"/><Relationship Id="rId16" Type="http://schemas.openxmlformats.org/officeDocument/2006/relationships/slideLayout" Target="../slideLayouts/slideLayout1.xml"/><Relationship Id="rId20" Type="http://schemas.openxmlformats.org/officeDocument/2006/relationships/image" Target="../media/image93.png"/><Relationship Id="rId1" Type="http://schemas.openxmlformats.org/officeDocument/2006/relationships/tags" Target="../tags/tag319.xml"/><Relationship Id="rId6" Type="http://schemas.openxmlformats.org/officeDocument/2006/relationships/tags" Target="../tags/tag324.xml"/><Relationship Id="rId11" Type="http://schemas.openxmlformats.org/officeDocument/2006/relationships/tags" Target="../tags/tag329.xml"/><Relationship Id="rId24" Type="http://schemas.openxmlformats.org/officeDocument/2006/relationships/image" Target="../media/image61.png"/><Relationship Id="rId5" Type="http://schemas.openxmlformats.org/officeDocument/2006/relationships/tags" Target="../tags/tag323.xml"/><Relationship Id="rId15" Type="http://schemas.openxmlformats.org/officeDocument/2006/relationships/tags" Target="../tags/tag333.xml"/><Relationship Id="rId23" Type="http://schemas.openxmlformats.org/officeDocument/2006/relationships/image" Target="../media/image96.png"/><Relationship Id="rId10" Type="http://schemas.openxmlformats.org/officeDocument/2006/relationships/tags" Target="../tags/tag328.xml"/><Relationship Id="rId19" Type="http://schemas.openxmlformats.org/officeDocument/2006/relationships/image" Target="../media/image83.png"/><Relationship Id="rId4" Type="http://schemas.openxmlformats.org/officeDocument/2006/relationships/tags" Target="../tags/tag322.xml"/><Relationship Id="rId9" Type="http://schemas.openxmlformats.org/officeDocument/2006/relationships/tags" Target="../tags/tag327.xml"/><Relationship Id="rId14" Type="http://schemas.openxmlformats.org/officeDocument/2006/relationships/tags" Target="../tags/tag332.xml"/><Relationship Id="rId22" Type="http://schemas.openxmlformats.org/officeDocument/2006/relationships/image" Target="../media/image95.png"/></Relationships>
</file>

<file path=ppt/slides/_rels/slide31.xml.rels><?xml version="1.0" encoding="UTF-8" standalone="yes"?>
<Relationships xmlns="http://schemas.openxmlformats.org/package/2006/relationships"><Relationship Id="rId8" Type="http://schemas.openxmlformats.org/officeDocument/2006/relationships/tags" Target="../tags/tag341.xml"/><Relationship Id="rId13" Type="http://schemas.openxmlformats.org/officeDocument/2006/relationships/slideLayout" Target="../slideLayouts/slideLayout1.xml"/><Relationship Id="rId18" Type="http://schemas.openxmlformats.org/officeDocument/2006/relationships/image" Target="../media/image100.png"/><Relationship Id="rId3" Type="http://schemas.openxmlformats.org/officeDocument/2006/relationships/tags" Target="../tags/tag336.xml"/><Relationship Id="rId7" Type="http://schemas.openxmlformats.org/officeDocument/2006/relationships/tags" Target="../tags/tag340.xml"/><Relationship Id="rId12" Type="http://schemas.openxmlformats.org/officeDocument/2006/relationships/tags" Target="../tags/tag345.xml"/><Relationship Id="rId17" Type="http://schemas.openxmlformats.org/officeDocument/2006/relationships/image" Target="../media/image99.png"/><Relationship Id="rId2" Type="http://schemas.openxmlformats.org/officeDocument/2006/relationships/tags" Target="../tags/tag335.xml"/><Relationship Id="rId16" Type="http://schemas.openxmlformats.org/officeDocument/2006/relationships/image" Target="../media/image98.png"/><Relationship Id="rId20" Type="http://schemas.openxmlformats.org/officeDocument/2006/relationships/image" Target="../media/image96.png"/><Relationship Id="rId1" Type="http://schemas.openxmlformats.org/officeDocument/2006/relationships/tags" Target="../tags/tag334.xml"/><Relationship Id="rId6" Type="http://schemas.openxmlformats.org/officeDocument/2006/relationships/tags" Target="../tags/tag339.xml"/><Relationship Id="rId11" Type="http://schemas.openxmlformats.org/officeDocument/2006/relationships/tags" Target="../tags/tag344.xml"/><Relationship Id="rId5" Type="http://schemas.openxmlformats.org/officeDocument/2006/relationships/tags" Target="../tags/tag338.xml"/><Relationship Id="rId15" Type="http://schemas.openxmlformats.org/officeDocument/2006/relationships/image" Target="../media/image97.png"/><Relationship Id="rId10" Type="http://schemas.openxmlformats.org/officeDocument/2006/relationships/tags" Target="../tags/tag343.xml"/><Relationship Id="rId19" Type="http://schemas.openxmlformats.org/officeDocument/2006/relationships/image" Target="../media/image101.png"/><Relationship Id="rId4" Type="http://schemas.openxmlformats.org/officeDocument/2006/relationships/tags" Target="../tags/tag337.xml"/><Relationship Id="rId9" Type="http://schemas.openxmlformats.org/officeDocument/2006/relationships/tags" Target="../tags/tag342.xml"/><Relationship Id="rId1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ags" Target="../tags/tag348.xml"/><Relationship Id="rId7" Type="http://schemas.openxmlformats.org/officeDocument/2006/relationships/notesSlide" Target="../notesSlides/notesSlide32.xml"/><Relationship Id="rId2" Type="http://schemas.openxmlformats.org/officeDocument/2006/relationships/tags" Target="../tags/tag347.xml"/><Relationship Id="rId1" Type="http://schemas.openxmlformats.org/officeDocument/2006/relationships/tags" Target="../tags/tag346.xml"/><Relationship Id="rId6" Type="http://schemas.openxmlformats.org/officeDocument/2006/relationships/slideLayout" Target="../slideLayouts/slideLayout2.xml"/><Relationship Id="rId5" Type="http://schemas.openxmlformats.org/officeDocument/2006/relationships/tags" Target="../tags/tag350.xml"/><Relationship Id="rId4" Type="http://schemas.openxmlformats.org/officeDocument/2006/relationships/tags" Target="../tags/tag349.xml"/><Relationship Id="rId9" Type="http://schemas.openxmlformats.org/officeDocument/2006/relationships/image" Target="../media/image102.png"/></Relationships>
</file>

<file path=ppt/slides/_rels/slide33.xml.rels><?xml version="1.0" encoding="UTF-8" standalone="yes"?>
<Relationships xmlns="http://schemas.openxmlformats.org/package/2006/relationships"><Relationship Id="rId8" Type="http://schemas.openxmlformats.org/officeDocument/2006/relationships/image" Target="../media/image104.png"/><Relationship Id="rId3" Type="http://schemas.openxmlformats.org/officeDocument/2006/relationships/tags" Target="../tags/tag353.xml"/><Relationship Id="rId7" Type="http://schemas.openxmlformats.org/officeDocument/2006/relationships/image" Target="../media/image103.png"/><Relationship Id="rId2" Type="http://schemas.openxmlformats.org/officeDocument/2006/relationships/tags" Target="../tags/tag352.xml"/><Relationship Id="rId1" Type="http://schemas.openxmlformats.org/officeDocument/2006/relationships/tags" Target="../tags/tag351.xml"/><Relationship Id="rId6" Type="http://schemas.openxmlformats.org/officeDocument/2006/relationships/slideLayout" Target="../slideLayouts/slideLayout2.xml"/><Relationship Id="rId5" Type="http://schemas.openxmlformats.org/officeDocument/2006/relationships/tags" Target="../tags/tag355.xml"/><Relationship Id="rId10" Type="http://schemas.openxmlformats.org/officeDocument/2006/relationships/image" Target="../media/image106.png"/><Relationship Id="rId4" Type="http://schemas.openxmlformats.org/officeDocument/2006/relationships/tags" Target="../tags/tag354.xml"/><Relationship Id="rId9" Type="http://schemas.openxmlformats.org/officeDocument/2006/relationships/image" Target="../media/image105.png"/></Relationships>
</file>

<file path=ppt/slides/_rels/slide34.xml.rels><?xml version="1.0" encoding="UTF-8" standalone="yes"?>
<Relationships xmlns="http://schemas.openxmlformats.org/package/2006/relationships"><Relationship Id="rId3" Type="http://schemas.openxmlformats.org/officeDocument/2006/relationships/tags" Target="../tags/tag358.xml"/><Relationship Id="rId7" Type="http://schemas.openxmlformats.org/officeDocument/2006/relationships/image" Target="../media/image107.png"/><Relationship Id="rId2" Type="http://schemas.openxmlformats.org/officeDocument/2006/relationships/tags" Target="../tags/tag357.xml"/><Relationship Id="rId1" Type="http://schemas.openxmlformats.org/officeDocument/2006/relationships/tags" Target="../tags/tag356.xml"/><Relationship Id="rId6" Type="http://schemas.openxmlformats.org/officeDocument/2006/relationships/notesSlide" Target="../notesSlides/notesSlide33.xml"/><Relationship Id="rId5" Type="http://schemas.openxmlformats.org/officeDocument/2006/relationships/slideLayout" Target="../slideLayouts/slideLayout1.xml"/><Relationship Id="rId4" Type="http://schemas.openxmlformats.org/officeDocument/2006/relationships/tags" Target="../tags/tag359.xml"/></Relationships>
</file>

<file path=ppt/slides/_rels/slide35.xml.rels><?xml version="1.0" encoding="UTF-8" standalone="yes"?>
<Relationships xmlns="http://schemas.openxmlformats.org/package/2006/relationships"><Relationship Id="rId3" Type="http://schemas.openxmlformats.org/officeDocument/2006/relationships/tags" Target="../tags/tag362.xml"/><Relationship Id="rId7" Type="http://schemas.openxmlformats.org/officeDocument/2006/relationships/image" Target="../media/image108.jpeg"/><Relationship Id="rId2" Type="http://schemas.openxmlformats.org/officeDocument/2006/relationships/tags" Target="../tags/tag361.xml"/><Relationship Id="rId1" Type="http://schemas.openxmlformats.org/officeDocument/2006/relationships/tags" Target="../tags/tag360.xml"/><Relationship Id="rId6" Type="http://schemas.openxmlformats.org/officeDocument/2006/relationships/slideLayout" Target="../slideLayouts/slideLayout11.xml"/><Relationship Id="rId5" Type="http://schemas.openxmlformats.org/officeDocument/2006/relationships/tags" Target="../tags/tag364.xml"/><Relationship Id="rId4" Type="http://schemas.openxmlformats.org/officeDocument/2006/relationships/tags" Target="../tags/tag363.xml"/></Relationships>
</file>

<file path=ppt/slides/_rels/slide36.xml.rels><?xml version="1.0" encoding="UTF-8" standalone="yes"?>
<Relationships xmlns="http://schemas.openxmlformats.org/package/2006/relationships"><Relationship Id="rId3" Type="http://schemas.openxmlformats.org/officeDocument/2006/relationships/tags" Target="../tags/tag367.xml"/><Relationship Id="rId2" Type="http://schemas.openxmlformats.org/officeDocument/2006/relationships/tags" Target="../tags/tag366.xml"/><Relationship Id="rId1" Type="http://schemas.openxmlformats.org/officeDocument/2006/relationships/tags" Target="../tags/tag365.xml"/><Relationship Id="rId6" Type="http://schemas.openxmlformats.org/officeDocument/2006/relationships/image" Target="../media/image28.jpg"/><Relationship Id="rId5" Type="http://schemas.openxmlformats.org/officeDocument/2006/relationships/notesSlide" Target="../notesSlides/notesSlide34.xml"/><Relationship Id="rId4"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8" Type="http://schemas.openxmlformats.org/officeDocument/2006/relationships/tags" Target="../tags/tag375.xml"/><Relationship Id="rId3" Type="http://schemas.openxmlformats.org/officeDocument/2006/relationships/tags" Target="../tags/tag370.xml"/><Relationship Id="rId7" Type="http://schemas.openxmlformats.org/officeDocument/2006/relationships/tags" Target="../tags/tag374.xml"/><Relationship Id="rId2" Type="http://schemas.openxmlformats.org/officeDocument/2006/relationships/tags" Target="../tags/tag369.xml"/><Relationship Id="rId1" Type="http://schemas.openxmlformats.org/officeDocument/2006/relationships/tags" Target="../tags/tag368.xml"/><Relationship Id="rId6" Type="http://schemas.openxmlformats.org/officeDocument/2006/relationships/tags" Target="../tags/tag373.xml"/><Relationship Id="rId11" Type="http://schemas.openxmlformats.org/officeDocument/2006/relationships/image" Target="../media/image109.jpeg"/><Relationship Id="rId5" Type="http://schemas.openxmlformats.org/officeDocument/2006/relationships/tags" Target="../tags/tag372.xml"/><Relationship Id="rId10" Type="http://schemas.openxmlformats.org/officeDocument/2006/relationships/notesSlide" Target="../notesSlides/notesSlide35.xml"/><Relationship Id="rId4" Type="http://schemas.openxmlformats.org/officeDocument/2006/relationships/tags" Target="../tags/tag371.xml"/><Relationship Id="rId9"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8" Type="http://schemas.openxmlformats.org/officeDocument/2006/relationships/image" Target="../media/image111.jpg"/><Relationship Id="rId3" Type="http://schemas.openxmlformats.org/officeDocument/2006/relationships/tags" Target="../tags/tag378.xml"/><Relationship Id="rId7" Type="http://schemas.openxmlformats.org/officeDocument/2006/relationships/image" Target="../media/image110.jpg"/><Relationship Id="rId2" Type="http://schemas.openxmlformats.org/officeDocument/2006/relationships/tags" Target="../tags/tag377.xml"/><Relationship Id="rId1" Type="http://schemas.openxmlformats.org/officeDocument/2006/relationships/tags" Target="../tags/tag376.xml"/><Relationship Id="rId6" Type="http://schemas.openxmlformats.org/officeDocument/2006/relationships/notesSlide" Target="../notesSlides/notesSlide36.xml"/><Relationship Id="rId5" Type="http://schemas.openxmlformats.org/officeDocument/2006/relationships/slideLayout" Target="../slideLayouts/slideLayout1.xml"/><Relationship Id="rId4" Type="http://schemas.openxmlformats.org/officeDocument/2006/relationships/tags" Target="../tags/tag379.xml"/></Relationships>
</file>

<file path=ppt/slides/_rels/slide39.xml.rels><?xml version="1.0" encoding="UTF-8" standalone="yes"?>
<Relationships xmlns="http://schemas.openxmlformats.org/package/2006/relationships"><Relationship Id="rId3" Type="http://schemas.openxmlformats.org/officeDocument/2006/relationships/tags" Target="../tags/tag382.xml"/><Relationship Id="rId7" Type="http://schemas.openxmlformats.org/officeDocument/2006/relationships/image" Target="../media/image3.png"/><Relationship Id="rId2" Type="http://schemas.openxmlformats.org/officeDocument/2006/relationships/tags" Target="../tags/tag381.xml"/><Relationship Id="rId1" Type="http://schemas.openxmlformats.org/officeDocument/2006/relationships/tags" Target="../tags/tag380.xml"/><Relationship Id="rId6" Type="http://schemas.openxmlformats.org/officeDocument/2006/relationships/notesSlide" Target="../notesSlides/notesSlide37.xml"/><Relationship Id="rId5" Type="http://schemas.openxmlformats.org/officeDocument/2006/relationships/slideLayout" Target="../slideLayouts/slideLayout3.xml"/><Relationship Id="rId4" Type="http://schemas.openxmlformats.org/officeDocument/2006/relationships/tags" Target="../tags/tag383.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85.xml"/><Relationship Id="rId1" Type="http://schemas.openxmlformats.org/officeDocument/2006/relationships/tags" Target="../tags/tag384.xml"/><Relationship Id="rId4" Type="http://schemas.openxmlformats.org/officeDocument/2006/relationships/notesSlide" Target="../notesSlides/notesSlide38.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4.xml"/><Relationship Id="rId1" Type="http://schemas.openxmlformats.org/officeDocument/2006/relationships/tags" Target="../tags/tag386.xml"/><Relationship Id="rId4" Type="http://schemas.openxmlformats.org/officeDocument/2006/relationships/image" Target="../media/image112.png"/></Relationships>
</file>

<file path=ppt/slides/_rels/slide42.xml.rels><?xml version="1.0" encoding="UTF-8" standalone="yes"?>
<Relationships xmlns="http://schemas.openxmlformats.org/package/2006/relationships"><Relationship Id="rId3" Type="http://schemas.openxmlformats.org/officeDocument/2006/relationships/tags" Target="../tags/tag389.xml"/><Relationship Id="rId7" Type="http://schemas.openxmlformats.org/officeDocument/2006/relationships/image" Target="../media/image113.gif"/><Relationship Id="rId2" Type="http://schemas.openxmlformats.org/officeDocument/2006/relationships/tags" Target="../tags/tag388.xml"/><Relationship Id="rId1" Type="http://schemas.openxmlformats.org/officeDocument/2006/relationships/tags" Target="../tags/tag387.xml"/><Relationship Id="rId6" Type="http://schemas.openxmlformats.org/officeDocument/2006/relationships/notesSlide" Target="../notesSlides/notesSlide40.xml"/><Relationship Id="rId5" Type="http://schemas.openxmlformats.org/officeDocument/2006/relationships/slideLayout" Target="../slideLayouts/slideLayout1.xml"/><Relationship Id="rId4" Type="http://schemas.openxmlformats.org/officeDocument/2006/relationships/tags" Target="../tags/tag390.xml"/></Relationships>
</file>

<file path=ppt/slides/_rels/slide43.xml.rels><?xml version="1.0" encoding="UTF-8" standalone="yes"?>
<Relationships xmlns="http://schemas.openxmlformats.org/package/2006/relationships"><Relationship Id="rId3" Type="http://schemas.openxmlformats.org/officeDocument/2006/relationships/tags" Target="../tags/tag393.xml"/><Relationship Id="rId7" Type="http://schemas.openxmlformats.org/officeDocument/2006/relationships/image" Target="../media/image115.png"/><Relationship Id="rId2" Type="http://schemas.openxmlformats.org/officeDocument/2006/relationships/tags" Target="../tags/tag392.xml"/><Relationship Id="rId1" Type="http://schemas.openxmlformats.org/officeDocument/2006/relationships/tags" Target="../tags/tag391.xml"/><Relationship Id="rId6" Type="http://schemas.openxmlformats.org/officeDocument/2006/relationships/image" Target="../media/image114.png"/><Relationship Id="rId5" Type="http://schemas.openxmlformats.org/officeDocument/2006/relationships/notesSlide" Target="../notesSlides/notesSlide41.xml"/><Relationship Id="rId4"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3" Type="http://schemas.openxmlformats.org/officeDocument/2006/relationships/tags" Target="../tags/tag406.xml"/><Relationship Id="rId18" Type="http://schemas.openxmlformats.org/officeDocument/2006/relationships/tags" Target="../tags/tag411.xml"/><Relationship Id="rId26" Type="http://schemas.openxmlformats.org/officeDocument/2006/relationships/tags" Target="../tags/tag419.xml"/><Relationship Id="rId39" Type="http://schemas.openxmlformats.org/officeDocument/2006/relationships/image" Target="../media/image117.png"/><Relationship Id="rId21" Type="http://schemas.openxmlformats.org/officeDocument/2006/relationships/tags" Target="../tags/tag414.xml"/><Relationship Id="rId34" Type="http://schemas.openxmlformats.org/officeDocument/2006/relationships/tags" Target="../tags/tag427.xml"/><Relationship Id="rId42" Type="http://schemas.openxmlformats.org/officeDocument/2006/relationships/image" Target="../media/image120.png"/><Relationship Id="rId7" Type="http://schemas.openxmlformats.org/officeDocument/2006/relationships/tags" Target="../tags/tag400.xml"/><Relationship Id="rId2" Type="http://schemas.openxmlformats.org/officeDocument/2006/relationships/tags" Target="../tags/tag395.xml"/><Relationship Id="rId16" Type="http://schemas.openxmlformats.org/officeDocument/2006/relationships/tags" Target="../tags/tag409.xml"/><Relationship Id="rId29" Type="http://schemas.openxmlformats.org/officeDocument/2006/relationships/tags" Target="../tags/tag422.xml"/><Relationship Id="rId1" Type="http://schemas.openxmlformats.org/officeDocument/2006/relationships/tags" Target="../tags/tag394.xml"/><Relationship Id="rId6" Type="http://schemas.openxmlformats.org/officeDocument/2006/relationships/tags" Target="../tags/tag399.xml"/><Relationship Id="rId11" Type="http://schemas.openxmlformats.org/officeDocument/2006/relationships/tags" Target="../tags/tag404.xml"/><Relationship Id="rId24" Type="http://schemas.openxmlformats.org/officeDocument/2006/relationships/tags" Target="../tags/tag417.xml"/><Relationship Id="rId32" Type="http://schemas.openxmlformats.org/officeDocument/2006/relationships/tags" Target="../tags/tag425.xml"/><Relationship Id="rId37" Type="http://schemas.openxmlformats.org/officeDocument/2006/relationships/notesSlide" Target="../notesSlides/notesSlide42.xml"/><Relationship Id="rId40" Type="http://schemas.openxmlformats.org/officeDocument/2006/relationships/image" Target="../media/image118.png"/><Relationship Id="rId45" Type="http://schemas.openxmlformats.org/officeDocument/2006/relationships/image" Target="../media/image123.png"/><Relationship Id="rId5" Type="http://schemas.openxmlformats.org/officeDocument/2006/relationships/tags" Target="../tags/tag398.xml"/><Relationship Id="rId15" Type="http://schemas.openxmlformats.org/officeDocument/2006/relationships/tags" Target="../tags/tag408.xml"/><Relationship Id="rId23" Type="http://schemas.openxmlformats.org/officeDocument/2006/relationships/tags" Target="../tags/tag416.xml"/><Relationship Id="rId28" Type="http://schemas.openxmlformats.org/officeDocument/2006/relationships/tags" Target="../tags/tag421.xml"/><Relationship Id="rId36" Type="http://schemas.openxmlformats.org/officeDocument/2006/relationships/slideLayout" Target="../slideLayouts/slideLayout1.xml"/><Relationship Id="rId10" Type="http://schemas.openxmlformats.org/officeDocument/2006/relationships/tags" Target="../tags/tag403.xml"/><Relationship Id="rId19" Type="http://schemas.openxmlformats.org/officeDocument/2006/relationships/tags" Target="../tags/tag412.xml"/><Relationship Id="rId31" Type="http://schemas.openxmlformats.org/officeDocument/2006/relationships/tags" Target="../tags/tag424.xml"/><Relationship Id="rId44" Type="http://schemas.openxmlformats.org/officeDocument/2006/relationships/image" Target="../media/image122.png"/><Relationship Id="rId4" Type="http://schemas.openxmlformats.org/officeDocument/2006/relationships/tags" Target="../tags/tag397.xml"/><Relationship Id="rId9" Type="http://schemas.openxmlformats.org/officeDocument/2006/relationships/tags" Target="../tags/tag402.xml"/><Relationship Id="rId14" Type="http://schemas.openxmlformats.org/officeDocument/2006/relationships/tags" Target="../tags/tag407.xml"/><Relationship Id="rId22" Type="http://schemas.openxmlformats.org/officeDocument/2006/relationships/tags" Target="../tags/tag415.xml"/><Relationship Id="rId27" Type="http://schemas.openxmlformats.org/officeDocument/2006/relationships/tags" Target="../tags/tag420.xml"/><Relationship Id="rId30" Type="http://schemas.openxmlformats.org/officeDocument/2006/relationships/tags" Target="../tags/tag423.xml"/><Relationship Id="rId35" Type="http://schemas.openxmlformats.org/officeDocument/2006/relationships/tags" Target="../tags/tag428.xml"/><Relationship Id="rId43" Type="http://schemas.openxmlformats.org/officeDocument/2006/relationships/image" Target="../media/image121.png"/><Relationship Id="rId8" Type="http://schemas.openxmlformats.org/officeDocument/2006/relationships/tags" Target="../tags/tag401.xml"/><Relationship Id="rId3" Type="http://schemas.openxmlformats.org/officeDocument/2006/relationships/tags" Target="../tags/tag396.xml"/><Relationship Id="rId12" Type="http://schemas.openxmlformats.org/officeDocument/2006/relationships/tags" Target="../tags/tag405.xml"/><Relationship Id="rId17" Type="http://schemas.openxmlformats.org/officeDocument/2006/relationships/tags" Target="../tags/tag410.xml"/><Relationship Id="rId25" Type="http://schemas.openxmlformats.org/officeDocument/2006/relationships/tags" Target="../tags/tag418.xml"/><Relationship Id="rId33" Type="http://schemas.openxmlformats.org/officeDocument/2006/relationships/tags" Target="../tags/tag426.xml"/><Relationship Id="rId38" Type="http://schemas.openxmlformats.org/officeDocument/2006/relationships/image" Target="../media/image116.png"/><Relationship Id="rId20" Type="http://schemas.openxmlformats.org/officeDocument/2006/relationships/tags" Target="../tags/tag413.xml"/><Relationship Id="rId41" Type="http://schemas.openxmlformats.org/officeDocument/2006/relationships/image" Target="../media/image119.png"/></Relationships>
</file>

<file path=ppt/slides/_rels/slide45.xml.rels><?xml version="1.0" encoding="UTF-8" standalone="yes"?>
<Relationships xmlns="http://schemas.openxmlformats.org/package/2006/relationships"><Relationship Id="rId13" Type="http://schemas.openxmlformats.org/officeDocument/2006/relationships/tags" Target="../tags/tag441.xml"/><Relationship Id="rId18" Type="http://schemas.openxmlformats.org/officeDocument/2006/relationships/slideLayout" Target="../slideLayouts/slideLayout2.xml"/><Relationship Id="rId26" Type="http://schemas.openxmlformats.org/officeDocument/2006/relationships/image" Target="../media/image130.png"/><Relationship Id="rId3" Type="http://schemas.openxmlformats.org/officeDocument/2006/relationships/tags" Target="../tags/tag431.xml"/><Relationship Id="rId21" Type="http://schemas.openxmlformats.org/officeDocument/2006/relationships/image" Target="../media/image125.svg"/><Relationship Id="rId34" Type="http://schemas.openxmlformats.org/officeDocument/2006/relationships/image" Target="../media/image138.png"/><Relationship Id="rId7" Type="http://schemas.openxmlformats.org/officeDocument/2006/relationships/tags" Target="../tags/tag435.xml"/><Relationship Id="rId12" Type="http://schemas.openxmlformats.org/officeDocument/2006/relationships/tags" Target="../tags/tag440.xml"/><Relationship Id="rId17" Type="http://schemas.openxmlformats.org/officeDocument/2006/relationships/tags" Target="../tags/tag445.xml"/><Relationship Id="rId25" Type="http://schemas.openxmlformats.org/officeDocument/2006/relationships/image" Target="../media/image129.svg"/><Relationship Id="rId33" Type="http://schemas.openxmlformats.org/officeDocument/2006/relationships/image" Target="../media/image137.png"/><Relationship Id="rId2" Type="http://schemas.openxmlformats.org/officeDocument/2006/relationships/tags" Target="../tags/tag430.xml"/><Relationship Id="rId16" Type="http://schemas.openxmlformats.org/officeDocument/2006/relationships/tags" Target="../tags/tag444.xml"/><Relationship Id="rId20" Type="http://schemas.openxmlformats.org/officeDocument/2006/relationships/image" Target="../media/image124.png"/><Relationship Id="rId29" Type="http://schemas.openxmlformats.org/officeDocument/2006/relationships/image" Target="../media/image133.svg"/><Relationship Id="rId1" Type="http://schemas.openxmlformats.org/officeDocument/2006/relationships/tags" Target="../tags/tag429.xml"/><Relationship Id="rId6" Type="http://schemas.openxmlformats.org/officeDocument/2006/relationships/tags" Target="../tags/tag434.xml"/><Relationship Id="rId11" Type="http://schemas.openxmlformats.org/officeDocument/2006/relationships/tags" Target="../tags/tag439.xml"/><Relationship Id="rId24" Type="http://schemas.openxmlformats.org/officeDocument/2006/relationships/image" Target="../media/image128.png"/><Relationship Id="rId32" Type="http://schemas.openxmlformats.org/officeDocument/2006/relationships/image" Target="../media/image136.png"/><Relationship Id="rId5" Type="http://schemas.openxmlformats.org/officeDocument/2006/relationships/tags" Target="../tags/tag433.xml"/><Relationship Id="rId15" Type="http://schemas.openxmlformats.org/officeDocument/2006/relationships/tags" Target="../tags/tag443.xml"/><Relationship Id="rId23" Type="http://schemas.openxmlformats.org/officeDocument/2006/relationships/image" Target="../media/image127.svg"/><Relationship Id="rId28" Type="http://schemas.openxmlformats.org/officeDocument/2006/relationships/image" Target="../media/image132.png"/><Relationship Id="rId36" Type="http://schemas.openxmlformats.org/officeDocument/2006/relationships/image" Target="../media/image140.png"/><Relationship Id="rId10" Type="http://schemas.openxmlformats.org/officeDocument/2006/relationships/tags" Target="../tags/tag438.xml"/><Relationship Id="rId19" Type="http://schemas.openxmlformats.org/officeDocument/2006/relationships/notesSlide" Target="../notesSlides/notesSlide43.xml"/><Relationship Id="rId31" Type="http://schemas.openxmlformats.org/officeDocument/2006/relationships/image" Target="../media/image135.png"/><Relationship Id="rId4" Type="http://schemas.openxmlformats.org/officeDocument/2006/relationships/tags" Target="../tags/tag432.xml"/><Relationship Id="rId9" Type="http://schemas.openxmlformats.org/officeDocument/2006/relationships/tags" Target="../tags/tag437.xml"/><Relationship Id="rId14" Type="http://schemas.openxmlformats.org/officeDocument/2006/relationships/tags" Target="../tags/tag442.xml"/><Relationship Id="rId22" Type="http://schemas.openxmlformats.org/officeDocument/2006/relationships/image" Target="../media/image126.png"/><Relationship Id="rId27" Type="http://schemas.openxmlformats.org/officeDocument/2006/relationships/image" Target="../media/image131.svg"/><Relationship Id="rId30" Type="http://schemas.openxmlformats.org/officeDocument/2006/relationships/image" Target="../media/image134.png"/><Relationship Id="rId35" Type="http://schemas.openxmlformats.org/officeDocument/2006/relationships/image" Target="../media/image139.png"/><Relationship Id="rId8" Type="http://schemas.openxmlformats.org/officeDocument/2006/relationships/tags" Target="../tags/tag436.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447.xml"/><Relationship Id="rId1" Type="http://schemas.openxmlformats.org/officeDocument/2006/relationships/tags" Target="../tags/tag446.xml"/><Relationship Id="rId4" Type="http://schemas.openxmlformats.org/officeDocument/2006/relationships/notesSlide" Target="../notesSlides/notesSlide44.xml"/></Relationships>
</file>

<file path=ppt/slides/_rels/slide47.xml.rels><?xml version="1.0" encoding="UTF-8" standalone="yes"?>
<Relationships xmlns="http://schemas.openxmlformats.org/package/2006/relationships"><Relationship Id="rId8" Type="http://schemas.openxmlformats.org/officeDocument/2006/relationships/notesSlide" Target="../notesSlides/notesSlide45.xml"/><Relationship Id="rId3" Type="http://schemas.openxmlformats.org/officeDocument/2006/relationships/tags" Target="../tags/tag450.xml"/><Relationship Id="rId7" Type="http://schemas.openxmlformats.org/officeDocument/2006/relationships/slideLayout" Target="../slideLayouts/slideLayout1.xml"/><Relationship Id="rId2" Type="http://schemas.openxmlformats.org/officeDocument/2006/relationships/tags" Target="../tags/tag449.xml"/><Relationship Id="rId1" Type="http://schemas.openxmlformats.org/officeDocument/2006/relationships/tags" Target="../tags/tag448.xml"/><Relationship Id="rId6" Type="http://schemas.openxmlformats.org/officeDocument/2006/relationships/tags" Target="../tags/tag453.xml"/><Relationship Id="rId5" Type="http://schemas.openxmlformats.org/officeDocument/2006/relationships/tags" Target="../tags/tag452.xml"/><Relationship Id="rId10" Type="http://schemas.openxmlformats.org/officeDocument/2006/relationships/image" Target="../media/image142.png"/><Relationship Id="rId4" Type="http://schemas.openxmlformats.org/officeDocument/2006/relationships/tags" Target="../tags/tag451.xml"/><Relationship Id="rId9" Type="http://schemas.openxmlformats.org/officeDocument/2006/relationships/image" Target="../media/image141.jpeg"/></Relationships>
</file>

<file path=ppt/slides/_rels/slide48.xml.rels><?xml version="1.0" encoding="UTF-8" standalone="yes"?>
<Relationships xmlns="http://schemas.openxmlformats.org/package/2006/relationships"><Relationship Id="rId8" Type="http://schemas.openxmlformats.org/officeDocument/2006/relationships/image" Target="../media/image143.png"/><Relationship Id="rId3" Type="http://schemas.openxmlformats.org/officeDocument/2006/relationships/tags" Target="../tags/tag456.xml"/><Relationship Id="rId7" Type="http://schemas.openxmlformats.org/officeDocument/2006/relationships/notesSlide" Target="../notesSlides/notesSlide46.xml"/><Relationship Id="rId2" Type="http://schemas.openxmlformats.org/officeDocument/2006/relationships/tags" Target="../tags/tag455.xml"/><Relationship Id="rId1" Type="http://schemas.openxmlformats.org/officeDocument/2006/relationships/tags" Target="../tags/tag454.xml"/><Relationship Id="rId6" Type="http://schemas.openxmlformats.org/officeDocument/2006/relationships/slideLayout" Target="../slideLayouts/slideLayout1.xml"/><Relationship Id="rId5" Type="http://schemas.openxmlformats.org/officeDocument/2006/relationships/tags" Target="../tags/tag458.xml"/><Relationship Id="rId4" Type="http://schemas.openxmlformats.org/officeDocument/2006/relationships/tags" Target="../tags/tag457.xml"/><Relationship Id="rId9" Type="http://schemas.openxmlformats.org/officeDocument/2006/relationships/image" Target="../media/image144.png"/></Relationships>
</file>

<file path=ppt/slides/_rels/slide49.xml.rels><?xml version="1.0" encoding="UTF-8" standalone="yes"?>
<Relationships xmlns="http://schemas.openxmlformats.org/package/2006/relationships"><Relationship Id="rId3" Type="http://schemas.openxmlformats.org/officeDocument/2006/relationships/tags" Target="../tags/tag461.xml"/><Relationship Id="rId7" Type="http://schemas.openxmlformats.org/officeDocument/2006/relationships/image" Target="../media/image145.gif"/><Relationship Id="rId2" Type="http://schemas.openxmlformats.org/officeDocument/2006/relationships/tags" Target="../tags/tag460.xml"/><Relationship Id="rId1" Type="http://schemas.openxmlformats.org/officeDocument/2006/relationships/tags" Target="../tags/tag459.xml"/><Relationship Id="rId6" Type="http://schemas.openxmlformats.org/officeDocument/2006/relationships/notesSlide" Target="../notesSlides/notesSlide47.xml"/><Relationship Id="rId5" Type="http://schemas.openxmlformats.org/officeDocument/2006/relationships/slideLayout" Target="../slideLayouts/slideLayout1.xml"/><Relationship Id="rId4" Type="http://schemas.openxmlformats.org/officeDocument/2006/relationships/tags" Target="../tags/tag462.xml"/></Relationships>
</file>

<file path=ppt/slides/_rels/slide50.xml.rels><?xml version="1.0" encoding="UTF-8" standalone="yes"?>
<Relationships xmlns="http://schemas.openxmlformats.org/package/2006/relationships"><Relationship Id="rId8" Type="http://schemas.openxmlformats.org/officeDocument/2006/relationships/tags" Target="../tags/tag470.xml"/><Relationship Id="rId13" Type="http://schemas.openxmlformats.org/officeDocument/2006/relationships/tags" Target="../tags/tag475.xml"/><Relationship Id="rId18" Type="http://schemas.openxmlformats.org/officeDocument/2006/relationships/tags" Target="../tags/tag480.xml"/><Relationship Id="rId26" Type="http://schemas.openxmlformats.org/officeDocument/2006/relationships/image" Target="../media/image150.png"/><Relationship Id="rId3" Type="http://schemas.openxmlformats.org/officeDocument/2006/relationships/tags" Target="../tags/tag465.xml"/><Relationship Id="rId21" Type="http://schemas.openxmlformats.org/officeDocument/2006/relationships/notesSlide" Target="../notesSlides/notesSlide48.xml"/><Relationship Id="rId7" Type="http://schemas.openxmlformats.org/officeDocument/2006/relationships/tags" Target="../tags/tag469.xml"/><Relationship Id="rId12" Type="http://schemas.openxmlformats.org/officeDocument/2006/relationships/tags" Target="../tags/tag474.xml"/><Relationship Id="rId17" Type="http://schemas.openxmlformats.org/officeDocument/2006/relationships/tags" Target="../tags/tag479.xml"/><Relationship Id="rId25" Type="http://schemas.openxmlformats.org/officeDocument/2006/relationships/image" Target="../media/image149.png"/><Relationship Id="rId2" Type="http://schemas.openxmlformats.org/officeDocument/2006/relationships/tags" Target="../tags/tag464.xml"/><Relationship Id="rId16" Type="http://schemas.openxmlformats.org/officeDocument/2006/relationships/tags" Target="../tags/tag478.xml"/><Relationship Id="rId20" Type="http://schemas.openxmlformats.org/officeDocument/2006/relationships/slideLayout" Target="../slideLayouts/slideLayout1.xml"/><Relationship Id="rId1" Type="http://schemas.openxmlformats.org/officeDocument/2006/relationships/tags" Target="../tags/tag463.xml"/><Relationship Id="rId6" Type="http://schemas.openxmlformats.org/officeDocument/2006/relationships/tags" Target="../tags/tag468.xml"/><Relationship Id="rId11" Type="http://schemas.openxmlformats.org/officeDocument/2006/relationships/tags" Target="../tags/tag473.xml"/><Relationship Id="rId24" Type="http://schemas.openxmlformats.org/officeDocument/2006/relationships/image" Target="../media/image148.png"/><Relationship Id="rId5" Type="http://schemas.openxmlformats.org/officeDocument/2006/relationships/tags" Target="../tags/tag467.xml"/><Relationship Id="rId15" Type="http://schemas.openxmlformats.org/officeDocument/2006/relationships/tags" Target="../tags/tag477.xml"/><Relationship Id="rId23" Type="http://schemas.openxmlformats.org/officeDocument/2006/relationships/image" Target="../media/image147.png"/><Relationship Id="rId10" Type="http://schemas.openxmlformats.org/officeDocument/2006/relationships/tags" Target="../tags/tag472.xml"/><Relationship Id="rId19" Type="http://schemas.openxmlformats.org/officeDocument/2006/relationships/tags" Target="../tags/tag481.xml"/><Relationship Id="rId4" Type="http://schemas.openxmlformats.org/officeDocument/2006/relationships/tags" Target="../tags/tag466.xml"/><Relationship Id="rId9" Type="http://schemas.openxmlformats.org/officeDocument/2006/relationships/tags" Target="../tags/tag471.xml"/><Relationship Id="rId14" Type="http://schemas.openxmlformats.org/officeDocument/2006/relationships/tags" Target="../tags/tag476.xml"/><Relationship Id="rId22" Type="http://schemas.openxmlformats.org/officeDocument/2006/relationships/image" Target="../media/image146.png"/><Relationship Id="rId27" Type="http://schemas.openxmlformats.org/officeDocument/2006/relationships/image" Target="../media/image151.png"/></Relationships>
</file>

<file path=ppt/slides/_rels/slide51.xml.rels><?xml version="1.0" encoding="UTF-8" standalone="yes"?>
<Relationships xmlns="http://schemas.openxmlformats.org/package/2006/relationships"><Relationship Id="rId8" Type="http://schemas.openxmlformats.org/officeDocument/2006/relationships/tags" Target="../tags/tag489.xml"/><Relationship Id="rId13" Type="http://schemas.openxmlformats.org/officeDocument/2006/relationships/tags" Target="../tags/tag494.xml"/><Relationship Id="rId18" Type="http://schemas.openxmlformats.org/officeDocument/2006/relationships/image" Target="../media/image146.png"/><Relationship Id="rId3" Type="http://schemas.openxmlformats.org/officeDocument/2006/relationships/tags" Target="../tags/tag484.xml"/><Relationship Id="rId21" Type="http://schemas.openxmlformats.org/officeDocument/2006/relationships/image" Target="../media/image149.png"/><Relationship Id="rId7" Type="http://schemas.openxmlformats.org/officeDocument/2006/relationships/tags" Target="../tags/tag488.xml"/><Relationship Id="rId12" Type="http://schemas.openxmlformats.org/officeDocument/2006/relationships/tags" Target="../tags/tag493.xml"/><Relationship Id="rId17" Type="http://schemas.openxmlformats.org/officeDocument/2006/relationships/notesSlide" Target="../notesSlides/notesSlide49.xml"/><Relationship Id="rId2" Type="http://schemas.openxmlformats.org/officeDocument/2006/relationships/tags" Target="../tags/tag483.xml"/><Relationship Id="rId16" Type="http://schemas.openxmlformats.org/officeDocument/2006/relationships/slideLayout" Target="../slideLayouts/slideLayout1.xml"/><Relationship Id="rId20" Type="http://schemas.openxmlformats.org/officeDocument/2006/relationships/image" Target="../media/image148.png"/><Relationship Id="rId1" Type="http://schemas.openxmlformats.org/officeDocument/2006/relationships/tags" Target="../tags/tag482.xml"/><Relationship Id="rId6" Type="http://schemas.openxmlformats.org/officeDocument/2006/relationships/tags" Target="../tags/tag487.xml"/><Relationship Id="rId11" Type="http://schemas.openxmlformats.org/officeDocument/2006/relationships/tags" Target="../tags/tag492.xml"/><Relationship Id="rId24" Type="http://schemas.openxmlformats.org/officeDocument/2006/relationships/image" Target="../media/image152.jpeg"/><Relationship Id="rId5" Type="http://schemas.openxmlformats.org/officeDocument/2006/relationships/tags" Target="../tags/tag486.xml"/><Relationship Id="rId15" Type="http://schemas.openxmlformats.org/officeDocument/2006/relationships/tags" Target="../tags/tag496.xml"/><Relationship Id="rId23" Type="http://schemas.openxmlformats.org/officeDocument/2006/relationships/image" Target="../media/image151.png"/><Relationship Id="rId10" Type="http://schemas.openxmlformats.org/officeDocument/2006/relationships/tags" Target="../tags/tag491.xml"/><Relationship Id="rId19" Type="http://schemas.openxmlformats.org/officeDocument/2006/relationships/image" Target="../media/image147.png"/><Relationship Id="rId4" Type="http://schemas.openxmlformats.org/officeDocument/2006/relationships/tags" Target="../tags/tag485.xml"/><Relationship Id="rId9" Type="http://schemas.openxmlformats.org/officeDocument/2006/relationships/tags" Target="../tags/tag490.xml"/><Relationship Id="rId14" Type="http://schemas.openxmlformats.org/officeDocument/2006/relationships/tags" Target="../tags/tag495.xml"/><Relationship Id="rId22" Type="http://schemas.openxmlformats.org/officeDocument/2006/relationships/image" Target="../media/image150.png"/></Relationships>
</file>

<file path=ppt/slides/_rels/slide52.xml.rels><?xml version="1.0" encoding="UTF-8" standalone="yes"?>
<Relationships xmlns="http://schemas.openxmlformats.org/package/2006/relationships"><Relationship Id="rId3" Type="http://schemas.openxmlformats.org/officeDocument/2006/relationships/tags" Target="../tags/tag499.xml"/><Relationship Id="rId2" Type="http://schemas.openxmlformats.org/officeDocument/2006/relationships/tags" Target="../tags/tag498.xml"/><Relationship Id="rId1" Type="http://schemas.openxmlformats.org/officeDocument/2006/relationships/tags" Target="../tags/tag497.xml"/><Relationship Id="rId6" Type="http://schemas.openxmlformats.org/officeDocument/2006/relationships/image" Target="../media/image153.png"/><Relationship Id="rId5" Type="http://schemas.openxmlformats.org/officeDocument/2006/relationships/notesSlide" Target="../notesSlides/notesSlide50.xml"/><Relationship Id="rId4"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8" Type="http://schemas.openxmlformats.org/officeDocument/2006/relationships/tags" Target="../tags/tag507.xml"/><Relationship Id="rId13" Type="http://schemas.openxmlformats.org/officeDocument/2006/relationships/image" Target="../media/image146.png"/><Relationship Id="rId18" Type="http://schemas.openxmlformats.org/officeDocument/2006/relationships/image" Target="../media/image151.png"/><Relationship Id="rId3" Type="http://schemas.openxmlformats.org/officeDocument/2006/relationships/tags" Target="../tags/tag502.xml"/><Relationship Id="rId7" Type="http://schemas.openxmlformats.org/officeDocument/2006/relationships/tags" Target="../tags/tag506.xml"/><Relationship Id="rId12" Type="http://schemas.openxmlformats.org/officeDocument/2006/relationships/image" Target="../media/image153.png"/><Relationship Id="rId17" Type="http://schemas.openxmlformats.org/officeDocument/2006/relationships/image" Target="../media/image150.png"/><Relationship Id="rId2" Type="http://schemas.openxmlformats.org/officeDocument/2006/relationships/tags" Target="../tags/tag501.xml"/><Relationship Id="rId16" Type="http://schemas.openxmlformats.org/officeDocument/2006/relationships/image" Target="../media/image149.png"/><Relationship Id="rId1" Type="http://schemas.openxmlformats.org/officeDocument/2006/relationships/tags" Target="../tags/tag500.xml"/><Relationship Id="rId6" Type="http://schemas.openxmlformats.org/officeDocument/2006/relationships/tags" Target="../tags/tag505.xml"/><Relationship Id="rId11" Type="http://schemas.openxmlformats.org/officeDocument/2006/relationships/notesSlide" Target="../notesSlides/notesSlide51.xml"/><Relationship Id="rId5" Type="http://schemas.openxmlformats.org/officeDocument/2006/relationships/tags" Target="../tags/tag504.xml"/><Relationship Id="rId15" Type="http://schemas.openxmlformats.org/officeDocument/2006/relationships/image" Target="../media/image148.png"/><Relationship Id="rId10" Type="http://schemas.openxmlformats.org/officeDocument/2006/relationships/slideLayout" Target="../slideLayouts/slideLayout1.xml"/><Relationship Id="rId4" Type="http://schemas.openxmlformats.org/officeDocument/2006/relationships/tags" Target="../tags/tag503.xml"/><Relationship Id="rId9" Type="http://schemas.openxmlformats.org/officeDocument/2006/relationships/tags" Target="../tags/tag508.xml"/><Relationship Id="rId14" Type="http://schemas.openxmlformats.org/officeDocument/2006/relationships/image" Target="../media/image147.png"/></Relationships>
</file>

<file path=ppt/slides/_rels/slide54.xml.rels><?xml version="1.0" encoding="UTF-8" standalone="yes"?>
<Relationships xmlns="http://schemas.openxmlformats.org/package/2006/relationships"><Relationship Id="rId3" Type="http://schemas.openxmlformats.org/officeDocument/2006/relationships/tags" Target="../tags/tag511.xml"/><Relationship Id="rId7" Type="http://schemas.openxmlformats.org/officeDocument/2006/relationships/image" Target="../media/image154.gif"/><Relationship Id="rId2" Type="http://schemas.openxmlformats.org/officeDocument/2006/relationships/tags" Target="../tags/tag510.xml"/><Relationship Id="rId1" Type="http://schemas.openxmlformats.org/officeDocument/2006/relationships/tags" Target="../tags/tag509.xml"/><Relationship Id="rId6" Type="http://schemas.openxmlformats.org/officeDocument/2006/relationships/notesSlide" Target="../notesSlides/notesSlide52.xml"/><Relationship Id="rId5" Type="http://schemas.openxmlformats.org/officeDocument/2006/relationships/slideLayout" Target="../slideLayouts/slideLayout1.xml"/><Relationship Id="rId4" Type="http://schemas.openxmlformats.org/officeDocument/2006/relationships/tags" Target="../tags/tag512.xml"/></Relationships>
</file>

<file path=ppt/slides/_rels/slide55.xml.rels><?xml version="1.0" encoding="UTF-8" standalone="yes"?>
<Relationships xmlns="http://schemas.openxmlformats.org/package/2006/relationships"><Relationship Id="rId8" Type="http://schemas.openxmlformats.org/officeDocument/2006/relationships/tags" Target="../tags/tag520.xml"/><Relationship Id="rId13" Type="http://schemas.openxmlformats.org/officeDocument/2006/relationships/tags" Target="../tags/tag525.xml"/><Relationship Id="rId18" Type="http://schemas.openxmlformats.org/officeDocument/2006/relationships/tags" Target="../tags/tag530.xml"/><Relationship Id="rId26" Type="http://schemas.openxmlformats.org/officeDocument/2006/relationships/image" Target="../media/image76.png"/><Relationship Id="rId3" Type="http://schemas.openxmlformats.org/officeDocument/2006/relationships/tags" Target="../tags/tag515.xml"/><Relationship Id="rId21" Type="http://schemas.openxmlformats.org/officeDocument/2006/relationships/notesSlide" Target="../notesSlides/notesSlide53.xml"/><Relationship Id="rId7" Type="http://schemas.openxmlformats.org/officeDocument/2006/relationships/tags" Target="../tags/tag519.xml"/><Relationship Id="rId12" Type="http://schemas.openxmlformats.org/officeDocument/2006/relationships/tags" Target="../tags/tag524.xml"/><Relationship Id="rId17" Type="http://schemas.openxmlformats.org/officeDocument/2006/relationships/tags" Target="../tags/tag529.xml"/><Relationship Id="rId25" Type="http://schemas.openxmlformats.org/officeDocument/2006/relationships/image" Target="../media/image67.png"/><Relationship Id="rId2" Type="http://schemas.openxmlformats.org/officeDocument/2006/relationships/tags" Target="../tags/tag514.xml"/><Relationship Id="rId16" Type="http://schemas.openxmlformats.org/officeDocument/2006/relationships/tags" Target="../tags/tag528.xml"/><Relationship Id="rId20" Type="http://schemas.openxmlformats.org/officeDocument/2006/relationships/slideLayout" Target="../slideLayouts/slideLayout2.xml"/><Relationship Id="rId1" Type="http://schemas.openxmlformats.org/officeDocument/2006/relationships/tags" Target="../tags/tag513.xml"/><Relationship Id="rId6" Type="http://schemas.openxmlformats.org/officeDocument/2006/relationships/tags" Target="../tags/tag518.xml"/><Relationship Id="rId11" Type="http://schemas.openxmlformats.org/officeDocument/2006/relationships/tags" Target="../tags/tag523.xml"/><Relationship Id="rId24" Type="http://schemas.openxmlformats.org/officeDocument/2006/relationships/image" Target="../media/image58.png"/><Relationship Id="rId5" Type="http://schemas.openxmlformats.org/officeDocument/2006/relationships/tags" Target="../tags/tag517.xml"/><Relationship Id="rId15" Type="http://schemas.openxmlformats.org/officeDocument/2006/relationships/tags" Target="../tags/tag527.xml"/><Relationship Id="rId23" Type="http://schemas.openxmlformats.org/officeDocument/2006/relationships/image" Target="../media/image49.png"/><Relationship Id="rId10" Type="http://schemas.openxmlformats.org/officeDocument/2006/relationships/tags" Target="../tags/tag522.xml"/><Relationship Id="rId19" Type="http://schemas.openxmlformats.org/officeDocument/2006/relationships/tags" Target="../tags/tag531.xml"/><Relationship Id="rId4" Type="http://schemas.openxmlformats.org/officeDocument/2006/relationships/tags" Target="../tags/tag516.xml"/><Relationship Id="rId9" Type="http://schemas.openxmlformats.org/officeDocument/2006/relationships/tags" Target="../tags/tag521.xml"/><Relationship Id="rId14" Type="http://schemas.openxmlformats.org/officeDocument/2006/relationships/tags" Target="../tags/tag526.xml"/><Relationship Id="rId22" Type="http://schemas.openxmlformats.org/officeDocument/2006/relationships/image" Target="../media/image40.png"/><Relationship Id="rId27" Type="http://schemas.openxmlformats.org/officeDocument/2006/relationships/image" Target="../media/image90.png"/></Relationships>
</file>

<file path=ppt/slides/_rels/slide56.xml.rels><?xml version="1.0" encoding="UTF-8" standalone="yes"?>
<Relationships xmlns="http://schemas.openxmlformats.org/package/2006/relationships"><Relationship Id="rId13" Type="http://schemas.openxmlformats.org/officeDocument/2006/relationships/tags" Target="../tags/tag544.xml"/><Relationship Id="rId18" Type="http://schemas.openxmlformats.org/officeDocument/2006/relationships/slideLayout" Target="../slideLayouts/slideLayout2.xml"/><Relationship Id="rId26" Type="http://schemas.openxmlformats.org/officeDocument/2006/relationships/image" Target="../media/image130.png"/><Relationship Id="rId3" Type="http://schemas.openxmlformats.org/officeDocument/2006/relationships/tags" Target="../tags/tag534.xml"/><Relationship Id="rId21" Type="http://schemas.openxmlformats.org/officeDocument/2006/relationships/image" Target="../media/image125.svg"/><Relationship Id="rId34" Type="http://schemas.openxmlformats.org/officeDocument/2006/relationships/image" Target="../media/image159.png"/><Relationship Id="rId7" Type="http://schemas.openxmlformats.org/officeDocument/2006/relationships/tags" Target="../tags/tag538.xml"/><Relationship Id="rId12" Type="http://schemas.openxmlformats.org/officeDocument/2006/relationships/tags" Target="../tags/tag543.xml"/><Relationship Id="rId17" Type="http://schemas.openxmlformats.org/officeDocument/2006/relationships/tags" Target="../tags/tag548.xml"/><Relationship Id="rId25" Type="http://schemas.openxmlformats.org/officeDocument/2006/relationships/image" Target="../media/image129.svg"/><Relationship Id="rId33" Type="http://schemas.openxmlformats.org/officeDocument/2006/relationships/image" Target="../media/image158.png"/><Relationship Id="rId2" Type="http://schemas.openxmlformats.org/officeDocument/2006/relationships/tags" Target="../tags/tag533.xml"/><Relationship Id="rId16" Type="http://schemas.openxmlformats.org/officeDocument/2006/relationships/tags" Target="../tags/tag547.xml"/><Relationship Id="rId20" Type="http://schemas.openxmlformats.org/officeDocument/2006/relationships/image" Target="../media/image124.png"/><Relationship Id="rId29" Type="http://schemas.openxmlformats.org/officeDocument/2006/relationships/image" Target="../media/image133.svg"/><Relationship Id="rId1" Type="http://schemas.openxmlformats.org/officeDocument/2006/relationships/tags" Target="../tags/tag532.xml"/><Relationship Id="rId6" Type="http://schemas.openxmlformats.org/officeDocument/2006/relationships/tags" Target="../tags/tag537.xml"/><Relationship Id="rId11" Type="http://schemas.openxmlformats.org/officeDocument/2006/relationships/tags" Target="../tags/tag542.xml"/><Relationship Id="rId24" Type="http://schemas.openxmlformats.org/officeDocument/2006/relationships/image" Target="../media/image128.png"/><Relationship Id="rId32" Type="http://schemas.openxmlformats.org/officeDocument/2006/relationships/image" Target="../media/image157.png"/><Relationship Id="rId5" Type="http://schemas.openxmlformats.org/officeDocument/2006/relationships/tags" Target="../tags/tag536.xml"/><Relationship Id="rId15" Type="http://schemas.openxmlformats.org/officeDocument/2006/relationships/tags" Target="../tags/tag546.xml"/><Relationship Id="rId23" Type="http://schemas.openxmlformats.org/officeDocument/2006/relationships/image" Target="../media/image127.svg"/><Relationship Id="rId28" Type="http://schemas.openxmlformats.org/officeDocument/2006/relationships/image" Target="../media/image132.png"/><Relationship Id="rId36" Type="http://schemas.openxmlformats.org/officeDocument/2006/relationships/image" Target="../media/image161.png"/><Relationship Id="rId10" Type="http://schemas.openxmlformats.org/officeDocument/2006/relationships/tags" Target="../tags/tag541.xml"/><Relationship Id="rId19" Type="http://schemas.openxmlformats.org/officeDocument/2006/relationships/notesSlide" Target="../notesSlides/notesSlide54.xml"/><Relationship Id="rId31" Type="http://schemas.openxmlformats.org/officeDocument/2006/relationships/image" Target="../media/image156.png"/><Relationship Id="rId4" Type="http://schemas.openxmlformats.org/officeDocument/2006/relationships/tags" Target="../tags/tag535.xml"/><Relationship Id="rId9" Type="http://schemas.openxmlformats.org/officeDocument/2006/relationships/tags" Target="../tags/tag540.xml"/><Relationship Id="rId14" Type="http://schemas.openxmlformats.org/officeDocument/2006/relationships/tags" Target="../tags/tag545.xml"/><Relationship Id="rId22" Type="http://schemas.openxmlformats.org/officeDocument/2006/relationships/image" Target="../media/image126.png"/><Relationship Id="rId27" Type="http://schemas.openxmlformats.org/officeDocument/2006/relationships/image" Target="../media/image131.svg"/><Relationship Id="rId30" Type="http://schemas.openxmlformats.org/officeDocument/2006/relationships/image" Target="../media/image155.png"/><Relationship Id="rId35" Type="http://schemas.openxmlformats.org/officeDocument/2006/relationships/image" Target="../media/image160.png"/><Relationship Id="rId8" Type="http://schemas.openxmlformats.org/officeDocument/2006/relationships/tags" Target="../tags/tag539.xml"/></Relationships>
</file>

<file path=ppt/slides/_rels/slide57.xml.rels><?xml version="1.0" encoding="UTF-8" standalone="yes"?>
<Relationships xmlns="http://schemas.openxmlformats.org/package/2006/relationships"><Relationship Id="rId3" Type="http://schemas.openxmlformats.org/officeDocument/2006/relationships/tags" Target="../tags/tag551.xml"/><Relationship Id="rId7" Type="http://schemas.openxmlformats.org/officeDocument/2006/relationships/image" Target="../media/image110.jpg"/><Relationship Id="rId2" Type="http://schemas.openxmlformats.org/officeDocument/2006/relationships/tags" Target="../tags/tag550.xml"/><Relationship Id="rId1" Type="http://schemas.openxmlformats.org/officeDocument/2006/relationships/tags" Target="../tags/tag549.xml"/><Relationship Id="rId6" Type="http://schemas.openxmlformats.org/officeDocument/2006/relationships/slideLayout" Target="../slideLayouts/slideLayout12.xml"/><Relationship Id="rId5" Type="http://schemas.openxmlformats.org/officeDocument/2006/relationships/tags" Target="../tags/tag553.xml"/><Relationship Id="rId4" Type="http://schemas.openxmlformats.org/officeDocument/2006/relationships/tags" Target="../tags/tag552.xml"/></Relationships>
</file>

<file path=ppt/slides/_rels/slide58.xml.rels><?xml version="1.0" encoding="UTF-8" standalone="yes"?>
<Relationships xmlns="http://schemas.openxmlformats.org/package/2006/relationships"><Relationship Id="rId3" Type="http://schemas.openxmlformats.org/officeDocument/2006/relationships/tags" Target="../tags/tag556.xml"/><Relationship Id="rId7" Type="http://schemas.openxmlformats.org/officeDocument/2006/relationships/image" Target="../media/image162.gif"/><Relationship Id="rId2" Type="http://schemas.openxmlformats.org/officeDocument/2006/relationships/tags" Target="../tags/tag555.xml"/><Relationship Id="rId1" Type="http://schemas.openxmlformats.org/officeDocument/2006/relationships/tags" Target="../tags/tag554.xml"/><Relationship Id="rId6" Type="http://schemas.openxmlformats.org/officeDocument/2006/relationships/notesSlide" Target="../notesSlides/notesSlide55.xml"/><Relationship Id="rId5" Type="http://schemas.openxmlformats.org/officeDocument/2006/relationships/slideLayout" Target="../slideLayouts/slideLayout2.xml"/><Relationship Id="rId4" Type="http://schemas.openxmlformats.org/officeDocument/2006/relationships/tags" Target="../tags/tag557.xml"/></Relationships>
</file>

<file path=ppt/slides/_rels/slide5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59.xml"/><Relationship Id="rId1" Type="http://schemas.openxmlformats.org/officeDocument/2006/relationships/tags" Target="../tags/tag558.xml"/><Relationship Id="rId5" Type="http://schemas.openxmlformats.org/officeDocument/2006/relationships/image" Target="../media/image163.png"/><Relationship Id="rId4" Type="http://schemas.openxmlformats.org/officeDocument/2006/relationships/notesSlide" Target="../notesSlides/notesSlide56.xml"/></Relationships>
</file>

<file path=ppt/slides/_rels/slide60.xml.rels><?xml version="1.0" encoding="UTF-8" standalone="yes"?>
<Relationships xmlns="http://schemas.openxmlformats.org/package/2006/relationships"><Relationship Id="rId8" Type="http://schemas.openxmlformats.org/officeDocument/2006/relationships/tags" Target="../tags/tag567.xml"/><Relationship Id="rId13" Type="http://schemas.openxmlformats.org/officeDocument/2006/relationships/tags" Target="../tags/tag572.xml"/><Relationship Id="rId18" Type="http://schemas.openxmlformats.org/officeDocument/2006/relationships/tags" Target="../tags/tag577.xml"/><Relationship Id="rId3" Type="http://schemas.openxmlformats.org/officeDocument/2006/relationships/tags" Target="../tags/tag562.xml"/><Relationship Id="rId7" Type="http://schemas.openxmlformats.org/officeDocument/2006/relationships/tags" Target="../tags/tag566.xml"/><Relationship Id="rId12" Type="http://schemas.openxmlformats.org/officeDocument/2006/relationships/tags" Target="../tags/tag571.xml"/><Relationship Id="rId17" Type="http://schemas.openxmlformats.org/officeDocument/2006/relationships/tags" Target="../tags/tag576.xml"/><Relationship Id="rId2" Type="http://schemas.openxmlformats.org/officeDocument/2006/relationships/tags" Target="../tags/tag561.xml"/><Relationship Id="rId16" Type="http://schemas.openxmlformats.org/officeDocument/2006/relationships/tags" Target="../tags/tag575.xml"/><Relationship Id="rId20" Type="http://schemas.openxmlformats.org/officeDocument/2006/relationships/notesSlide" Target="../notesSlides/notesSlide57.xml"/><Relationship Id="rId1" Type="http://schemas.openxmlformats.org/officeDocument/2006/relationships/tags" Target="../tags/tag560.xml"/><Relationship Id="rId6" Type="http://schemas.openxmlformats.org/officeDocument/2006/relationships/tags" Target="../tags/tag565.xml"/><Relationship Id="rId11" Type="http://schemas.openxmlformats.org/officeDocument/2006/relationships/tags" Target="../tags/tag570.xml"/><Relationship Id="rId5" Type="http://schemas.openxmlformats.org/officeDocument/2006/relationships/tags" Target="../tags/tag564.xml"/><Relationship Id="rId15" Type="http://schemas.openxmlformats.org/officeDocument/2006/relationships/tags" Target="../tags/tag574.xml"/><Relationship Id="rId10" Type="http://schemas.openxmlformats.org/officeDocument/2006/relationships/tags" Target="../tags/tag569.xml"/><Relationship Id="rId19" Type="http://schemas.openxmlformats.org/officeDocument/2006/relationships/slideLayout" Target="../slideLayouts/slideLayout2.xml"/><Relationship Id="rId4" Type="http://schemas.openxmlformats.org/officeDocument/2006/relationships/tags" Target="../tags/tag563.xml"/><Relationship Id="rId9" Type="http://schemas.openxmlformats.org/officeDocument/2006/relationships/tags" Target="../tags/tag568.xml"/><Relationship Id="rId14" Type="http://schemas.openxmlformats.org/officeDocument/2006/relationships/tags" Target="../tags/tag573.xml"/></Relationships>
</file>

<file path=ppt/slides/_rels/slide61.xml.rels><?xml version="1.0" encoding="UTF-8" standalone="yes"?>
<Relationships xmlns="http://schemas.openxmlformats.org/package/2006/relationships"><Relationship Id="rId8" Type="http://schemas.openxmlformats.org/officeDocument/2006/relationships/image" Target="../media/image164.png"/><Relationship Id="rId3" Type="http://schemas.openxmlformats.org/officeDocument/2006/relationships/tags" Target="../tags/tag580.xml"/><Relationship Id="rId7" Type="http://schemas.openxmlformats.org/officeDocument/2006/relationships/notesSlide" Target="../notesSlides/notesSlide58.xml"/><Relationship Id="rId2" Type="http://schemas.openxmlformats.org/officeDocument/2006/relationships/tags" Target="../tags/tag579.xml"/><Relationship Id="rId1" Type="http://schemas.openxmlformats.org/officeDocument/2006/relationships/tags" Target="../tags/tag578.xml"/><Relationship Id="rId6" Type="http://schemas.openxmlformats.org/officeDocument/2006/relationships/slideLayout" Target="../slideLayouts/slideLayout1.xml"/><Relationship Id="rId5" Type="http://schemas.openxmlformats.org/officeDocument/2006/relationships/tags" Target="../tags/tag582.xml"/><Relationship Id="rId4" Type="http://schemas.openxmlformats.org/officeDocument/2006/relationships/tags" Target="../tags/tag581.xml"/></Relationships>
</file>

<file path=ppt/slides/_rels/slide62.xml.rels><?xml version="1.0" encoding="UTF-8" standalone="yes"?>
<Relationships xmlns="http://schemas.openxmlformats.org/package/2006/relationships"><Relationship Id="rId8" Type="http://schemas.openxmlformats.org/officeDocument/2006/relationships/image" Target="../media/image165.jpeg"/><Relationship Id="rId3" Type="http://schemas.openxmlformats.org/officeDocument/2006/relationships/tags" Target="../tags/tag585.xml"/><Relationship Id="rId7" Type="http://schemas.openxmlformats.org/officeDocument/2006/relationships/notesSlide" Target="../notesSlides/notesSlide59.xml"/><Relationship Id="rId2" Type="http://schemas.openxmlformats.org/officeDocument/2006/relationships/tags" Target="../tags/tag584.xml"/><Relationship Id="rId1" Type="http://schemas.openxmlformats.org/officeDocument/2006/relationships/tags" Target="../tags/tag583.xml"/><Relationship Id="rId6" Type="http://schemas.openxmlformats.org/officeDocument/2006/relationships/slideLayout" Target="../slideLayouts/slideLayout2.xml"/><Relationship Id="rId5" Type="http://schemas.openxmlformats.org/officeDocument/2006/relationships/tags" Target="../tags/tag587.xml"/><Relationship Id="rId4" Type="http://schemas.openxmlformats.org/officeDocument/2006/relationships/tags" Target="../tags/tag586.xml"/></Relationships>
</file>

<file path=ppt/slides/_rels/slide6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ags" Target="../tags/tag590.xml"/><Relationship Id="rId7" Type="http://schemas.openxmlformats.org/officeDocument/2006/relationships/notesSlide" Target="../notesSlides/notesSlide60.xml"/><Relationship Id="rId2" Type="http://schemas.openxmlformats.org/officeDocument/2006/relationships/tags" Target="../tags/tag589.xml"/><Relationship Id="rId1" Type="http://schemas.openxmlformats.org/officeDocument/2006/relationships/tags" Target="../tags/tag588.xml"/><Relationship Id="rId6" Type="http://schemas.openxmlformats.org/officeDocument/2006/relationships/slideLayout" Target="../slideLayouts/slideLayout2.xml"/><Relationship Id="rId5" Type="http://schemas.openxmlformats.org/officeDocument/2006/relationships/tags" Target="../tags/tag592.xml"/><Relationship Id="rId4" Type="http://schemas.openxmlformats.org/officeDocument/2006/relationships/tags" Target="../tags/tag591.xml"/><Relationship Id="rId9" Type="http://schemas.openxmlformats.org/officeDocument/2006/relationships/image" Target="../media/image166.png"/></Relationships>
</file>

<file path=ppt/slides/_rels/slide64.xml.rels><?xml version="1.0" encoding="UTF-8" standalone="yes"?>
<Relationships xmlns="http://schemas.openxmlformats.org/package/2006/relationships"><Relationship Id="rId8" Type="http://schemas.openxmlformats.org/officeDocument/2006/relationships/tags" Target="../tags/tag600.xml"/><Relationship Id="rId3" Type="http://schemas.openxmlformats.org/officeDocument/2006/relationships/tags" Target="../tags/tag595.xml"/><Relationship Id="rId7" Type="http://schemas.openxmlformats.org/officeDocument/2006/relationships/tags" Target="../tags/tag599.xml"/><Relationship Id="rId12" Type="http://schemas.openxmlformats.org/officeDocument/2006/relationships/image" Target="../media/image3.png"/><Relationship Id="rId2" Type="http://schemas.openxmlformats.org/officeDocument/2006/relationships/tags" Target="../tags/tag594.xml"/><Relationship Id="rId1" Type="http://schemas.openxmlformats.org/officeDocument/2006/relationships/tags" Target="../tags/tag593.xml"/><Relationship Id="rId6" Type="http://schemas.openxmlformats.org/officeDocument/2006/relationships/tags" Target="../tags/tag598.xml"/><Relationship Id="rId11" Type="http://schemas.openxmlformats.org/officeDocument/2006/relationships/image" Target="../media/image167.gif"/><Relationship Id="rId5" Type="http://schemas.openxmlformats.org/officeDocument/2006/relationships/tags" Target="../tags/tag597.xml"/><Relationship Id="rId10" Type="http://schemas.openxmlformats.org/officeDocument/2006/relationships/notesSlide" Target="../notesSlides/notesSlide61.xml"/><Relationship Id="rId4" Type="http://schemas.openxmlformats.org/officeDocument/2006/relationships/tags" Target="../tags/tag596.xml"/><Relationship Id="rId9"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8" Type="http://schemas.openxmlformats.org/officeDocument/2006/relationships/notesSlide" Target="../notesSlides/notesSlide62.xml"/><Relationship Id="rId3" Type="http://schemas.openxmlformats.org/officeDocument/2006/relationships/tags" Target="../tags/tag603.xml"/><Relationship Id="rId7" Type="http://schemas.openxmlformats.org/officeDocument/2006/relationships/slideLayout" Target="../slideLayouts/slideLayout5.xml"/><Relationship Id="rId2" Type="http://schemas.openxmlformats.org/officeDocument/2006/relationships/tags" Target="../tags/tag602.xml"/><Relationship Id="rId1" Type="http://schemas.openxmlformats.org/officeDocument/2006/relationships/tags" Target="../tags/tag601.xml"/><Relationship Id="rId6" Type="http://schemas.openxmlformats.org/officeDocument/2006/relationships/tags" Target="../tags/tag606.xml"/><Relationship Id="rId5" Type="http://schemas.openxmlformats.org/officeDocument/2006/relationships/tags" Target="../tags/tag605.xml"/><Relationship Id="rId4" Type="http://schemas.openxmlformats.org/officeDocument/2006/relationships/tags" Target="../tags/tag604.xml"/><Relationship Id="rId9" Type="http://schemas.openxmlformats.org/officeDocument/2006/relationships/image" Target="../media/image168.png"/></Relationships>
</file>

<file path=ppt/slides/_rels/slide66.xml.rels><?xml version="1.0" encoding="UTF-8" standalone="yes"?>
<Relationships xmlns="http://schemas.openxmlformats.org/package/2006/relationships"><Relationship Id="rId3" Type="http://schemas.openxmlformats.org/officeDocument/2006/relationships/tags" Target="../tags/tag609.xml"/><Relationship Id="rId2" Type="http://schemas.openxmlformats.org/officeDocument/2006/relationships/tags" Target="../tags/tag608.xml"/><Relationship Id="rId1" Type="http://schemas.openxmlformats.org/officeDocument/2006/relationships/tags" Target="../tags/tag607.xml"/><Relationship Id="rId6" Type="http://schemas.openxmlformats.org/officeDocument/2006/relationships/image" Target="../media/image169.jpeg"/><Relationship Id="rId5" Type="http://schemas.openxmlformats.org/officeDocument/2006/relationships/notesSlide" Target="../notesSlides/notesSlide63.xml"/><Relationship Id="rId4"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tags" Target="../tags/tag612.xml"/><Relationship Id="rId2" Type="http://schemas.openxmlformats.org/officeDocument/2006/relationships/tags" Target="../tags/tag611.xml"/><Relationship Id="rId1" Type="http://schemas.openxmlformats.org/officeDocument/2006/relationships/tags" Target="../tags/tag610.xml"/><Relationship Id="rId6" Type="http://schemas.openxmlformats.org/officeDocument/2006/relationships/image" Target="../media/image170.jpeg"/><Relationship Id="rId5" Type="http://schemas.openxmlformats.org/officeDocument/2006/relationships/notesSlide" Target="../notesSlides/notesSlide64.xml"/><Relationship Id="rId4"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tags" Target="../tags/tag615.xml"/><Relationship Id="rId7" Type="http://schemas.openxmlformats.org/officeDocument/2006/relationships/image" Target="../media/image3.png"/><Relationship Id="rId2" Type="http://schemas.openxmlformats.org/officeDocument/2006/relationships/tags" Target="../tags/tag614.xml"/><Relationship Id="rId1" Type="http://schemas.openxmlformats.org/officeDocument/2006/relationships/tags" Target="../tags/tag613.xml"/><Relationship Id="rId6" Type="http://schemas.openxmlformats.org/officeDocument/2006/relationships/notesSlide" Target="../notesSlides/notesSlide65.xml"/><Relationship Id="rId5" Type="http://schemas.openxmlformats.org/officeDocument/2006/relationships/slideLayout" Target="../slideLayouts/slideLayout3.xml"/><Relationship Id="rId4" Type="http://schemas.openxmlformats.org/officeDocument/2006/relationships/tags" Target="../tags/tag61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4"/>
        <p:cNvGrpSpPr/>
        <p:nvPr/>
      </p:nvGrpSpPr>
      <p:grpSpPr>
        <a:xfrm>
          <a:off x="0" y="0"/>
          <a:ext cx="0" cy="0"/>
          <a:chOff x="0" y="0"/>
          <a:chExt cx="0" cy="0"/>
        </a:xfrm>
      </p:grpSpPr>
      <p:sp>
        <p:nvSpPr>
          <p:cNvPr id="105" name="Google Shape;105;p14"/>
          <p:cNvSpPr/>
          <p:nvPr>
            <p:custDataLst>
              <p:tags r:id="rId1"/>
            </p:custDataLst>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06" name="Google Shape;106;p14"/>
          <p:cNvSpPr/>
          <p:nvPr>
            <p:custDataLst>
              <p:tags r:id="rId2"/>
            </p:custDataLst>
          </p:nvPr>
        </p:nvSpPr>
        <p:spPr>
          <a:xfrm>
            <a:off x="0" y="0"/>
            <a:ext cx="4959047" cy="6858000"/>
          </a:xfrm>
          <a:custGeom>
            <a:avLst/>
            <a:gdLst/>
            <a:ahLst/>
            <a:cxnLst/>
            <a:rect l="l" t="t" r="r" b="b"/>
            <a:pathLst>
              <a:path w="4959047" h="6858000" extrusionOk="0">
                <a:moveTo>
                  <a:pt x="0" y="0"/>
                </a:moveTo>
                <a:lnTo>
                  <a:pt x="4110127" y="0"/>
                </a:lnTo>
                <a:lnTo>
                  <a:pt x="4179024" y="123368"/>
                </a:lnTo>
                <a:cubicBezTo>
                  <a:pt x="4668929" y="1045156"/>
                  <a:pt x="4959047" y="2189404"/>
                  <a:pt x="4959047" y="3429000"/>
                </a:cubicBezTo>
                <a:cubicBezTo>
                  <a:pt x="4959047" y="4668597"/>
                  <a:pt x="4668929" y="5812845"/>
                  <a:pt x="4179024" y="6734633"/>
                </a:cubicBezTo>
                <a:lnTo>
                  <a:pt x="4110127" y="6858000"/>
                </a:lnTo>
                <a:lnTo>
                  <a:pt x="0" y="6858000"/>
                </a:lnTo>
                <a:close/>
              </a:path>
            </a:pathLst>
          </a:custGeom>
          <a:solidFill>
            <a:schemeClr val="lt1"/>
          </a:solidFill>
          <a:ln w="9525" cap="flat" cmpd="sng">
            <a:solidFill>
              <a:srgbClr val="E6E6E6"/>
            </a:solidFill>
            <a:prstDash val="solid"/>
            <a:miter lim="800000"/>
            <a:headEnd type="none" w="sm" len="sm"/>
            <a:tailEnd type="none" w="sm" len="sm"/>
          </a:ln>
          <a:effectLst>
            <a:outerShdw blurRad="76200" dist="38100" algn="l" rotWithShape="0">
              <a:srgbClr val="D8D8D8">
                <a:alpha val="4941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07" name="Google Shape;107;p14"/>
          <p:cNvSpPr/>
          <p:nvPr>
            <p:custDataLst>
              <p:tags r:id="rId3"/>
            </p:custDataLst>
          </p:nvPr>
        </p:nvSpPr>
        <p:spPr>
          <a:xfrm>
            <a:off x="0" y="0"/>
            <a:ext cx="4948887" cy="6858000"/>
          </a:xfrm>
          <a:custGeom>
            <a:avLst/>
            <a:gdLst/>
            <a:ahLst/>
            <a:cxnLst/>
            <a:rect l="l" t="t" r="r" b="b"/>
            <a:pathLst>
              <a:path w="4948887" h="6858000" extrusionOk="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08" name="Google Shape;108;p14"/>
          <p:cNvSpPr txBox="1">
            <a:spLocks noGrp="1"/>
          </p:cNvSpPr>
          <p:nvPr>
            <p:ph type="title"/>
            <p:custDataLst>
              <p:tags r:id="rId4"/>
            </p:custDataLst>
          </p:nvPr>
        </p:nvSpPr>
        <p:spPr>
          <a:xfrm>
            <a:off x="477981" y="1122363"/>
            <a:ext cx="4023360" cy="3204134"/>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dk1"/>
              </a:buClr>
              <a:buSzPct val="100000"/>
              <a:buFont typeface="Calibri"/>
              <a:buNone/>
            </a:pPr>
            <a:r>
              <a:rPr lang="fr-FR" sz="4800">
                <a:solidFill>
                  <a:schemeClr val="dk1"/>
                </a:solidFill>
                <a:latin typeface="Calibri"/>
                <a:ea typeface="Calibri"/>
                <a:cs typeface="Calibri"/>
                <a:sym typeface="Calibri"/>
              </a:rPr>
              <a:t>Mieux se conna</a:t>
            </a:r>
            <a:r>
              <a:rPr lang="fr-FR" sz="4800"/>
              <a:t>î</a:t>
            </a:r>
            <a:r>
              <a:rPr lang="fr-FR" sz="4800">
                <a:solidFill>
                  <a:schemeClr val="dk1"/>
                </a:solidFill>
                <a:latin typeface="Calibri"/>
                <a:ea typeface="Calibri"/>
                <a:cs typeface="Calibri"/>
                <a:sym typeface="Calibri"/>
              </a:rPr>
              <a:t>tre pour mieux travailler ensemble avec le Mod</a:t>
            </a:r>
            <a:r>
              <a:rPr lang="fr-FR" sz="4800"/>
              <a:t>è</a:t>
            </a:r>
            <a:r>
              <a:rPr lang="fr-FR" sz="4800">
                <a:solidFill>
                  <a:schemeClr val="dk1"/>
                </a:solidFill>
                <a:latin typeface="Calibri"/>
                <a:ea typeface="Calibri"/>
                <a:cs typeface="Calibri"/>
                <a:sym typeface="Calibri"/>
              </a:rPr>
              <a:t>le </a:t>
            </a:r>
            <a:r>
              <a:rPr lang="fr-FR" sz="4800">
                <a:solidFill>
                  <a:srgbClr val="EF9A09"/>
                </a:solidFill>
                <a:latin typeface="Calibri"/>
                <a:ea typeface="Calibri"/>
                <a:cs typeface="Calibri"/>
                <a:sym typeface="Calibri"/>
              </a:rPr>
              <a:t>A</a:t>
            </a:r>
            <a:r>
              <a:rPr lang="fr-FR" sz="4800">
                <a:solidFill>
                  <a:srgbClr val="B76AFF"/>
                </a:solidFill>
                <a:latin typeface="Calibri"/>
                <a:ea typeface="Calibri"/>
                <a:cs typeface="Calibri"/>
                <a:sym typeface="Calibri"/>
              </a:rPr>
              <a:t>G</a:t>
            </a:r>
            <a:r>
              <a:rPr lang="fr-FR" sz="4800">
                <a:solidFill>
                  <a:srgbClr val="00D0B1"/>
                </a:solidFill>
                <a:latin typeface="Calibri"/>
                <a:ea typeface="Calibri"/>
                <a:cs typeface="Calibri"/>
                <a:sym typeface="Calibri"/>
              </a:rPr>
              <a:t>I</a:t>
            </a:r>
            <a:r>
              <a:rPr lang="fr-FR" sz="4800">
                <a:solidFill>
                  <a:srgbClr val="7B92F8"/>
                </a:solidFill>
                <a:latin typeface="Calibri"/>
                <a:ea typeface="Calibri"/>
                <a:cs typeface="Calibri"/>
                <a:sym typeface="Calibri"/>
              </a:rPr>
              <a:t>L</a:t>
            </a:r>
            <a:r>
              <a:rPr lang="fr-FR" sz="4800">
                <a:solidFill>
                  <a:srgbClr val="F04567"/>
                </a:solidFill>
                <a:latin typeface="Calibri"/>
                <a:ea typeface="Calibri"/>
                <a:cs typeface="Calibri"/>
                <a:sym typeface="Calibri"/>
              </a:rPr>
              <a:t>I</a:t>
            </a:r>
            <a:r>
              <a:rPr lang="fr-FR" sz="4800">
                <a:solidFill>
                  <a:srgbClr val="FFDF89"/>
                </a:solidFill>
                <a:latin typeface="Calibri"/>
                <a:ea typeface="Calibri"/>
                <a:cs typeface="Calibri"/>
                <a:sym typeface="Calibri"/>
              </a:rPr>
              <a:t>S</a:t>
            </a:r>
            <a:endParaRPr/>
          </a:p>
        </p:txBody>
      </p:sp>
      <p:sp>
        <p:nvSpPr>
          <p:cNvPr id="109" name="Google Shape;109;p14"/>
          <p:cNvSpPr/>
          <p:nvPr>
            <p:custDataLst>
              <p:tags r:id="rId5"/>
            </p:custDataLst>
          </p:nvPr>
        </p:nvSpPr>
        <p:spPr>
          <a:xfrm rot="5400000">
            <a:off x="759921" y="346791"/>
            <a:ext cx="146304" cy="704088"/>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10" name="Google Shape;110;p14"/>
          <p:cNvSpPr/>
          <p:nvPr>
            <p:custDataLst>
              <p:tags r:id="rId6"/>
            </p:custDataLst>
          </p:nvPr>
        </p:nvSpPr>
        <p:spPr>
          <a:xfrm>
            <a:off x="481029" y="4546920"/>
            <a:ext cx="4023360" cy="18288"/>
          </a:xfrm>
          <a:prstGeom prst="rect">
            <a:avLst/>
          </a:prstGeom>
          <a:solidFill>
            <a:srgbClr val="D5D5D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111" name="Google Shape;111;p14" descr="Une image contenant texte&#10;&#10;Description générée automatiquement"/>
          <p:cNvPicPr preferRelativeResize="0"/>
          <p:nvPr>
            <p:custDataLst>
              <p:tags r:id="rId7"/>
            </p:custDataLst>
          </p:nvPr>
        </p:nvPicPr>
        <p:blipFill rotWithShape="1">
          <a:blip r:embed="rId11" cstate="email">
            <a:alphaModFix/>
            <a:extLst>
              <a:ext uri="{28A0092B-C50C-407E-A947-70E740481C1C}">
                <a14:useLocalDpi xmlns:a14="http://schemas.microsoft.com/office/drawing/2010/main"/>
              </a:ext>
            </a:extLst>
          </a:blip>
          <a:srcRect/>
          <a:stretch/>
        </p:blipFill>
        <p:spPr>
          <a:xfrm>
            <a:off x="5891084" y="625684"/>
            <a:ext cx="5455380" cy="5455380"/>
          </a:xfrm>
          <a:prstGeom prst="rect">
            <a:avLst/>
          </a:prstGeom>
          <a:noFill/>
          <a:ln>
            <a:noFill/>
          </a:ln>
        </p:spPr>
      </p:pic>
      <p:pic>
        <p:nvPicPr>
          <p:cNvPr id="112" name="Google Shape;112;p14"/>
          <p:cNvPicPr preferRelativeResize="0"/>
          <p:nvPr>
            <p:custDataLst>
              <p:tags r:id="rId8"/>
            </p:custDataLst>
          </p:nvPr>
        </p:nvPicPr>
        <p:blipFill rotWithShape="1">
          <a:blip r:embed="rId12">
            <a:alphaModFix/>
          </a:blip>
          <a:srcRect/>
          <a:stretch/>
        </p:blipFill>
        <p:spPr>
          <a:xfrm>
            <a:off x="10831489" y="243571"/>
            <a:ext cx="910394" cy="91052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19"/>
          <p:cNvSpPr/>
          <p:nvPr>
            <p:custDataLst>
              <p:tags r:id="rId1"/>
            </p:custDataLst>
          </p:nvPr>
        </p:nvSpPr>
        <p:spPr>
          <a:xfrm>
            <a:off x="0" y="0"/>
            <a:ext cx="1578279" cy="2279737"/>
          </a:xfrm>
          <a:prstGeom prst="halfFrame">
            <a:avLst>
              <a:gd name="adj1" fmla="val 14285"/>
              <a:gd name="adj2" fmla="val 12698"/>
            </a:avLst>
          </a:prstGeom>
          <a:solidFill>
            <a:srgbClr val="F4B08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4" name="Google Shape;164;p19"/>
          <p:cNvSpPr/>
          <p:nvPr>
            <p:custDataLst>
              <p:tags r:id="rId2"/>
            </p:custDataLst>
          </p:nvPr>
        </p:nvSpPr>
        <p:spPr>
          <a:xfrm>
            <a:off x="148313" y="963037"/>
            <a:ext cx="3949430" cy="447473"/>
          </a:xfrm>
          <a:prstGeom prst="mathMinus">
            <a:avLst>
              <a:gd name="adj1" fmla="val 23520"/>
            </a:avLst>
          </a:prstGeom>
          <a:solidFill>
            <a:srgbClr val="7F7F7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65" name="Google Shape;165;p19"/>
          <p:cNvSpPr txBox="1">
            <a:spLocks noGrp="1"/>
          </p:cNvSpPr>
          <p:nvPr>
            <p:ph type="title"/>
            <p:custDataLst>
              <p:tags r:id="rId3"/>
            </p:custDataLst>
          </p:nvPr>
        </p:nvSpPr>
        <p:spPr>
          <a:xfrm>
            <a:off x="789139" y="385740"/>
            <a:ext cx="2532321"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a:t>Important </a:t>
            </a:r>
            <a:endParaRPr/>
          </a:p>
        </p:txBody>
      </p:sp>
      <p:sp>
        <p:nvSpPr>
          <p:cNvPr id="166" name="Google Shape;166;p19"/>
          <p:cNvSpPr txBox="1"/>
          <p:nvPr>
            <p:custDataLst>
              <p:tags r:id="rId4"/>
            </p:custDataLst>
          </p:nvPr>
        </p:nvSpPr>
        <p:spPr>
          <a:xfrm>
            <a:off x="7458894" y="770816"/>
            <a:ext cx="1923580" cy="147732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fr-FR" sz="1800" b="0" i="0" u="none" strike="noStrike" cap="none">
                <a:solidFill>
                  <a:srgbClr val="F04567"/>
                </a:solidFill>
                <a:latin typeface="Arial"/>
                <a:ea typeface="Arial"/>
                <a:cs typeface="Arial"/>
                <a:sym typeface="Arial"/>
              </a:rPr>
              <a:t>Perception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fr-FR" sz="1800" b="0" i="0" u="none" strike="noStrike" cap="none">
                <a:solidFill>
                  <a:srgbClr val="00D0B1"/>
                </a:solidFill>
                <a:latin typeface="Arial"/>
                <a:ea typeface="Arial"/>
                <a:cs typeface="Arial"/>
                <a:sym typeface="Arial"/>
              </a:rPr>
              <a:t>Motivation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fr-FR" sz="1800" b="0" i="0" u="none" strike="noStrike" cap="none">
                <a:solidFill>
                  <a:srgbClr val="B76AFF"/>
                </a:solidFill>
                <a:latin typeface="Arial"/>
                <a:ea typeface="Arial"/>
                <a:cs typeface="Arial"/>
                <a:sym typeface="Arial"/>
              </a:rPr>
              <a:t>Comportement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fr-FR" sz="1800" b="0" i="0" u="none" strike="noStrike" cap="none">
                <a:solidFill>
                  <a:srgbClr val="7B92F8"/>
                </a:solidFill>
                <a:latin typeface="Arial"/>
                <a:ea typeface="Arial"/>
                <a:cs typeface="Arial"/>
                <a:sym typeface="Arial"/>
              </a:rPr>
              <a:t>Communication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fr-FR" sz="1800" b="0" i="0" u="none" strike="noStrike" cap="none">
                <a:solidFill>
                  <a:srgbClr val="EF9A09"/>
                </a:solidFill>
                <a:latin typeface="Arial"/>
                <a:ea typeface="Arial"/>
                <a:cs typeface="Arial"/>
                <a:sym typeface="Arial"/>
              </a:rPr>
              <a:t>Conflits</a:t>
            </a:r>
            <a:endParaRPr sz="1400" b="0" i="0" u="none" strike="noStrike" cap="none">
              <a:solidFill>
                <a:srgbClr val="000000"/>
              </a:solidFill>
              <a:latin typeface="Arial"/>
              <a:ea typeface="Arial"/>
              <a:cs typeface="Arial"/>
              <a:sym typeface="Arial"/>
            </a:endParaRPr>
          </a:p>
        </p:txBody>
      </p:sp>
      <p:sp>
        <p:nvSpPr>
          <p:cNvPr id="167" name="Google Shape;167;p19"/>
          <p:cNvSpPr txBox="1"/>
          <p:nvPr>
            <p:custDataLst>
              <p:tags r:id="rId5"/>
            </p:custDataLst>
          </p:nvPr>
        </p:nvSpPr>
        <p:spPr>
          <a:xfrm>
            <a:off x="2703719" y="2986647"/>
            <a:ext cx="1915800" cy="17547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800"/>
              <a:buFont typeface="Arial"/>
              <a:buNone/>
            </a:pPr>
            <a:r>
              <a:rPr lang="fr-FR" sz="1800" b="0" i="0" u="none" strike="noStrike" cap="none">
                <a:solidFill>
                  <a:srgbClr val="000000"/>
                </a:solidFill>
                <a:latin typeface="Arial"/>
                <a:ea typeface="Arial"/>
                <a:cs typeface="Arial"/>
                <a:sym typeface="Arial"/>
              </a:rPr>
              <a:t>Rêves</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800"/>
              <a:buFont typeface="Arial"/>
              <a:buNone/>
            </a:pPr>
            <a:r>
              <a:rPr lang="fr-FR" sz="1800" b="0" i="0" u="none" strike="noStrike" cap="none">
                <a:solidFill>
                  <a:srgbClr val="000000"/>
                </a:solidFill>
                <a:latin typeface="Arial"/>
                <a:ea typeface="Arial"/>
                <a:cs typeface="Arial"/>
                <a:sym typeface="Arial"/>
              </a:rPr>
              <a:t>Croyances</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800"/>
              <a:buFont typeface="Arial"/>
              <a:buNone/>
            </a:pPr>
            <a:r>
              <a:rPr lang="fr-FR" sz="1800" b="0" i="0" u="none" strike="noStrike" cap="none">
                <a:solidFill>
                  <a:srgbClr val="000000"/>
                </a:solidFill>
                <a:latin typeface="Arial"/>
                <a:ea typeface="Arial"/>
                <a:cs typeface="Arial"/>
                <a:sym typeface="Arial"/>
              </a:rPr>
              <a:t>Connaissances</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800"/>
              <a:buFont typeface="Arial"/>
              <a:buNone/>
            </a:pPr>
            <a:r>
              <a:rPr lang="fr-FR" sz="1800" b="0" i="0" u="none" strike="noStrike" cap="none">
                <a:solidFill>
                  <a:srgbClr val="000000"/>
                </a:solidFill>
                <a:latin typeface="Arial"/>
                <a:ea typeface="Arial"/>
                <a:cs typeface="Arial"/>
                <a:sym typeface="Arial"/>
              </a:rPr>
              <a:t>Références</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800"/>
              <a:buFont typeface="Arial"/>
              <a:buNone/>
            </a:pPr>
            <a:r>
              <a:rPr lang="fr-FR" sz="1800" b="0" i="0" u="none" strike="noStrike" cap="none">
                <a:solidFill>
                  <a:srgbClr val="000000"/>
                </a:solidFill>
                <a:latin typeface="Arial"/>
                <a:ea typeface="Arial"/>
                <a:cs typeface="Arial"/>
                <a:sym typeface="Arial"/>
              </a:rPr>
              <a:t>Culture</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800"/>
              <a:buFont typeface="Arial"/>
              <a:buNone/>
            </a:pPr>
            <a:r>
              <a:rPr lang="fr-FR" sz="1800" b="0" i="0" u="none" strike="noStrike" cap="none">
                <a:solidFill>
                  <a:srgbClr val="000000"/>
                </a:solidFill>
                <a:latin typeface="Arial"/>
                <a:ea typeface="Arial"/>
                <a:cs typeface="Arial"/>
                <a:sym typeface="Arial"/>
              </a:rPr>
              <a:t>…</a:t>
            </a:r>
            <a:endParaRPr sz="1800" b="0" i="0" u="none" strike="noStrike" cap="none">
              <a:solidFill>
                <a:srgbClr val="000000"/>
              </a:solidFill>
              <a:latin typeface="Arial"/>
              <a:ea typeface="Arial"/>
              <a:cs typeface="Arial"/>
              <a:sym typeface="Arial"/>
            </a:endParaRPr>
          </a:p>
        </p:txBody>
      </p:sp>
      <p:pic>
        <p:nvPicPr>
          <p:cNvPr id="168" name="Google Shape;168;p19"/>
          <p:cNvPicPr preferRelativeResize="0"/>
          <p:nvPr>
            <p:custDataLst>
              <p:tags r:id="rId6"/>
            </p:custDataLst>
          </p:nvPr>
        </p:nvPicPr>
        <p:blipFill rotWithShape="1">
          <a:blip r:embed="rId16">
            <a:alphaModFix amt="72000"/>
          </a:blip>
          <a:srcRect/>
          <a:stretch/>
        </p:blipFill>
        <p:spPr>
          <a:xfrm>
            <a:off x="5370369" y="2113522"/>
            <a:ext cx="1704320" cy="3500577"/>
          </a:xfrm>
          <a:prstGeom prst="rect">
            <a:avLst/>
          </a:prstGeom>
          <a:noFill/>
          <a:ln>
            <a:noFill/>
          </a:ln>
        </p:spPr>
      </p:pic>
      <p:pic>
        <p:nvPicPr>
          <p:cNvPr id="169" name="Google Shape;169;p19" descr="Homme contour"/>
          <p:cNvPicPr preferRelativeResize="0"/>
          <p:nvPr>
            <p:custDataLst>
              <p:tags r:id="rId7"/>
            </p:custDataLst>
          </p:nvPr>
        </p:nvPicPr>
        <p:blipFill rotWithShape="1">
          <a:blip r:embed="rId17" cstate="email">
            <a:alphaModFix/>
            <a:extLst>
              <a:ext uri="{28A0092B-C50C-407E-A947-70E740481C1C}">
                <a14:useLocalDpi xmlns:a14="http://schemas.microsoft.com/office/drawing/2010/main"/>
              </a:ext>
            </a:extLst>
          </a:blip>
          <a:srcRect/>
          <a:stretch/>
        </p:blipFill>
        <p:spPr>
          <a:xfrm>
            <a:off x="5111644" y="953426"/>
            <a:ext cx="2200940" cy="4996987"/>
          </a:xfrm>
          <a:prstGeom prst="rect">
            <a:avLst/>
          </a:prstGeom>
          <a:noFill/>
          <a:ln>
            <a:noFill/>
          </a:ln>
        </p:spPr>
      </p:pic>
      <p:pic>
        <p:nvPicPr>
          <p:cNvPr id="170" name="Google Shape;170;p19"/>
          <p:cNvPicPr preferRelativeResize="0"/>
          <p:nvPr>
            <p:custDataLst>
              <p:tags r:id="rId8"/>
            </p:custDataLst>
          </p:nvPr>
        </p:nvPicPr>
        <p:blipFill rotWithShape="1">
          <a:blip r:embed="rId18">
            <a:alphaModFix/>
          </a:blip>
          <a:srcRect/>
          <a:stretch/>
        </p:blipFill>
        <p:spPr>
          <a:xfrm>
            <a:off x="6010585" y="1314039"/>
            <a:ext cx="432086" cy="430324"/>
          </a:xfrm>
          <a:prstGeom prst="rect">
            <a:avLst/>
          </a:prstGeom>
          <a:noFill/>
          <a:ln>
            <a:noFill/>
          </a:ln>
        </p:spPr>
      </p:pic>
      <p:sp>
        <p:nvSpPr>
          <p:cNvPr id="171" name="Google Shape;171;p19"/>
          <p:cNvSpPr txBox="1"/>
          <p:nvPr>
            <p:custDataLst>
              <p:tags r:id="rId9"/>
            </p:custDataLst>
          </p:nvPr>
        </p:nvSpPr>
        <p:spPr>
          <a:xfrm>
            <a:off x="4445968" y="6123417"/>
            <a:ext cx="3553200" cy="585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fr-FR" sz="3200" b="0" i="0" u="none" strike="noStrike" cap="none">
                <a:solidFill>
                  <a:schemeClr val="dk1"/>
                </a:solidFill>
                <a:latin typeface="Calibri"/>
                <a:ea typeface="Calibri"/>
                <a:cs typeface="Calibri"/>
                <a:sym typeface="Calibri"/>
              </a:rPr>
              <a:t>Tous uniques</a:t>
            </a:r>
            <a:endParaRPr sz="1400" b="0" i="0" u="none" strike="noStrike" cap="none">
              <a:solidFill>
                <a:srgbClr val="000000"/>
              </a:solidFill>
              <a:latin typeface="Arial"/>
              <a:ea typeface="Arial"/>
              <a:cs typeface="Arial"/>
              <a:sym typeface="Arial"/>
            </a:endParaRPr>
          </a:p>
        </p:txBody>
      </p:sp>
      <p:sp>
        <p:nvSpPr>
          <p:cNvPr id="172" name="Google Shape;172;p19"/>
          <p:cNvSpPr/>
          <p:nvPr>
            <p:custDataLst>
              <p:tags r:id="rId10"/>
            </p:custDataLst>
          </p:nvPr>
        </p:nvSpPr>
        <p:spPr>
          <a:xfrm>
            <a:off x="6966855" y="914395"/>
            <a:ext cx="354575" cy="1190171"/>
          </a:xfrm>
          <a:prstGeom prst="rightBracket">
            <a:avLst>
              <a:gd name="adj" fmla="val 82015"/>
            </a:avLst>
          </a:prstGeom>
          <a:noFill/>
          <a:ln w="41275" cap="flat" cmpd="sng">
            <a:solidFill>
              <a:srgbClr val="75707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73" name="Google Shape;173;p19"/>
          <p:cNvSpPr/>
          <p:nvPr>
            <p:custDataLst>
              <p:tags r:id="rId11"/>
            </p:custDataLst>
          </p:nvPr>
        </p:nvSpPr>
        <p:spPr>
          <a:xfrm rot="10800000">
            <a:off x="4857501" y="2015920"/>
            <a:ext cx="354575" cy="3934492"/>
          </a:xfrm>
          <a:prstGeom prst="rightBracket">
            <a:avLst>
              <a:gd name="adj" fmla="val 82015"/>
            </a:avLst>
          </a:prstGeom>
          <a:noFill/>
          <a:ln w="41275" cap="flat" cmpd="sng">
            <a:solidFill>
              <a:srgbClr val="75707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174" name="Google Shape;174;p19"/>
          <p:cNvPicPr preferRelativeResize="0"/>
          <p:nvPr>
            <p:custDataLst>
              <p:tags r:id="rId12"/>
            </p:custDataLst>
          </p:nvPr>
        </p:nvPicPr>
        <p:blipFill rotWithShape="1">
          <a:blip r:embed="rId19">
            <a:alphaModFix/>
          </a:blip>
          <a:srcRect/>
          <a:stretch/>
        </p:blipFill>
        <p:spPr>
          <a:xfrm>
            <a:off x="9382474" y="1045147"/>
            <a:ext cx="997322" cy="928666"/>
          </a:xfrm>
          <a:prstGeom prst="rect">
            <a:avLst/>
          </a:prstGeom>
          <a:noFill/>
          <a:ln>
            <a:noFill/>
          </a:ln>
        </p:spPr>
      </p:pic>
      <p:pic>
        <p:nvPicPr>
          <p:cNvPr id="175" name="Google Shape;175;p19"/>
          <p:cNvPicPr preferRelativeResize="0"/>
          <p:nvPr>
            <p:custDataLst>
              <p:tags r:id="rId13"/>
            </p:custDataLst>
          </p:nvPr>
        </p:nvPicPr>
        <p:blipFill rotWithShape="1">
          <a:blip r:embed="rId20">
            <a:alphaModFix/>
          </a:blip>
          <a:srcRect/>
          <a:stretch/>
        </p:blipFill>
        <p:spPr>
          <a:xfrm>
            <a:off x="10526361" y="1014239"/>
            <a:ext cx="880927" cy="1029923"/>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6"/>
                                        </p:tgtEl>
                                        <p:attrNameLst>
                                          <p:attrName>style.visibility</p:attrName>
                                        </p:attrNameLst>
                                      </p:cBhvr>
                                      <p:to>
                                        <p:strVal val="visible"/>
                                      </p:to>
                                    </p:set>
                                    <p:animEffect transition="in" filter="fade">
                                      <p:cBhvr>
                                        <p:cTn id="7" dur="500"/>
                                        <p:tgtEl>
                                          <p:spTgt spid="166"/>
                                        </p:tgtEl>
                                      </p:cBhvr>
                                    </p:animEffect>
                                  </p:childTnLst>
                                </p:cTn>
                              </p:par>
                              <p:par>
                                <p:cTn id="8" presetID="10" presetClass="entr" presetSubtype="0" fill="hold" nodeType="withEffect">
                                  <p:stCondLst>
                                    <p:cond delay="0"/>
                                  </p:stCondLst>
                                  <p:childTnLst>
                                    <p:set>
                                      <p:cBhvr>
                                        <p:cTn id="9" dur="1" fill="hold">
                                          <p:stCondLst>
                                            <p:cond delay="0"/>
                                          </p:stCondLst>
                                        </p:cTn>
                                        <p:tgtEl>
                                          <p:spTgt spid="170"/>
                                        </p:tgtEl>
                                        <p:attrNameLst>
                                          <p:attrName>style.visibility</p:attrName>
                                        </p:attrNameLst>
                                      </p:cBhvr>
                                      <p:to>
                                        <p:strVal val="visible"/>
                                      </p:to>
                                    </p:set>
                                    <p:animEffect transition="in" filter="fade">
                                      <p:cBhvr>
                                        <p:cTn id="10" dur="500"/>
                                        <p:tgtEl>
                                          <p:spTgt spid="170"/>
                                        </p:tgtEl>
                                      </p:cBhvr>
                                    </p:animEffect>
                                  </p:childTnLst>
                                </p:cTn>
                              </p:par>
                              <p:par>
                                <p:cTn id="11" presetID="10" presetClass="entr" presetSubtype="0" fill="hold" nodeType="withEffect">
                                  <p:stCondLst>
                                    <p:cond delay="0"/>
                                  </p:stCondLst>
                                  <p:childTnLst>
                                    <p:set>
                                      <p:cBhvr>
                                        <p:cTn id="12" dur="1" fill="hold">
                                          <p:stCondLst>
                                            <p:cond delay="0"/>
                                          </p:stCondLst>
                                        </p:cTn>
                                        <p:tgtEl>
                                          <p:spTgt spid="172"/>
                                        </p:tgtEl>
                                        <p:attrNameLst>
                                          <p:attrName>style.visibility</p:attrName>
                                        </p:attrNameLst>
                                      </p:cBhvr>
                                      <p:to>
                                        <p:strVal val="visible"/>
                                      </p:to>
                                    </p:set>
                                    <p:animEffect transition="in" filter="fade">
                                      <p:cBhvr>
                                        <p:cTn id="13" dur="500"/>
                                        <p:tgtEl>
                                          <p:spTgt spid="172"/>
                                        </p:tgtEl>
                                      </p:cBhvr>
                                    </p:animEffect>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174"/>
                                        </p:tgtEl>
                                        <p:attrNameLst>
                                          <p:attrName>style.visibility</p:attrName>
                                        </p:attrNameLst>
                                      </p:cBhvr>
                                      <p:to>
                                        <p:strVal val="visible"/>
                                      </p:to>
                                    </p:set>
                                    <p:animEffect transition="in" filter="fade">
                                      <p:cBhvr>
                                        <p:cTn id="17" dur="2000"/>
                                        <p:tgtEl>
                                          <p:spTgt spid="174"/>
                                        </p:tgtEl>
                                      </p:cBhvr>
                                    </p:animEffect>
                                  </p:childTnLst>
                                </p:cTn>
                              </p:par>
                              <p:par>
                                <p:cTn id="18" presetID="10" presetClass="entr" presetSubtype="0" fill="hold" nodeType="withEffect">
                                  <p:stCondLst>
                                    <p:cond delay="0"/>
                                  </p:stCondLst>
                                  <p:childTnLst>
                                    <p:set>
                                      <p:cBhvr>
                                        <p:cTn id="19" dur="1" fill="hold">
                                          <p:stCondLst>
                                            <p:cond delay="0"/>
                                          </p:stCondLst>
                                        </p:cTn>
                                        <p:tgtEl>
                                          <p:spTgt spid="175"/>
                                        </p:tgtEl>
                                        <p:attrNameLst>
                                          <p:attrName>style.visibility</p:attrName>
                                        </p:attrNameLst>
                                      </p:cBhvr>
                                      <p:to>
                                        <p:strVal val="visible"/>
                                      </p:to>
                                    </p:set>
                                    <p:animEffect transition="in" filter="fade">
                                      <p:cBhvr>
                                        <p:cTn id="20" dur="500"/>
                                        <p:tgtEl>
                                          <p:spTgt spid="175"/>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68"/>
                                        </p:tgtEl>
                                        <p:attrNameLst>
                                          <p:attrName>style.visibility</p:attrName>
                                        </p:attrNameLst>
                                      </p:cBhvr>
                                      <p:to>
                                        <p:strVal val="visible"/>
                                      </p:to>
                                    </p:set>
                                    <p:animEffect transition="in" filter="fade">
                                      <p:cBhvr>
                                        <p:cTn id="25" dur="500"/>
                                        <p:tgtEl>
                                          <p:spTgt spid="168"/>
                                        </p:tgtEl>
                                      </p:cBhvr>
                                    </p:animEffect>
                                  </p:childTnLst>
                                </p:cTn>
                              </p:par>
                              <p:par>
                                <p:cTn id="26" presetID="10" presetClass="entr" presetSubtype="0" fill="hold" nodeType="withEffect">
                                  <p:stCondLst>
                                    <p:cond delay="0"/>
                                  </p:stCondLst>
                                  <p:childTnLst>
                                    <p:set>
                                      <p:cBhvr>
                                        <p:cTn id="27" dur="1" fill="hold">
                                          <p:stCondLst>
                                            <p:cond delay="0"/>
                                          </p:stCondLst>
                                        </p:cTn>
                                        <p:tgtEl>
                                          <p:spTgt spid="173"/>
                                        </p:tgtEl>
                                        <p:attrNameLst>
                                          <p:attrName>style.visibility</p:attrName>
                                        </p:attrNameLst>
                                      </p:cBhvr>
                                      <p:to>
                                        <p:strVal val="visible"/>
                                      </p:to>
                                    </p:set>
                                    <p:animEffect transition="in" filter="fade">
                                      <p:cBhvr>
                                        <p:cTn id="28" dur="500"/>
                                        <p:tgtEl>
                                          <p:spTgt spid="173"/>
                                        </p:tgtEl>
                                      </p:cBhvr>
                                    </p:animEffect>
                                  </p:childTnLst>
                                </p:cTn>
                              </p:par>
                              <p:par>
                                <p:cTn id="29" presetID="10" presetClass="entr" presetSubtype="0" fill="hold" nodeType="withEffect">
                                  <p:stCondLst>
                                    <p:cond delay="0"/>
                                  </p:stCondLst>
                                  <p:childTnLst>
                                    <p:set>
                                      <p:cBhvr>
                                        <p:cTn id="30" dur="1" fill="hold">
                                          <p:stCondLst>
                                            <p:cond delay="0"/>
                                          </p:stCondLst>
                                        </p:cTn>
                                        <p:tgtEl>
                                          <p:spTgt spid="167"/>
                                        </p:tgtEl>
                                        <p:attrNameLst>
                                          <p:attrName>style.visibility</p:attrName>
                                        </p:attrNameLst>
                                      </p:cBhvr>
                                      <p:to>
                                        <p:strVal val="visible"/>
                                      </p:to>
                                    </p:set>
                                    <p:animEffect transition="in" filter="fade">
                                      <p:cBhvr>
                                        <p:cTn id="31" dur="500"/>
                                        <p:tgtEl>
                                          <p:spTgt spid="1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pic>
        <p:nvPicPr>
          <p:cNvPr id="117" name="Google Shape;117;p15" descr="Une image contenant texte, skiant, groupe, gens&#10;&#10;Description générée automatiquement"/>
          <p:cNvPicPr preferRelativeResize="0"/>
          <p:nvPr>
            <p:custDataLst>
              <p:tags r:id="rId1"/>
            </p:custDataLst>
          </p:nvPr>
        </p:nvPicPr>
        <p:blipFill rotWithShape="1">
          <a:blip r:embed="rId6">
            <a:alphaModFix/>
          </a:blip>
          <a:srcRect/>
          <a:stretch/>
        </p:blipFill>
        <p:spPr>
          <a:xfrm>
            <a:off x="4895653" y="592318"/>
            <a:ext cx="6096000" cy="6096000"/>
          </a:xfrm>
          <a:prstGeom prst="rect">
            <a:avLst/>
          </a:prstGeom>
          <a:noFill/>
          <a:ln>
            <a:noFill/>
          </a:ln>
        </p:spPr>
      </p:pic>
      <p:sp>
        <p:nvSpPr>
          <p:cNvPr id="118" name="Google Shape;118;p15"/>
          <p:cNvSpPr txBox="1">
            <a:spLocks noGrp="1"/>
          </p:cNvSpPr>
          <p:nvPr>
            <p:ph type="title"/>
            <p:custDataLst>
              <p:tags r:id="rId2"/>
            </p:custDataLst>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a:t>Notre cadre</a:t>
            </a:r>
            <a:endParaRPr/>
          </a:p>
        </p:txBody>
      </p:sp>
      <p:sp>
        <p:nvSpPr>
          <p:cNvPr id="119" name="Google Shape;119;p15"/>
          <p:cNvSpPr txBox="1">
            <a:spLocks noGrp="1"/>
          </p:cNvSpPr>
          <p:nvPr>
            <p:ph type="body" idx="1"/>
            <p:custDataLst>
              <p:tags r:id="rId3"/>
            </p:custDataLst>
          </p:nvPr>
        </p:nvSpPr>
        <p:spPr>
          <a:xfrm>
            <a:off x="1200347" y="1825625"/>
            <a:ext cx="10515600" cy="4351338"/>
          </a:xfrm>
          <a:prstGeom prst="rect">
            <a:avLst/>
          </a:prstGeom>
          <a:noFill/>
          <a:ln>
            <a:noFill/>
          </a:ln>
        </p:spPr>
        <p:txBody>
          <a:bodyPr spcFirstLastPara="1" wrap="square" lIns="91425" tIns="45700" rIns="91425" bIns="45700" anchor="t" anchorCtr="0">
            <a:normAutofit fontScale="92500" lnSpcReduction="20000"/>
          </a:bodyPr>
          <a:lstStyle/>
          <a:p>
            <a:pPr marL="381000" lvl="0" indent="-381000" algn="l" rtl="0">
              <a:lnSpc>
                <a:spcPct val="90000"/>
              </a:lnSpc>
              <a:spcBef>
                <a:spcPts val="0"/>
              </a:spcBef>
              <a:spcAft>
                <a:spcPts val="0"/>
              </a:spcAft>
              <a:buClr>
                <a:srgbClr val="D20000"/>
              </a:buClr>
              <a:buSzPct val="100000"/>
              <a:buFont typeface="Noto Sans Symbols"/>
              <a:buAutoNum type="arabicPeriod"/>
            </a:pPr>
            <a:r>
              <a:rPr lang="fr-FR" sz="2000" b="1"/>
              <a:t>Bienveillance </a:t>
            </a:r>
            <a:endParaRPr/>
          </a:p>
          <a:p>
            <a:pPr marL="733425" lvl="1" indent="-361950" algn="l" rtl="0">
              <a:lnSpc>
                <a:spcPct val="90000"/>
              </a:lnSpc>
              <a:spcBef>
                <a:spcPts val="500"/>
              </a:spcBef>
              <a:spcAft>
                <a:spcPts val="0"/>
              </a:spcAft>
              <a:buClr>
                <a:schemeClr val="dk1"/>
              </a:buClr>
              <a:buSzPct val="100000"/>
              <a:buChar char="•"/>
            </a:pPr>
            <a:r>
              <a:rPr lang="fr-FR"/>
              <a:t>Écoute </a:t>
            </a:r>
            <a:endParaRPr/>
          </a:p>
          <a:p>
            <a:pPr marL="733425" lvl="1" indent="-361950" algn="l" rtl="0">
              <a:lnSpc>
                <a:spcPct val="90000"/>
              </a:lnSpc>
              <a:spcBef>
                <a:spcPts val="500"/>
              </a:spcBef>
              <a:spcAft>
                <a:spcPts val="0"/>
              </a:spcAft>
              <a:buClr>
                <a:schemeClr val="dk1"/>
              </a:buClr>
              <a:buSzPct val="100000"/>
              <a:buChar char="•"/>
            </a:pPr>
            <a:r>
              <a:rPr lang="fr-FR"/>
              <a:t>Respect de la parole</a:t>
            </a:r>
            <a:endParaRPr/>
          </a:p>
          <a:p>
            <a:pPr marL="733425" lvl="1" indent="-361950" algn="l" rtl="0">
              <a:lnSpc>
                <a:spcPct val="90000"/>
              </a:lnSpc>
              <a:spcBef>
                <a:spcPts val="500"/>
              </a:spcBef>
              <a:spcAft>
                <a:spcPts val="0"/>
              </a:spcAft>
              <a:buClr>
                <a:schemeClr val="dk1"/>
              </a:buClr>
              <a:buSzPct val="100000"/>
              <a:buChar char="•"/>
            </a:pPr>
            <a:r>
              <a:rPr lang="fr-FR"/>
              <a:t>Soutien mutuel</a:t>
            </a:r>
            <a:endParaRPr/>
          </a:p>
          <a:p>
            <a:pPr marL="381000" lvl="0" indent="-381000" algn="l" rtl="0">
              <a:lnSpc>
                <a:spcPct val="90000"/>
              </a:lnSpc>
              <a:spcBef>
                <a:spcPts val="1300"/>
              </a:spcBef>
              <a:spcAft>
                <a:spcPts val="0"/>
              </a:spcAft>
              <a:buClr>
                <a:srgbClr val="D20000"/>
              </a:buClr>
              <a:buSzPct val="100000"/>
              <a:buFont typeface="Noto Sans Symbols"/>
              <a:buAutoNum type="arabicPeriod"/>
            </a:pPr>
            <a:r>
              <a:rPr lang="fr-FR" sz="2000" b="1"/>
              <a:t>Participation</a:t>
            </a:r>
            <a:endParaRPr/>
          </a:p>
          <a:p>
            <a:pPr marL="733425" lvl="1" indent="-361950" algn="l" rtl="0">
              <a:lnSpc>
                <a:spcPct val="90000"/>
              </a:lnSpc>
              <a:spcBef>
                <a:spcPts val="500"/>
              </a:spcBef>
              <a:spcAft>
                <a:spcPts val="0"/>
              </a:spcAft>
              <a:buClr>
                <a:schemeClr val="dk1"/>
              </a:buClr>
              <a:buSzPct val="100000"/>
              <a:buChar char="•"/>
            </a:pPr>
            <a:r>
              <a:rPr lang="fr-FR"/>
              <a:t>Questions</a:t>
            </a:r>
            <a:endParaRPr/>
          </a:p>
          <a:p>
            <a:pPr marL="733425" lvl="1" indent="-361950" algn="l" rtl="0">
              <a:lnSpc>
                <a:spcPct val="90000"/>
              </a:lnSpc>
              <a:spcBef>
                <a:spcPts val="500"/>
              </a:spcBef>
              <a:spcAft>
                <a:spcPts val="0"/>
              </a:spcAft>
              <a:buClr>
                <a:schemeClr val="dk1"/>
              </a:buClr>
              <a:buSzPct val="100000"/>
              <a:buChar char="•"/>
            </a:pPr>
            <a:r>
              <a:rPr lang="fr-FR"/>
              <a:t>Échanges</a:t>
            </a:r>
            <a:endParaRPr/>
          </a:p>
          <a:p>
            <a:pPr marL="733425" lvl="1" indent="-361950" algn="l" rtl="0">
              <a:lnSpc>
                <a:spcPct val="90000"/>
              </a:lnSpc>
              <a:spcBef>
                <a:spcPts val="500"/>
              </a:spcBef>
              <a:spcAft>
                <a:spcPts val="0"/>
              </a:spcAft>
              <a:buClr>
                <a:schemeClr val="dk1"/>
              </a:buClr>
              <a:buSzPct val="100000"/>
              <a:buChar char="•"/>
            </a:pPr>
            <a:r>
              <a:rPr lang="fr-FR"/>
              <a:t>Partage</a:t>
            </a:r>
            <a:endParaRPr/>
          </a:p>
          <a:p>
            <a:pPr marL="381000" lvl="0" indent="-381000" algn="l" rtl="0">
              <a:lnSpc>
                <a:spcPct val="90000"/>
              </a:lnSpc>
              <a:spcBef>
                <a:spcPts val="1300"/>
              </a:spcBef>
              <a:spcAft>
                <a:spcPts val="0"/>
              </a:spcAft>
              <a:buClr>
                <a:srgbClr val="D20000"/>
              </a:buClr>
              <a:buSzPct val="100000"/>
              <a:buFont typeface="Noto Sans Symbols"/>
              <a:buAutoNum type="arabicPeriod"/>
            </a:pPr>
            <a:r>
              <a:rPr lang="fr-FR" sz="2000" b="1"/>
              <a:t>Implication</a:t>
            </a:r>
            <a:endParaRPr/>
          </a:p>
          <a:p>
            <a:pPr marL="733425" lvl="1" indent="-361950" algn="l" rtl="0">
              <a:lnSpc>
                <a:spcPct val="90000"/>
              </a:lnSpc>
              <a:spcBef>
                <a:spcPts val="500"/>
              </a:spcBef>
              <a:spcAft>
                <a:spcPts val="0"/>
              </a:spcAft>
              <a:buClr>
                <a:schemeClr val="dk1"/>
              </a:buClr>
              <a:buSzPct val="100000"/>
              <a:buChar char="•"/>
            </a:pPr>
            <a:r>
              <a:rPr lang="fr-FR"/>
              <a:t>Objectifs d'apprentissage</a:t>
            </a:r>
            <a:endParaRPr/>
          </a:p>
          <a:p>
            <a:pPr marL="733425" lvl="1" indent="-361950" algn="l" rtl="0">
              <a:lnSpc>
                <a:spcPct val="90000"/>
              </a:lnSpc>
              <a:spcBef>
                <a:spcPts val="500"/>
              </a:spcBef>
              <a:spcAft>
                <a:spcPts val="0"/>
              </a:spcAft>
              <a:buClr>
                <a:schemeClr val="dk1"/>
              </a:buClr>
              <a:buSzPct val="100000"/>
              <a:buChar char="•"/>
            </a:pPr>
            <a:r>
              <a:rPr lang="fr-FR"/>
              <a:t>Coresponsabilité</a:t>
            </a:r>
            <a:endParaRPr/>
          </a:p>
          <a:p>
            <a:pPr marL="381000" lvl="0" indent="-381000" algn="l" rtl="0">
              <a:lnSpc>
                <a:spcPct val="90000"/>
              </a:lnSpc>
              <a:spcBef>
                <a:spcPts val="1300"/>
              </a:spcBef>
              <a:spcAft>
                <a:spcPts val="0"/>
              </a:spcAft>
              <a:buClr>
                <a:srgbClr val="D20000"/>
              </a:buClr>
              <a:buSzPct val="100000"/>
              <a:buFont typeface="Noto Sans Symbols"/>
              <a:buAutoNum type="arabicPeriod"/>
            </a:pPr>
            <a:r>
              <a:rPr lang="fr-FR" sz="2000" b="1"/>
              <a:t>Réactivité</a:t>
            </a:r>
            <a:endParaRPr/>
          </a:p>
          <a:p>
            <a:pPr marL="733425" lvl="1" indent="-361950" algn="l" rtl="0">
              <a:lnSpc>
                <a:spcPct val="90000"/>
              </a:lnSpc>
              <a:spcBef>
                <a:spcPts val="500"/>
              </a:spcBef>
              <a:spcAft>
                <a:spcPts val="0"/>
              </a:spcAft>
              <a:buClr>
                <a:schemeClr val="dk1"/>
              </a:buClr>
              <a:buSzPct val="100000"/>
              <a:buChar char="•"/>
            </a:pPr>
            <a:r>
              <a:rPr lang="fr-FR"/>
              <a:t>Être acteur sur le fond et sur la forme</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9">
                                            <p:txEl>
                                              <p:pRg st="0" end="0"/>
                                            </p:txEl>
                                          </p:spTgt>
                                        </p:tgtEl>
                                        <p:attrNameLst>
                                          <p:attrName>style.visibility</p:attrName>
                                        </p:attrNameLst>
                                      </p:cBhvr>
                                      <p:to>
                                        <p:strVal val="visible"/>
                                      </p:to>
                                    </p:set>
                                    <p:animEffect transition="in" filter="fade">
                                      <p:cBhvr>
                                        <p:cTn id="7" dur="500"/>
                                        <p:tgtEl>
                                          <p:spTgt spid="1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9">
                                            <p:txEl>
                                              <p:pRg st="1" end="1"/>
                                            </p:txEl>
                                          </p:spTgt>
                                        </p:tgtEl>
                                        <p:attrNameLst>
                                          <p:attrName>style.visibility</p:attrName>
                                        </p:attrNameLst>
                                      </p:cBhvr>
                                      <p:to>
                                        <p:strVal val="visible"/>
                                      </p:to>
                                    </p:set>
                                    <p:animEffect transition="in" filter="fade">
                                      <p:cBhvr>
                                        <p:cTn id="12" dur="500"/>
                                        <p:tgtEl>
                                          <p:spTgt spid="1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9">
                                            <p:txEl>
                                              <p:pRg st="2" end="2"/>
                                            </p:txEl>
                                          </p:spTgt>
                                        </p:tgtEl>
                                        <p:attrNameLst>
                                          <p:attrName>style.visibility</p:attrName>
                                        </p:attrNameLst>
                                      </p:cBhvr>
                                      <p:to>
                                        <p:strVal val="visible"/>
                                      </p:to>
                                    </p:set>
                                    <p:animEffect transition="in" filter="fade">
                                      <p:cBhvr>
                                        <p:cTn id="17" dur="500"/>
                                        <p:tgtEl>
                                          <p:spTgt spid="11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9">
                                            <p:txEl>
                                              <p:pRg st="3" end="3"/>
                                            </p:txEl>
                                          </p:spTgt>
                                        </p:tgtEl>
                                        <p:attrNameLst>
                                          <p:attrName>style.visibility</p:attrName>
                                        </p:attrNameLst>
                                      </p:cBhvr>
                                      <p:to>
                                        <p:strVal val="visible"/>
                                      </p:to>
                                    </p:set>
                                    <p:animEffect transition="in" filter="fade">
                                      <p:cBhvr>
                                        <p:cTn id="22" dur="500"/>
                                        <p:tgtEl>
                                          <p:spTgt spid="11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9">
                                            <p:txEl>
                                              <p:pRg st="4" end="4"/>
                                            </p:txEl>
                                          </p:spTgt>
                                        </p:tgtEl>
                                        <p:attrNameLst>
                                          <p:attrName>style.visibility</p:attrName>
                                        </p:attrNameLst>
                                      </p:cBhvr>
                                      <p:to>
                                        <p:strVal val="visible"/>
                                      </p:to>
                                    </p:set>
                                    <p:animEffect transition="in" filter="fade">
                                      <p:cBhvr>
                                        <p:cTn id="27" dur="500"/>
                                        <p:tgtEl>
                                          <p:spTgt spid="11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19">
                                            <p:txEl>
                                              <p:pRg st="5" end="5"/>
                                            </p:txEl>
                                          </p:spTgt>
                                        </p:tgtEl>
                                        <p:attrNameLst>
                                          <p:attrName>style.visibility</p:attrName>
                                        </p:attrNameLst>
                                      </p:cBhvr>
                                      <p:to>
                                        <p:strVal val="visible"/>
                                      </p:to>
                                    </p:set>
                                    <p:animEffect transition="in" filter="fade">
                                      <p:cBhvr>
                                        <p:cTn id="32" dur="500"/>
                                        <p:tgtEl>
                                          <p:spTgt spid="119">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19">
                                            <p:txEl>
                                              <p:pRg st="6" end="6"/>
                                            </p:txEl>
                                          </p:spTgt>
                                        </p:tgtEl>
                                        <p:attrNameLst>
                                          <p:attrName>style.visibility</p:attrName>
                                        </p:attrNameLst>
                                      </p:cBhvr>
                                      <p:to>
                                        <p:strVal val="visible"/>
                                      </p:to>
                                    </p:set>
                                    <p:animEffect transition="in" filter="fade">
                                      <p:cBhvr>
                                        <p:cTn id="37" dur="500"/>
                                        <p:tgtEl>
                                          <p:spTgt spid="119">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19">
                                            <p:txEl>
                                              <p:pRg st="7" end="7"/>
                                            </p:txEl>
                                          </p:spTgt>
                                        </p:tgtEl>
                                        <p:attrNameLst>
                                          <p:attrName>style.visibility</p:attrName>
                                        </p:attrNameLst>
                                      </p:cBhvr>
                                      <p:to>
                                        <p:strVal val="visible"/>
                                      </p:to>
                                    </p:set>
                                    <p:animEffect transition="in" filter="fade">
                                      <p:cBhvr>
                                        <p:cTn id="42" dur="500"/>
                                        <p:tgtEl>
                                          <p:spTgt spid="119">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19">
                                            <p:txEl>
                                              <p:pRg st="8" end="8"/>
                                            </p:txEl>
                                          </p:spTgt>
                                        </p:tgtEl>
                                        <p:attrNameLst>
                                          <p:attrName>style.visibility</p:attrName>
                                        </p:attrNameLst>
                                      </p:cBhvr>
                                      <p:to>
                                        <p:strVal val="visible"/>
                                      </p:to>
                                    </p:set>
                                    <p:animEffect transition="in" filter="fade">
                                      <p:cBhvr>
                                        <p:cTn id="47" dur="500"/>
                                        <p:tgtEl>
                                          <p:spTgt spid="119">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19">
                                            <p:txEl>
                                              <p:pRg st="9" end="9"/>
                                            </p:txEl>
                                          </p:spTgt>
                                        </p:tgtEl>
                                        <p:attrNameLst>
                                          <p:attrName>style.visibility</p:attrName>
                                        </p:attrNameLst>
                                      </p:cBhvr>
                                      <p:to>
                                        <p:strVal val="visible"/>
                                      </p:to>
                                    </p:set>
                                    <p:animEffect transition="in" filter="fade">
                                      <p:cBhvr>
                                        <p:cTn id="52" dur="500"/>
                                        <p:tgtEl>
                                          <p:spTgt spid="119">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19">
                                            <p:txEl>
                                              <p:pRg st="10" end="10"/>
                                            </p:txEl>
                                          </p:spTgt>
                                        </p:tgtEl>
                                        <p:attrNameLst>
                                          <p:attrName>style.visibility</p:attrName>
                                        </p:attrNameLst>
                                      </p:cBhvr>
                                      <p:to>
                                        <p:strVal val="visible"/>
                                      </p:to>
                                    </p:set>
                                    <p:animEffect transition="in" filter="fade">
                                      <p:cBhvr>
                                        <p:cTn id="57" dur="500"/>
                                        <p:tgtEl>
                                          <p:spTgt spid="119">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119">
                                            <p:txEl>
                                              <p:pRg st="11" end="11"/>
                                            </p:txEl>
                                          </p:spTgt>
                                        </p:tgtEl>
                                        <p:attrNameLst>
                                          <p:attrName>style.visibility</p:attrName>
                                        </p:attrNameLst>
                                      </p:cBhvr>
                                      <p:to>
                                        <p:strVal val="visible"/>
                                      </p:to>
                                    </p:set>
                                    <p:animEffect transition="in" filter="fade">
                                      <p:cBhvr>
                                        <p:cTn id="62" dur="500"/>
                                        <p:tgtEl>
                                          <p:spTgt spid="119">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119">
                                            <p:txEl>
                                              <p:pRg st="12" end="12"/>
                                            </p:txEl>
                                          </p:spTgt>
                                        </p:tgtEl>
                                        <p:attrNameLst>
                                          <p:attrName>style.visibility</p:attrName>
                                        </p:attrNameLst>
                                      </p:cBhvr>
                                      <p:to>
                                        <p:strVal val="visible"/>
                                      </p:to>
                                    </p:set>
                                    <p:animEffect transition="in" filter="fade">
                                      <p:cBhvr>
                                        <p:cTn id="67" dur="500"/>
                                        <p:tgtEl>
                                          <p:spTgt spid="119">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Google Shape;264;p24"/>
          <p:cNvSpPr txBox="1">
            <a:spLocks noGrp="1"/>
          </p:cNvSpPr>
          <p:nvPr>
            <p:ph type="title"/>
            <p:custDataLst>
              <p:tags r:id="rId1"/>
            </p:custDataLst>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a:t>Programme</a:t>
            </a:r>
            <a:endParaRPr/>
          </a:p>
        </p:txBody>
      </p:sp>
      <p:graphicFrame>
        <p:nvGraphicFramePr>
          <p:cNvPr id="265" name="Google Shape;265;p24"/>
          <p:cNvGraphicFramePr/>
          <p:nvPr>
            <p:custDataLst>
              <p:tags r:id="rId2"/>
            </p:custDataLst>
          </p:nvPr>
        </p:nvGraphicFramePr>
        <p:xfrm>
          <a:off x="2988725" y="1545888"/>
          <a:ext cx="6214550" cy="4881220"/>
        </p:xfrm>
        <a:graphic>
          <a:graphicData uri="http://schemas.openxmlformats.org/drawingml/2006/table">
            <a:tbl>
              <a:tblPr firstRow="1" bandRow="1">
                <a:noFill/>
                <a:tableStyleId>{F582DBFD-0ACD-4BD1-97DE-2A96398CCCA2}</a:tableStyleId>
              </a:tblPr>
              <a:tblGrid>
                <a:gridCol w="3107275">
                  <a:extLst>
                    <a:ext uri="{9D8B030D-6E8A-4147-A177-3AD203B41FA5}">
                      <a16:colId xmlns:a16="http://schemas.microsoft.com/office/drawing/2014/main" val="20000"/>
                    </a:ext>
                  </a:extLst>
                </a:gridCol>
                <a:gridCol w="3107275">
                  <a:extLst>
                    <a:ext uri="{9D8B030D-6E8A-4147-A177-3AD203B41FA5}">
                      <a16:colId xmlns:a16="http://schemas.microsoft.com/office/drawing/2014/main" val="20001"/>
                    </a:ext>
                  </a:extLst>
                </a:gridCol>
              </a:tblGrid>
              <a:tr h="687100">
                <a:tc>
                  <a:txBody>
                    <a:bodyPr/>
                    <a:lstStyle/>
                    <a:p>
                      <a:pPr marL="0" marR="0" lvl="0" indent="0" algn="ctr" rtl="0">
                        <a:lnSpc>
                          <a:spcPct val="100000"/>
                        </a:lnSpc>
                        <a:spcBef>
                          <a:spcPts val="0"/>
                        </a:spcBef>
                        <a:spcAft>
                          <a:spcPts val="0"/>
                        </a:spcAft>
                        <a:buClr>
                          <a:srgbClr val="000000"/>
                        </a:buClr>
                        <a:buSzPts val="2800"/>
                        <a:buFont typeface="Arial"/>
                        <a:buNone/>
                      </a:pPr>
                      <a:r>
                        <a:rPr lang="fr-FR" sz="2800" u="none" strike="noStrike" cap="none"/>
                        <a:t>J1</a:t>
                      </a:r>
                      <a:endParaRPr sz="1400" u="none" strike="noStrike" cap="none"/>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fr-FR" sz="2800" u="none" strike="noStrike" cap="none" dirty="0"/>
                        <a:t>J2</a:t>
                      </a:r>
                      <a:endParaRPr sz="1400" u="none" strike="noStrike" cap="none" dirty="0"/>
                    </a:p>
                  </a:txBody>
                  <a:tcPr marL="91450" marR="91450" marT="45725" marB="45725" anchor="ctr"/>
                </a:tc>
                <a:extLst>
                  <a:ext uri="{0D108BD9-81ED-4DB2-BD59-A6C34878D82A}">
                    <a16:rowId xmlns:a16="http://schemas.microsoft.com/office/drawing/2014/main" val="10000"/>
                  </a:ext>
                </a:extLst>
              </a:tr>
              <a:tr h="1853725">
                <a:tc>
                  <a:txBody>
                    <a:bodyPr/>
                    <a:lstStyle/>
                    <a:p>
                      <a:pPr marL="0" marR="0" lvl="0" indent="0" algn="ctr" rtl="0">
                        <a:lnSpc>
                          <a:spcPct val="100000"/>
                        </a:lnSpc>
                        <a:spcBef>
                          <a:spcPts val="0"/>
                        </a:spcBef>
                        <a:spcAft>
                          <a:spcPts val="0"/>
                        </a:spcAft>
                        <a:buClr>
                          <a:srgbClr val="000000"/>
                        </a:buClr>
                        <a:buSzPts val="1800"/>
                        <a:buFont typeface="Arial"/>
                        <a:buNone/>
                      </a:pPr>
                      <a:r>
                        <a:rPr lang="fr-FR" sz="1800" u="none" strike="noStrike" cap="none"/>
                        <a:t>Découverte du </a:t>
                      </a:r>
                      <a:br>
                        <a:rPr lang="fr-FR" sz="1800" u="none" strike="noStrike" cap="none"/>
                      </a:br>
                      <a:r>
                        <a:rPr lang="fr-FR" sz="1800" u="none" strike="noStrike" cap="none"/>
                        <a:t>Modèle AGILIS Com</a:t>
                      </a:r>
                      <a:endParaRPr sz="1400" u="none" strike="noStrike" cap="none"/>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800"/>
                        <a:buFont typeface="Arial"/>
                        <a:buNone/>
                      </a:pPr>
                      <a:r>
                        <a:rPr lang="fr-FR" sz="1800" u="none" strike="noStrike" cap="none" dirty="0"/>
                        <a:t>Optimiser sa communication en fonction du profil de son interlocuteur</a:t>
                      </a:r>
                      <a:endParaRPr sz="1400" u="none" strike="noStrike" cap="none" dirty="0"/>
                    </a:p>
                  </a:txBody>
                  <a:tcPr marL="91450" marR="91450" marT="45725" marB="45725" anchor="ctr"/>
                </a:tc>
                <a:extLst>
                  <a:ext uri="{0D108BD9-81ED-4DB2-BD59-A6C34878D82A}">
                    <a16:rowId xmlns:a16="http://schemas.microsoft.com/office/drawing/2014/main" val="10001"/>
                  </a:ext>
                </a:extLst>
              </a:tr>
              <a:tr h="324025">
                <a:tc>
                  <a:txBody>
                    <a:bodyPr/>
                    <a:lstStyle/>
                    <a:p>
                      <a:pPr marL="0" marR="0" lvl="0" indent="0" algn="ctr" rtl="0">
                        <a:lnSpc>
                          <a:spcPct val="100000"/>
                        </a:lnSpc>
                        <a:spcBef>
                          <a:spcPts val="0"/>
                        </a:spcBef>
                        <a:spcAft>
                          <a:spcPts val="0"/>
                        </a:spcAft>
                        <a:buClr>
                          <a:srgbClr val="000000"/>
                        </a:buClr>
                        <a:buSzPts val="1800"/>
                        <a:buFont typeface="Arial"/>
                        <a:buNone/>
                      </a:pPr>
                      <a:r>
                        <a:rPr lang="fr-FR" sz="1800" b="1" u="none" strike="noStrike" cap="none"/>
                        <a:t>Déjeuner</a:t>
                      </a:r>
                      <a:endParaRPr sz="1400" u="none" strike="noStrike" cap="none"/>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800"/>
                        <a:buFont typeface="Arial"/>
                        <a:buNone/>
                      </a:pPr>
                      <a:r>
                        <a:rPr lang="fr-FR" sz="1800" b="1" u="none" strike="noStrike" cap="none"/>
                        <a:t>Déjeuner</a:t>
                      </a:r>
                      <a:endParaRPr sz="1800" u="none" strike="noStrike" cap="none"/>
                    </a:p>
                  </a:txBody>
                  <a:tcPr marL="91450" marR="91450" marT="45725" marB="45725" anchor="ctr"/>
                </a:tc>
                <a:extLst>
                  <a:ext uri="{0D108BD9-81ED-4DB2-BD59-A6C34878D82A}">
                    <a16:rowId xmlns:a16="http://schemas.microsoft.com/office/drawing/2014/main" val="10002"/>
                  </a:ext>
                </a:extLst>
              </a:tr>
              <a:tr h="1974625">
                <a:tc>
                  <a:txBody>
                    <a:bodyPr/>
                    <a:lstStyle/>
                    <a:p>
                      <a:pPr marL="0" marR="0" lvl="0" indent="0" algn="ctr" rtl="0">
                        <a:lnSpc>
                          <a:spcPct val="100000"/>
                        </a:lnSpc>
                        <a:spcBef>
                          <a:spcPts val="0"/>
                        </a:spcBef>
                        <a:spcAft>
                          <a:spcPts val="0"/>
                        </a:spcAft>
                        <a:buClr>
                          <a:srgbClr val="000000"/>
                        </a:buClr>
                        <a:buSzPts val="1800"/>
                        <a:buFont typeface="Arial"/>
                        <a:buNone/>
                      </a:pPr>
                      <a:r>
                        <a:rPr lang="fr-FR" sz="1800" u="none" strike="noStrike" cap="none"/>
                        <a:t>Savoir identifier les Eléments de Personnalité</a:t>
                      </a:r>
                      <a:endParaRPr sz="1400" u="none" strike="noStrike" cap="none"/>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800"/>
                        <a:buFont typeface="Arial"/>
                        <a:buNone/>
                      </a:pPr>
                      <a:r>
                        <a:rPr lang="fr-FR" sz="1800" u="none" strike="noStrike" cap="none" dirty="0"/>
                        <a:t>Comprendre les motivations individuelles et savoir stimuler la motivation de son collaborateur</a:t>
                      </a:r>
                      <a:endParaRPr sz="1400" u="none" strike="noStrike" cap="none" dirty="0"/>
                    </a:p>
                  </a:txBody>
                  <a:tcPr marL="91450" marR="91450" marT="45725" marB="45725" anchor="ctr"/>
                </a:tc>
                <a:extLst>
                  <a:ext uri="{0D108BD9-81ED-4DB2-BD59-A6C34878D82A}">
                    <a16:rowId xmlns:a16="http://schemas.microsoft.com/office/drawing/2014/main" val="10003"/>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20"/>
          <p:cNvSpPr txBox="1">
            <a:spLocks noGrp="1"/>
          </p:cNvSpPr>
          <p:nvPr>
            <p:ph type="title"/>
            <p:custDataLst>
              <p:tags r:id="rId1"/>
            </p:custDataLst>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ct val="100000"/>
              <a:buFont typeface="Calibri"/>
              <a:buNone/>
            </a:pPr>
            <a:r>
              <a:rPr lang="fr-FR" dirty="0"/>
              <a:t>Quelques modèles de personnalité :</a:t>
            </a:r>
            <a:endParaRPr dirty="0"/>
          </a:p>
        </p:txBody>
      </p:sp>
      <p:pic>
        <p:nvPicPr>
          <p:cNvPr id="3" name="Image 2">
            <a:extLst>
              <a:ext uri="{FF2B5EF4-FFF2-40B4-BE49-F238E27FC236}">
                <a16:creationId xmlns:a16="http://schemas.microsoft.com/office/drawing/2014/main" id="{AFA35F75-3E45-A0FC-CBEB-FD02BDE71208}"/>
              </a:ext>
            </a:extLst>
          </p:cNvPr>
          <p:cNvPicPr>
            <a:picLocks noChangeAspect="1"/>
          </p:cNvPicPr>
          <p:nvPr>
            <p:custDataLst>
              <p:tags r:id="rId2"/>
            </p:custDataLst>
          </p:nvPr>
        </p:nvPicPr>
        <p:blipFill rotWithShape="1">
          <a:blip r:embed="rId19"/>
          <a:srcRect t="10034"/>
          <a:stretch/>
        </p:blipFill>
        <p:spPr>
          <a:xfrm>
            <a:off x="556426" y="4639550"/>
            <a:ext cx="3171115" cy="2171700"/>
          </a:xfrm>
          <a:prstGeom prst="rect">
            <a:avLst/>
          </a:prstGeom>
        </p:spPr>
      </p:pic>
      <p:pic>
        <p:nvPicPr>
          <p:cNvPr id="4" name="Image 3">
            <a:extLst>
              <a:ext uri="{FF2B5EF4-FFF2-40B4-BE49-F238E27FC236}">
                <a16:creationId xmlns:a16="http://schemas.microsoft.com/office/drawing/2014/main" id="{5C90AD6A-084C-293F-D148-42684F2C7439}"/>
              </a:ext>
            </a:extLst>
          </p:cNvPr>
          <p:cNvPicPr>
            <a:picLocks noChangeAspect="1"/>
          </p:cNvPicPr>
          <p:nvPr>
            <p:custDataLst>
              <p:tags r:id="rId3"/>
            </p:custDataLst>
          </p:nvPr>
        </p:nvPicPr>
        <p:blipFill>
          <a:blip r:embed="rId20"/>
          <a:stretch>
            <a:fillRect/>
          </a:stretch>
        </p:blipFill>
        <p:spPr>
          <a:xfrm>
            <a:off x="556426" y="1876881"/>
            <a:ext cx="2171700" cy="2171700"/>
          </a:xfrm>
          <a:prstGeom prst="rect">
            <a:avLst/>
          </a:prstGeom>
        </p:spPr>
      </p:pic>
      <p:sp>
        <p:nvSpPr>
          <p:cNvPr id="6" name="ZoneTexte 5">
            <a:extLst>
              <a:ext uri="{FF2B5EF4-FFF2-40B4-BE49-F238E27FC236}">
                <a16:creationId xmlns:a16="http://schemas.microsoft.com/office/drawing/2014/main" id="{72D2B88D-5A6B-CBDE-1AC5-61A0868D84EC}"/>
              </a:ext>
            </a:extLst>
          </p:cNvPr>
          <p:cNvSpPr txBox="1"/>
          <p:nvPr>
            <p:custDataLst>
              <p:tags r:id="rId4"/>
            </p:custDataLst>
          </p:nvPr>
        </p:nvSpPr>
        <p:spPr>
          <a:xfrm>
            <a:off x="556426" y="1438363"/>
            <a:ext cx="1924050" cy="338554"/>
          </a:xfrm>
          <a:prstGeom prst="rect">
            <a:avLst/>
          </a:prstGeom>
          <a:noFill/>
        </p:spPr>
        <p:txBody>
          <a:bodyPr wrap="square">
            <a:spAutoFit/>
          </a:bodyPr>
          <a:lstStyle/>
          <a:p>
            <a:pPr algn="ctr"/>
            <a:r>
              <a:rPr lang="fr-FR" sz="1600" b="1" dirty="0"/>
              <a:t>ENNEAGRAMME</a:t>
            </a:r>
          </a:p>
        </p:txBody>
      </p:sp>
      <p:sp>
        <p:nvSpPr>
          <p:cNvPr id="7" name="ZoneTexte 6">
            <a:extLst>
              <a:ext uri="{FF2B5EF4-FFF2-40B4-BE49-F238E27FC236}">
                <a16:creationId xmlns:a16="http://schemas.microsoft.com/office/drawing/2014/main" id="{3FD45000-81DB-4421-3E3F-6A5AD192759D}"/>
              </a:ext>
            </a:extLst>
          </p:cNvPr>
          <p:cNvSpPr txBox="1"/>
          <p:nvPr>
            <p:custDataLst>
              <p:tags r:id="rId5"/>
            </p:custDataLst>
          </p:nvPr>
        </p:nvSpPr>
        <p:spPr>
          <a:xfrm>
            <a:off x="-2697518" y="-1098678"/>
            <a:ext cx="1924050" cy="338554"/>
          </a:xfrm>
          <a:prstGeom prst="rect">
            <a:avLst/>
          </a:prstGeom>
          <a:solidFill>
            <a:schemeClr val="bg1"/>
          </a:solidFill>
        </p:spPr>
        <p:txBody>
          <a:bodyPr wrap="square">
            <a:spAutoFit/>
          </a:bodyPr>
          <a:lstStyle/>
          <a:p>
            <a:pPr algn="ctr"/>
            <a:r>
              <a:rPr lang="fr-FR" sz="1600" b="1" dirty="0"/>
              <a:t>DISC</a:t>
            </a:r>
          </a:p>
        </p:txBody>
      </p:sp>
      <p:pic>
        <p:nvPicPr>
          <p:cNvPr id="8" name="Image 7">
            <a:extLst>
              <a:ext uri="{FF2B5EF4-FFF2-40B4-BE49-F238E27FC236}">
                <a16:creationId xmlns:a16="http://schemas.microsoft.com/office/drawing/2014/main" id="{90C3B724-8BB5-DCF8-A6AC-B36850BBD90C}"/>
              </a:ext>
            </a:extLst>
          </p:cNvPr>
          <p:cNvPicPr>
            <a:picLocks noChangeAspect="1"/>
          </p:cNvPicPr>
          <p:nvPr>
            <p:custDataLst>
              <p:tags r:id="rId6"/>
            </p:custDataLst>
          </p:nvPr>
        </p:nvPicPr>
        <p:blipFill rotWithShape="1">
          <a:blip r:embed="rId21"/>
          <a:srcRect t="10931" b="6804"/>
          <a:stretch/>
        </p:blipFill>
        <p:spPr>
          <a:xfrm>
            <a:off x="4664614" y="4777535"/>
            <a:ext cx="3256564" cy="1895731"/>
          </a:xfrm>
          <a:prstGeom prst="rect">
            <a:avLst/>
          </a:prstGeom>
        </p:spPr>
      </p:pic>
      <p:sp>
        <p:nvSpPr>
          <p:cNvPr id="9" name="ZoneTexte 8">
            <a:extLst>
              <a:ext uri="{FF2B5EF4-FFF2-40B4-BE49-F238E27FC236}">
                <a16:creationId xmlns:a16="http://schemas.microsoft.com/office/drawing/2014/main" id="{C98D295B-482E-01EF-0522-0AC1ABAD3F1D}"/>
              </a:ext>
            </a:extLst>
          </p:cNvPr>
          <p:cNvSpPr txBox="1"/>
          <p:nvPr>
            <p:custDataLst>
              <p:tags r:id="rId7"/>
            </p:custDataLst>
          </p:nvPr>
        </p:nvSpPr>
        <p:spPr>
          <a:xfrm>
            <a:off x="4756195" y="4314536"/>
            <a:ext cx="3073400" cy="338554"/>
          </a:xfrm>
          <a:prstGeom prst="rect">
            <a:avLst/>
          </a:prstGeom>
          <a:noFill/>
        </p:spPr>
        <p:txBody>
          <a:bodyPr wrap="square">
            <a:spAutoFit/>
          </a:bodyPr>
          <a:lstStyle/>
          <a:p>
            <a:pPr algn="ctr"/>
            <a:r>
              <a:rPr lang="fr-FR" sz="1600" b="1" dirty="0"/>
              <a:t>LES </a:t>
            </a:r>
            <a:r>
              <a:rPr lang="fr-FR" sz="1600" b="1"/>
              <a:t>6 CHAPEAUX </a:t>
            </a:r>
            <a:r>
              <a:rPr lang="fr-FR" sz="1600" b="1" dirty="0"/>
              <a:t>DE BONO</a:t>
            </a:r>
          </a:p>
        </p:txBody>
      </p:sp>
      <p:pic>
        <p:nvPicPr>
          <p:cNvPr id="10" name="Image 9">
            <a:extLst>
              <a:ext uri="{FF2B5EF4-FFF2-40B4-BE49-F238E27FC236}">
                <a16:creationId xmlns:a16="http://schemas.microsoft.com/office/drawing/2014/main" id="{3B847359-1D15-85D3-75EB-8BCE6971B3AE}"/>
              </a:ext>
            </a:extLst>
          </p:cNvPr>
          <p:cNvPicPr>
            <a:picLocks noChangeAspect="1"/>
          </p:cNvPicPr>
          <p:nvPr>
            <p:custDataLst>
              <p:tags r:id="rId8"/>
            </p:custDataLst>
          </p:nvPr>
        </p:nvPicPr>
        <p:blipFill>
          <a:blip r:embed="rId22"/>
          <a:stretch>
            <a:fillRect/>
          </a:stretch>
        </p:blipFill>
        <p:spPr>
          <a:xfrm>
            <a:off x="8858250" y="4774522"/>
            <a:ext cx="2691166" cy="1901757"/>
          </a:xfrm>
          <a:prstGeom prst="rect">
            <a:avLst/>
          </a:prstGeom>
        </p:spPr>
      </p:pic>
      <p:pic>
        <p:nvPicPr>
          <p:cNvPr id="11" name="Image 10">
            <a:extLst>
              <a:ext uri="{FF2B5EF4-FFF2-40B4-BE49-F238E27FC236}">
                <a16:creationId xmlns:a16="http://schemas.microsoft.com/office/drawing/2014/main" id="{1BB87386-9C83-467A-8765-D798ED544BCC}"/>
              </a:ext>
            </a:extLst>
          </p:cNvPr>
          <p:cNvPicPr>
            <a:picLocks noChangeAspect="1"/>
          </p:cNvPicPr>
          <p:nvPr>
            <p:custDataLst>
              <p:tags r:id="rId9"/>
            </p:custDataLst>
          </p:nvPr>
        </p:nvPicPr>
        <p:blipFill>
          <a:blip r:embed="rId23"/>
          <a:stretch>
            <a:fillRect/>
          </a:stretch>
        </p:blipFill>
        <p:spPr>
          <a:xfrm>
            <a:off x="3639065" y="2009051"/>
            <a:ext cx="1874474" cy="1907360"/>
          </a:xfrm>
          <a:prstGeom prst="rect">
            <a:avLst/>
          </a:prstGeom>
        </p:spPr>
      </p:pic>
      <p:sp>
        <p:nvSpPr>
          <p:cNvPr id="12" name="ZoneTexte 11">
            <a:extLst>
              <a:ext uri="{FF2B5EF4-FFF2-40B4-BE49-F238E27FC236}">
                <a16:creationId xmlns:a16="http://schemas.microsoft.com/office/drawing/2014/main" id="{1093D212-1421-3723-78BF-379358BE05B4}"/>
              </a:ext>
            </a:extLst>
          </p:cNvPr>
          <p:cNvSpPr txBox="1"/>
          <p:nvPr>
            <p:custDataLst>
              <p:tags r:id="rId10"/>
            </p:custDataLst>
          </p:nvPr>
        </p:nvSpPr>
        <p:spPr>
          <a:xfrm>
            <a:off x="9395795" y="4314536"/>
            <a:ext cx="1616075" cy="338554"/>
          </a:xfrm>
          <a:prstGeom prst="rect">
            <a:avLst/>
          </a:prstGeom>
          <a:noFill/>
        </p:spPr>
        <p:txBody>
          <a:bodyPr wrap="square">
            <a:spAutoFit/>
          </a:bodyPr>
          <a:lstStyle/>
          <a:p>
            <a:pPr algn="ctr"/>
            <a:r>
              <a:rPr lang="fr-FR" sz="1600" b="1" dirty="0"/>
              <a:t>BELBIN</a:t>
            </a:r>
          </a:p>
        </p:txBody>
      </p:sp>
      <p:sp>
        <p:nvSpPr>
          <p:cNvPr id="13" name="ZoneTexte 12">
            <a:extLst>
              <a:ext uri="{FF2B5EF4-FFF2-40B4-BE49-F238E27FC236}">
                <a16:creationId xmlns:a16="http://schemas.microsoft.com/office/drawing/2014/main" id="{5DF42C99-BA52-192B-3E5D-A2B9413C48EE}"/>
              </a:ext>
            </a:extLst>
          </p:cNvPr>
          <p:cNvSpPr txBox="1"/>
          <p:nvPr>
            <p:custDataLst>
              <p:tags r:id="rId11"/>
            </p:custDataLst>
          </p:nvPr>
        </p:nvSpPr>
        <p:spPr>
          <a:xfrm>
            <a:off x="3880431" y="1438363"/>
            <a:ext cx="1239483" cy="338554"/>
          </a:xfrm>
          <a:prstGeom prst="rect">
            <a:avLst/>
          </a:prstGeom>
          <a:noFill/>
        </p:spPr>
        <p:txBody>
          <a:bodyPr wrap="square">
            <a:spAutoFit/>
          </a:bodyPr>
          <a:lstStyle/>
          <a:p>
            <a:pPr algn="ctr"/>
            <a:r>
              <a:rPr lang="fr-FR" sz="1600" b="1" dirty="0"/>
              <a:t>MBTI</a:t>
            </a:r>
          </a:p>
        </p:txBody>
      </p:sp>
      <p:pic>
        <p:nvPicPr>
          <p:cNvPr id="14" name="Image 13">
            <a:extLst>
              <a:ext uri="{FF2B5EF4-FFF2-40B4-BE49-F238E27FC236}">
                <a16:creationId xmlns:a16="http://schemas.microsoft.com/office/drawing/2014/main" id="{18B21F75-051B-BD01-2E40-79A77DD0516C}"/>
              </a:ext>
            </a:extLst>
          </p:cNvPr>
          <p:cNvPicPr>
            <a:picLocks noChangeAspect="1"/>
          </p:cNvPicPr>
          <p:nvPr>
            <p:custDataLst>
              <p:tags r:id="rId12"/>
            </p:custDataLst>
          </p:nvPr>
        </p:nvPicPr>
        <p:blipFill>
          <a:blip r:embed="rId24"/>
          <a:stretch>
            <a:fillRect/>
          </a:stretch>
        </p:blipFill>
        <p:spPr>
          <a:xfrm>
            <a:off x="6424478" y="1950749"/>
            <a:ext cx="2018918" cy="2023965"/>
          </a:xfrm>
          <a:prstGeom prst="rect">
            <a:avLst/>
          </a:prstGeom>
        </p:spPr>
      </p:pic>
      <p:sp>
        <p:nvSpPr>
          <p:cNvPr id="15" name="ZoneTexte 14">
            <a:extLst>
              <a:ext uri="{FF2B5EF4-FFF2-40B4-BE49-F238E27FC236}">
                <a16:creationId xmlns:a16="http://schemas.microsoft.com/office/drawing/2014/main" id="{6F1D584D-5EB3-795A-CFFC-918CA51E6E99}"/>
              </a:ext>
            </a:extLst>
          </p:cNvPr>
          <p:cNvSpPr txBox="1"/>
          <p:nvPr>
            <p:custDataLst>
              <p:tags r:id="rId13"/>
            </p:custDataLst>
          </p:nvPr>
        </p:nvSpPr>
        <p:spPr>
          <a:xfrm>
            <a:off x="6814195" y="1438363"/>
            <a:ext cx="1239483" cy="338554"/>
          </a:xfrm>
          <a:prstGeom prst="rect">
            <a:avLst/>
          </a:prstGeom>
          <a:noFill/>
        </p:spPr>
        <p:txBody>
          <a:bodyPr wrap="square">
            <a:spAutoFit/>
          </a:bodyPr>
          <a:lstStyle/>
          <a:p>
            <a:pPr algn="ctr"/>
            <a:r>
              <a:rPr lang="fr-FR" sz="1600" b="1" dirty="0"/>
              <a:t>PAPI</a:t>
            </a:r>
          </a:p>
        </p:txBody>
      </p:sp>
      <p:pic>
        <p:nvPicPr>
          <p:cNvPr id="16" name="Image 15">
            <a:extLst>
              <a:ext uri="{FF2B5EF4-FFF2-40B4-BE49-F238E27FC236}">
                <a16:creationId xmlns:a16="http://schemas.microsoft.com/office/drawing/2014/main" id="{65F4EEF4-EC3E-CBF1-5DD9-E65BA1DF0884}"/>
              </a:ext>
            </a:extLst>
          </p:cNvPr>
          <p:cNvPicPr>
            <a:picLocks noChangeAspect="1"/>
          </p:cNvPicPr>
          <p:nvPr>
            <p:custDataLst>
              <p:tags r:id="rId14"/>
            </p:custDataLst>
          </p:nvPr>
        </p:nvPicPr>
        <p:blipFill>
          <a:blip r:embed="rId25"/>
          <a:stretch>
            <a:fillRect/>
          </a:stretch>
        </p:blipFill>
        <p:spPr>
          <a:xfrm>
            <a:off x="9354336" y="1809027"/>
            <a:ext cx="2281238" cy="2307409"/>
          </a:xfrm>
          <a:prstGeom prst="rect">
            <a:avLst/>
          </a:prstGeom>
        </p:spPr>
      </p:pic>
      <p:sp>
        <p:nvSpPr>
          <p:cNvPr id="17" name="ZoneTexte 16">
            <a:extLst>
              <a:ext uri="{FF2B5EF4-FFF2-40B4-BE49-F238E27FC236}">
                <a16:creationId xmlns:a16="http://schemas.microsoft.com/office/drawing/2014/main" id="{42AB7C03-6933-C09C-B797-B095B9010374}"/>
              </a:ext>
            </a:extLst>
          </p:cNvPr>
          <p:cNvSpPr txBox="1"/>
          <p:nvPr>
            <p:custDataLst>
              <p:tags r:id="rId15"/>
            </p:custDataLst>
          </p:nvPr>
        </p:nvSpPr>
        <p:spPr>
          <a:xfrm>
            <a:off x="1333945" y="4320130"/>
            <a:ext cx="1616075" cy="338554"/>
          </a:xfrm>
          <a:prstGeom prst="rect">
            <a:avLst/>
          </a:prstGeom>
          <a:noFill/>
        </p:spPr>
        <p:txBody>
          <a:bodyPr wrap="square">
            <a:spAutoFit/>
          </a:bodyPr>
          <a:lstStyle/>
          <a:p>
            <a:pPr algn="ctr"/>
            <a:r>
              <a:rPr lang="fr-FR" sz="1600" b="1" dirty="0"/>
              <a:t>DISC</a:t>
            </a:r>
          </a:p>
        </p:txBody>
      </p:sp>
      <p:sp>
        <p:nvSpPr>
          <p:cNvPr id="18" name="ZoneTexte 17">
            <a:extLst>
              <a:ext uri="{FF2B5EF4-FFF2-40B4-BE49-F238E27FC236}">
                <a16:creationId xmlns:a16="http://schemas.microsoft.com/office/drawing/2014/main" id="{CE33DE49-B32C-8600-865D-975A3EA7627C}"/>
              </a:ext>
            </a:extLst>
          </p:cNvPr>
          <p:cNvSpPr txBox="1"/>
          <p:nvPr>
            <p:custDataLst>
              <p:tags r:id="rId16"/>
            </p:custDataLst>
          </p:nvPr>
        </p:nvSpPr>
        <p:spPr>
          <a:xfrm>
            <a:off x="9875213" y="1438363"/>
            <a:ext cx="1239483" cy="338554"/>
          </a:xfrm>
          <a:prstGeom prst="rect">
            <a:avLst/>
          </a:prstGeom>
          <a:noFill/>
        </p:spPr>
        <p:txBody>
          <a:bodyPr wrap="square">
            <a:spAutoFit/>
          </a:bodyPr>
          <a:lstStyle/>
          <a:p>
            <a:pPr algn="ctr"/>
            <a:r>
              <a:rPr lang="fr-FR" sz="1600" b="1" dirty="0"/>
              <a:t>TLP</a:t>
            </a:r>
          </a:p>
        </p:txBody>
      </p:sp>
    </p:spTree>
    <p:extLst>
      <p:ext uri="{BB962C8B-B14F-4D97-AF65-F5344CB8AC3E}">
        <p14:creationId xmlns:p14="http://schemas.microsoft.com/office/powerpoint/2010/main" val="3798124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20"/>
          <p:cNvSpPr txBox="1">
            <a:spLocks noGrp="1"/>
          </p:cNvSpPr>
          <p:nvPr>
            <p:ph type="title"/>
            <p:custDataLst>
              <p:tags r:id="rId1"/>
            </p:custDataLst>
          </p:nvPr>
        </p:nvSpPr>
        <p:spPr>
          <a:xfrm>
            <a:off x="838200" y="365125"/>
            <a:ext cx="10515600" cy="841105"/>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100000"/>
              <a:buFont typeface="Calibri"/>
              <a:buNone/>
            </a:pPr>
            <a:r>
              <a:rPr lang="fr-FR" dirty="0"/>
              <a:t>Les Modèles de personnalité à 6 composantes :</a:t>
            </a:r>
            <a:endParaRPr dirty="0"/>
          </a:p>
        </p:txBody>
      </p:sp>
      <p:grpSp>
        <p:nvGrpSpPr>
          <p:cNvPr id="181" name="Google Shape;181;p20"/>
          <p:cNvGrpSpPr/>
          <p:nvPr>
            <p:custDataLst>
              <p:tags r:id="rId2"/>
            </p:custDataLst>
          </p:nvPr>
        </p:nvGrpSpPr>
        <p:grpSpPr>
          <a:xfrm>
            <a:off x="705745" y="1667370"/>
            <a:ext cx="2433227" cy="2699500"/>
            <a:chOff x="767180" y="1415142"/>
            <a:chExt cx="2364535" cy="2699500"/>
          </a:xfrm>
        </p:grpSpPr>
        <p:sp>
          <p:nvSpPr>
            <p:cNvPr id="182" name="Google Shape;182;p20"/>
            <p:cNvSpPr/>
            <p:nvPr/>
          </p:nvSpPr>
          <p:spPr>
            <a:xfrm>
              <a:off x="767180" y="1415142"/>
              <a:ext cx="2364535" cy="2699500"/>
            </a:xfrm>
            <a:prstGeom prst="roundRect">
              <a:avLst>
                <a:gd name="adj" fmla="val 16667"/>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183" name="Google Shape;183;p20"/>
            <p:cNvPicPr preferRelativeResize="0"/>
            <p:nvPr/>
          </p:nvPicPr>
          <p:blipFill rotWithShape="1">
            <a:blip r:embed="rId11">
              <a:alphaModFix/>
            </a:blip>
            <a:srcRect/>
            <a:stretch/>
          </p:blipFill>
          <p:spPr>
            <a:xfrm>
              <a:off x="930728" y="2077199"/>
              <a:ext cx="2037443" cy="2037443"/>
            </a:xfrm>
            <a:prstGeom prst="rect">
              <a:avLst/>
            </a:prstGeom>
            <a:noFill/>
            <a:ln>
              <a:noFill/>
            </a:ln>
          </p:spPr>
        </p:pic>
        <p:sp>
          <p:nvSpPr>
            <p:cNvPr id="184" name="Google Shape;184;p20"/>
            <p:cNvSpPr txBox="1"/>
            <p:nvPr/>
          </p:nvSpPr>
          <p:spPr>
            <a:xfrm>
              <a:off x="804632" y="1466229"/>
              <a:ext cx="2289629"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fr-FR" sz="2800" b="0" i="0" u="none" strike="noStrike" cap="none">
                  <a:solidFill>
                    <a:schemeClr val="dk1"/>
                  </a:solidFill>
                  <a:latin typeface="Calibri"/>
                  <a:ea typeface="Calibri"/>
                  <a:cs typeface="Calibri"/>
                  <a:sym typeface="Calibri"/>
                </a:rPr>
                <a:t>RIASEC</a:t>
              </a:r>
              <a:endParaRPr sz="1400" b="0" i="0" u="none" strike="noStrike" cap="none">
                <a:solidFill>
                  <a:srgbClr val="000000"/>
                </a:solidFill>
                <a:latin typeface="Arial"/>
                <a:ea typeface="Arial"/>
                <a:cs typeface="Arial"/>
                <a:sym typeface="Arial"/>
              </a:endParaRPr>
            </a:p>
          </p:txBody>
        </p:sp>
      </p:grpSp>
      <p:grpSp>
        <p:nvGrpSpPr>
          <p:cNvPr id="185" name="Google Shape;185;p20"/>
          <p:cNvGrpSpPr/>
          <p:nvPr>
            <p:custDataLst>
              <p:tags r:id="rId3"/>
            </p:custDataLst>
          </p:nvPr>
        </p:nvGrpSpPr>
        <p:grpSpPr>
          <a:xfrm>
            <a:off x="3440599" y="1667370"/>
            <a:ext cx="2364535" cy="2699500"/>
            <a:chOff x="3196493" y="1384341"/>
            <a:chExt cx="2364535" cy="2699500"/>
          </a:xfrm>
        </p:grpSpPr>
        <p:sp>
          <p:nvSpPr>
            <p:cNvPr id="186" name="Google Shape;186;p20"/>
            <p:cNvSpPr/>
            <p:nvPr/>
          </p:nvSpPr>
          <p:spPr>
            <a:xfrm>
              <a:off x="3196493" y="1384341"/>
              <a:ext cx="2364535" cy="2699500"/>
            </a:xfrm>
            <a:prstGeom prst="roundRect">
              <a:avLst>
                <a:gd name="adj" fmla="val 16667"/>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187" name="Google Shape;187;p20"/>
            <p:cNvPicPr preferRelativeResize="0"/>
            <p:nvPr/>
          </p:nvPicPr>
          <p:blipFill rotWithShape="1">
            <a:blip r:embed="rId12">
              <a:alphaModFix/>
            </a:blip>
            <a:srcRect/>
            <a:stretch/>
          </p:blipFill>
          <p:spPr>
            <a:xfrm>
              <a:off x="3416266" y="2098123"/>
              <a:ext cx="1924989" cy="1895947"/>
            </a:xfrm>
            <a:prstGeom prst="rect">
              <a:avLst/>
            </a:prstGeom>
            <a:noFill/>
            <a:ln>
              <a:noFill/>
            </a:ln>
          </p:spPr>
        </p:pic>
        <p:sp>
          <p:nvSpPr>
            <p:cNvPr id="188" name="Google Shape;188;p20"/>
            <p:cNvSpPr txBox="1"/>
            <p:nvPr/>
          </p:nvSpPr>
          <p:spPr>
            <a:xfrm>
              <a:off x="3233946" y="1465943"/>
              <a:ext cx="2289629"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fr-FR" sz="2800" b="0" i="0" u="none" strike="noStrike" cap="none">
                  <a:solidFill>
                    <a:schemeClr val="dk1"/>
                  </a:solidFill>
                  <a:latin typeface="Calibri"/>
                  <a:ea typeface="Calibri"/>
                  <a:cs typeface="Calibri"/>
                  <a:sym typeface="Calibri"/>
                </a:rPr>
                <a:t>Process Com</a:t>
              </a:r>
              <a:endParaRPr sz="2800" b="0" i="0" u="none" strike="noStrike" cap="none">
                <a:solidFill>
                  <a:schemeClr val="dk1"/>
                </a:solidFill>
                <a:latin typeface="Calibri"/>
                <a:ea typeface="Calibri"/>
                <a:cs typeface="Calibri"/>
                <a:sym typeface="Calibri"/>
              </a:endParaRPr>
            </a:p>
          </p:txBody>
        </p:sp>
      </p:grpSp>
      <p:grpSp>
        <p:nvGrpSpPr>
          <p:cNvPr id="189" name="Google Shape;189;p20"/>
          <p:cNvGrpSpPr/>
          <p:nvPr>
            <p:custDataLst>
              <p:tags r:id="rId4"/>
            </p:custDataLst>
          </p:nvPr>
        </p:nvGrpSpPr>
        <p:grpSpPr>
          <a:xfrm>
            <a:off x="6106761" y="1667370"/>
            <a:ext cx="2364535" cy="2699500"/>
            <a:chOff x="5672980" y="1384341"/>
            <a:chExt cx="2364535" cy="2699500"/>
          </a:xfrm>
        </p:grpSpPr>
        <p:sp>
          <p:nvSpPr>
            <p:cNvPr id="190" name="Google Shape;190;p20"/>
            <p:cNvSpPr/>
            <p:nvPr/>
          </p:nvSpPr>
          <p:spPr>
            <a:xfrm>
              <a:off x="5672980" y="1384341"/>
              <a:ext cx="2364535" cy="2699500"/>
            </a:xfrm>
            <a:prstGeom prst="roundRect">
              <a:avLst>
                <a:gd name="adj" fmla="val 16667"/>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191" name="Google Shape;191;p20"/>
            <p:cNvPicPr preferRelativeResize="0"/>
            <p:nvPr/>
          </p:nvPicPr>
          <p:blipFill rotWithShape="1">
            <a:blip r:embed="rId13">
              <a:alphaModFix/>
            </a:blip>
            <a:srcRect/>
            <a:stretch/>
          </p:blipFill>
          <p:spPr>
            <a:xfrm>
              <a:off x="5919566" y="2077199"/>
              <a:ext cx="1871363" cy="1914454"/>
            </a:xfrm>
            <a:prstGeom prst="rect">
              <a:avLst/>
            </a:prstGeom>
            <a:noFill/>
            <a:ln>
              <a:noFill/>
            </a:ln>
          </p:spPr>
        </p:pic>
        <p:sp>
          <p:nvSpPr>
            <p:cNvPr id="192" name="Google Shape;192;p20"/>
            <p:cNvSpPr txBox="1"/>
            <p:nvPr/>
          </p:nvSpPr>
          <p:spPr>
            <a:xfrm>
              <a:off x="5710433" y="1465943"/>
              <a:ext cx="2289629"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fr-FR" sz="2800" b="0" i="0" u="none" strike="noStrike" cap="none">
                  <a:solidFill>
                    <a:schemeClr val="dk1"/>
                  </a:solidFill>
                  <a:latin typeface="Calibri"/>
                  <a:ea typeface="Calibri"/>
                  <a:cs typeface="Calibri"/>
                  <a:sym typeface="Calibri"/>
                </a:rPr>
                <a:t>ComCOLORS</a:t>
              </a:r>
              <a:endParaRPr sz="2800" b="0" i="0" u="none" strike="noStrike" cap="none">
                <a:solidFill>
                  <a:schemeClr val="dk1"/>
                </a:solidFill>
                <a:latin typeface="Calibri"/>
                <a:ea typeface="Calibri"/>
                <a:cs typeface="Calibri"/>
                <a:sym typeface="Calibri"/>
              </a:endParaRPr>
            </a:p>
          </p:txBody>
        </p:sp>
      </p:grpSp>
      <p:grpSp>
        <p:nvGrpSpPr>
          <p:cNvPr id="193" name="Google Shape;193;p20"/>
          <p:cNvGrpSpPr/>
          <p:nvPr>
            <p:custDataLst>
              <p:tags r:id="rId5"/>
            </p:custDataLst>
          </p:nvPr>
        </p:nvGrpSpPr>
        <p:grpSpPr>
          <a:xfrm>
            <a:off x="8772922" y="1677370"/>
            <a:ext cx="2364535" cy="2699500"/>
            <a:chOff x="8511665" y="1465943"/>
            <a:chExt cx="2364535" cy="2699500"/>
          </a:xfrm>
        </p:grpSpPr>
        <p:sp>
          <p:nvSpPr>
            <p:cNvPr id="194" name="Google Shape;194;p20"/>
            <p:cNvSpPr/>
            <p:nvPr/>
          </p:nvSpPr>
          <p:spPr>
            <a:xfrm>
              <a:off x="8511665" y="1465943"/>
              <a:ext cx="2364535" cy="2699500"/>
            </a:xfrm>
            <a:prstGeom prst="roundRect">
              <a:avLst>
                <a:gd name="adj" fmla="val 16667"/>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95" name="Google Shape;195;p20"/>
            <p:cNvSpPr txBox="1"/>
            <p:nvPr/>
          </p:nvSpPr>
          <p:spPr>
            <a:xfrm>
              <a:off x="8549117" y="1506744"/>
              <a:ext cx="2289629"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fr-FR" sz="2800" b="0" i="0" u="none" strike="noStrike" cap="none">
                  <a:solidFill>
                    <a:schemeClr val="dk1"/>
                  </a:solidFill>
                  <a:latin typeface="Calibri"/>
                  <a:ea typeface="Calibri"/>
                  <a:cs typeface="Calibri"/>
                  <a:sym typeface="Calibri"/>
                </a:rPr>
                <a:t>AGILIS Com</a:t>
              </a:r>
              <a:endParaRPr sz="1400" b="0" i="0" u="none" strike="noStrike" cap="none">
                <a:solidFill>
                  <a:srgbClr val="000000"/>
                </a:solidFill>
                <a:latin typeface="Arial"/>
                <a:ea typeface="Arial"/>
                <a:cs typeface="Arial"/>
                <a:sym typeface="Arial"/>
              </a:endParaRPr>
            </a:p>
          </p:txBody>
        </p:sp>
      </p:grpSp>
      <p:sp>
        <p:nvSpPr>
          <p:cNvPr id="196" name="Google Shape;196;p20"/>
          <p:cNvSpPr txBox="1"/>
          <p:nvPr>
            <p:custDataLst>
              <p:tags r:id="rId6"/>
            </p:custDataLst>
          </p:nvPr>
        </p:nvSpPr>
        <p:spPr>
          <a:xfrm>
            <a:off x="838200" y="4826861"/>
            <a:ext cx="10288113"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fr-FR" sz="2800" b="1" i="0" u="none" strike="noStrike" cap="none">
                <a:solidFill>
                  <a:schemeClr val="dk1"/>
                </a:solidFill>
                <a:latin typeface="Calibri"/>
                <a:ea typeface="Calibri"/>
                <a:cs typeface="Calibri"/>
                <a:sym typeface="Calibri"/>
              </a:rPr>
              <a:t>Des vocabulaires différents pour le même contenu</a:t>
            </a:r>
            <a:endParaRPr sz="1400" b="0" i="0" u="none" strike="noStrike" cap="none">
              <a:solidFill>
                <a:srgbClr val="000000"/>
              </a:solidFill>
              <a:latin typeface="Arial"/>
              <a:ea typeface="Arial"/>
              <a:cs typeface="Arial"/>
              <a:sym typeface="Arial"/>
            </a:endParaRPr>
          </a:p>
        </p:txBody>
      </p:sp>
      <p:sp>
        <p:nvSpPr>
          <p:cNvPr id="197" name="Google Shape;197;p20"/>
          <p:cNvSpPr txBox="1"/>
          <p:nvPr>
            <p:custDataLst>
              <p:tags r:id="rId7"/>
            </p:custDataLst>
          </p:nvPr>
        </p:nvSpPr>
        <p:spPr>
          <a:xfrm>
            <a:off x="637950" y="5451525"/>
            <a:ext cx="1113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fr-FR" sz="1800" b="0" i="1" u="none" strike="noStrike" cap="none">
                <a:solidFill>
                  <a:schemeClr val="dk1"/>
                </a:solidFill>
                <a:latin typeface="Calibri"/>
                <a:ea typeface="Calibri"/>
                <a:cs typeface="Calibri"/>
                <a:sym typeface="Calibri"/>
              </a:rPr>
              <a:t>Type de personnalité = Elément de personnalité  /  Base = Dominante = Fondamentale / Phase = Secondaire = Actuelle</a:t>
            </a:r>
            <a:endParaRPr sz="1400" b="0" i="0" u="none" strike="noStrike" cap="none">
              <a:solidFill>
                <a:srgbClr val="000000"/>
              </a:solidFill>
              <a:latin typeface="Arial"/>
              <a:ea typeface="Arial"/>
              <a:cs typeface="Arial"/>
              <a:sym typeface="Arial"/>
            </a:endParaRPr>
          </a:p>
        </p:txBody>
      </p:sp>
      <p:pic>
        <p:nvPicPr>
          <p:cNvPr id="198" name="Google Shape;198;p20"/>
          <p:cNvPicPr preferRelativeResize="0"/>
          <p:nvPr>
            <p:custDataLst>
              <p:tags r:id="rId8"/>
            </p:custDataLst>
          </p:nvPr>
        </p:nvPicPr>
        <p:blipFill rotWithShape="1">
          <a:blip r:embed="rId14">
            <a:alphaModFix/>
          </a:blip>
          <a:srcRect/>
          <a:stretch/>
        </p:blipFill>
        <p:spPr>
          <a:xfrm>
            <a:off x="8936466" y="2407275"/>
            <a:ext cx="1960254" cy="1867407"/>
          </a:xfrm>
          <a:prstGeom prst="rect">
            <a:avLst/>
          </a:prstGeom>
          <a:noFill/>
          <a:ln>
            <a:noFill/>
          </a:ln>
        </p:spPr>
      </p:pic>
    </p:spTree>
    <p:extLst>
      <p:ext uri="{BB962C8B-B14F-4D97-AF65-F5344CB8AC3E}">
        <p14:creationId xmlns:p14="http://schemas.microsoft.com/office/powerpoint/2010/main" val="40904274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Google Shape;264;p24"/>
          <p:cNvSpPr txBox="1">
            <a:spLocks noGrp="1"/>
          </p:cNvSpPr>
          <p:nvPr>
            <p:ph type="title"/>
            <p:custDataLst>
              <p:tags r:id="rId1"/>
            </p:custDataLst>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a:t>Programme</a:t>
            </a:r>
            <a:endParaRPr/>
          </a:p>
        </p:txBody>
      </p:sp>
      <p:graphicFrame>
        <p:nvGraphicFramePr>
          <p:cNvPr id="265" name="Google Shape;265;p24"/>
          <p:cNvGraphicFramePr/>
          <p:nvPr>
            <p:custDataLst>
              <p:tags r:id="rId2"/>
            </p:custDataLst>
            <p:extLst>
              <p:ext uri="{D42A27DB-BD31-4B8C-83A1-F6EECF244321}">
                <p14:modId xmlns:p14="http://schemas.microsoft.com/office/powerpoint/2010/main" val="1871122810"/>
              </p:ext>
            </p:extLst>
          </p:nvPr>
        </p:nvGraphicFramePr>
        <p:xfrm>
          <a:off x="2988725" y="1545888"/>
          <a:ext cx="6214550" cy="4881220"/>
        </p:xfrm>
        <a:graphic>
          <a:graphicData uri="http://schemas.openxmlformats.org/drawingml/2006/table">
            <a:tbl>
              <a:tblPr firstRow="1" bandRow="1">
                <a:noFill/>
                <a:tableStyleId>{F582DBFD-0ACD-4BD1-97DE-2A96398CCCA2}</a:tableStyleId>
              </a:tblPr>
              <a:tblGrid>
                <a:gridCol w="3107275">
                  <a:extLst>
                    <a:ext uri="{9D8B030D-6E8A-4147-A177-3AD203B41FA5}">
                      <a16:colId xmlns:a16="http://schemas.microsoft.com/office/drawing/2014/main" val="20000"/>
                    </a:ext>
                  </a:extLst>
                </a:gridCol>
                <a:gridCol w="3107275">
                  <a:extLst>
                    <a:ext uri="{9D8B030D-6E8A-4147-A177-3AD203B41FA5}">
                      <a16:colId xmlns:a16="http://schemas.microsoft.com/office/drawing/2014/main" val="20001"/>
                    </a:ext>
                  </a:extLst>
                </a:gridCol>
              </a:tblGrid>
              <a:tr h="687100">
                <a:tc>
                  <a:txBody>
                    <a:bodyPr/>
                    <a:lstStyle/>
                    <a:p>
                      <a:pPr marL="0" marR="0" lvl="0" indent="0" algn="ctr" rtl="0">
                        <a:lnSpc>
                          <a:spcPct val="100000"/>
                        </a:lnSpc>
                        <a:spcBef>
                          <a:spcPts val="0"/>
                        </a:spcBef>
                        <a:spcAft>
                          <a:spcPts val="0"/>
                        </a:spcAft>
                        <a:buClr>
                          <a:srgbClr val="000000"/>
                        </a:buClr>
                        <a:buSzPts val="2800"/>
                        <a:buFont typeface="Arial"/>
                        <a:buNone/>
                      </a:pPr>
                      <a:r>
                        <a:rPr lang="fr-FR" sz="2800" u="none" strike="noStrike" cap="none"/>
                        <a:t>J1</a:t>
                      </a:r>
                      <a:endParaRPr sz="1400" u="none" strike="noStrike" cap="none"/>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fr-FR" sz="2800" u="none" strike="noStrike" cap="none" dirty="0"/>
                        <a:t>J2</a:t>
                      </a:r>
                      <a:endParaRPr sz="1400" u="none" strike="noStrike" cap="none" dirty="0"/>
                    </a:p>
                  </a:txBody>
                  <a:tcPr marL="91450" marR="91450" marT="45725" marB="45725" anchor="ctr">
                    <a:solidFill>
                      <a:schemeClr val="bg1">
                        <a:lumMod val="85000"/>
                      </a:schemeClr>
                    </a:solidFill>
                  </a:tcPr>
                </a:tc>
                <a:extLst>
                  <a:ext uri="{0D108BD9-81ED-4DB2-BD59-A6C34878D82A}">
                    <a16:rowId xmlns:a16="http://schemas.microsoft.com/office/drawing/2014/main" val="10000"/>
                  </a:ext>
                </a:extLst>
              </a:tr>
              <a:tr h="1853725">
                <a:tc>
                  <a:txBody>
                    <a:bodyPr/>
                    <a:lstStyle/>
                    <a:p>
                      <a:pPr marL="0" marR="0" lvl="0" indent="0" algn="ctr" rtl="0">
                        <a:lnSpc>
                          <a:spcPct val="100000"/>
                        </a:lnSpc>
                        <a:spcBef>
                          <a:spcPts val="0"/>
                        </a:spcBef>
                        <a:spcAft>
                          <a:spcPts val="0"/>
                        </a:spcAft>
                        <a:buClr>
                          <a:srgbClr val="000000"/>
                        </a:buClr>
                        <a:buSzPts val="1800"/>
                        <a:buFont typeface="Arial"/>
                        <a:buNone/>
                      </a:pPr>
                      <a:r>
                        <a:rPr lang="fr-FR" sz="1800" u="none" strike="noStrike" cap="none"/>
                        <a:t>Découverte du </a:t>
                      </a:r>
                      <a:br>
                        <a:rPr lang="fr-FR" sz="1800" u="none" strike="noStrike" cap="none"/>
                      </a:br>
                      <a:r>
                        <a:rPr lang="fr-FR" sz="1800" u="none" strike="noStrike" cap="none"/>
                        <a:t>Modèle AGILIS Com</a:t>
                      </a:r>
                      <a:endParaRPr sz="1400" u="none" strike="noStrike" cap="none"/>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800"/>
                        <a:buFont typeface="Arial"/>
                        <a:buNone/>
                      </a:pPr>
                      <a:r>
                        <a:rPr lang="fr-FR" sz="1800" u="none" strike="noStrike" cap="none" dirty="0"/>
                        <a:t>Optimiser sa communication en fonction du profil de son interlocuteur</a:t>
                      </a:r>
                      <a:endParaRPr sz="1400" u="none" strike="noStrike" cap="none" dirty="0"/>
                    </a:p>
                  </a:txBody>
                  <a:tcPr marL="91450" marR="91450" marT="45725" marB="45725" anchor="ctr">
                    <a:solidFill>
                      <a:schemeClr val="bg1">
                        <a:lumMod val="85000"/>
                      </a:schemeClr>
                    </a:solidFill>
                  </a:tcPr>
                </a:tc>
                <a:extLst>
                  <a:ext uri="{0D108BD9-81ED-4DB2-BD59-A6C34878D82A}">
                    <a16:rowId xmlns:a16="http://schemas.microsoft.com/office/drawing/2014/main" val="10001"/>
                  </a:ext>
                </a:extLst>
              </a:tr>
              <a:tr h="324025">
                <a:tc>
                  <a:txBody>
                    <a:bodyPr/>
                    <a:lstStyle/>
                    <a:p>
                      <a:pPr marL="0" marR="0" lvl="0" indent="0" algn="ctr" rtl="0">
                        <a:lnSpc>
                          <a:spcPct val="100000"/>
                        </a:lnSpc>
                        <a:spcBef>
                          <a:spcPts val="0"/>
                        </a:spcBef>
                        <a:spcAft>
                          <a:spcPts val="0"/>
                        </a:spcAft>
                        <a:buClr>
                          <a:srgbClr val="000000"/>
                        </a:buClr>
                        <a:buSzPts val="1800"/>
                        <a:buFont typeface="Arial"/>
                        <a:buNone/>
                      </a:pPr>
                      <a:r>
                        <a:rPr lang="fr-FR" sz="1800" b="1" u="none" strike="noStrike" cap="none"/>
                        <a:t>Déjeuner</a:t>
                      </a:r>
                      <a:endParaRPr sz="1400" u="none" strike="noStrike" cap="none"/>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800"/>
                        <a:buFont typeface="Arial"/>
                        <a:buNone/>
                      </a:pPr>
                      <a:r>
                        <a:rPr lang="fr-FR" sz="1800" b="1" u="none" strike="noStrike" cap="none" dirty="0"/>
                        <a:t>Déjeuner</a:t>
                      </a:r>
                      <a:endParaRPr sz="1800" u="none" strike="noStrike" cap="none" dirty="0"/>
                    </a:p>
                  </a:txBody>
                  <a:tcPr marL="91450" marR="91450" marT="45725" marB="45725" anchor="ctr">
                    <a:solidFill>
                      <a:schemeClr val="bg1">
                        <a:lumMod val="85000"/>
                      </a:schemeClr>
                    </a:solidFill>
                  </a:tcPr>
                </a:tc>
                <a:extLst>
                  <a:ext uri="{0D108BD9-81ED-4DB2-BD59-A6C34878D82A}">
                    <a16:rowId xmlns:a16="http://schemas.microsoft.com/office/drawing/2014/main" val="10002"/>
                  </a:ext>
                </a:extLst>
              </a:tr>
              <a:tr h="1974625">
                <a:tc>
                  <a:txBody>
                    <a:bodyPr/>
                    <a:lstStyle/>
                    <a:p>
                      <a:pPr marL="0" marR="0" lvl="0" indent="0" algn="ctr" rtl="0">
                        <a:lnSpc>
                          <a:spcPct val="100000"/>
                        </a:lnSpc>
                        <a:spcBef>
                          <a:spcPts val="0"/>
                        </a:spcBef>
                        <a:spcAft>
                          <a:spcPts val="0"/>
                        </a:spcAft>
                        <a:buClr>
                          <a:srgbClr val="000000"/>
                        </a:buClr>
                        <a:buSzPts val="1800"/>
                        <a:buFont typeface="Arial"/>
                        <a:buNone/>
                      </a:pPr>
                      <a:r>
                        <a:rPr lang="fr-FR" sz="1800" u="none" strike="noStrike" cap="none"/>
                        <a:t>Savoir identifier les Eléments de Personnalité</a:t>
                      </a:r>
                      <a:endParaRPr sz="1400" u="none" strike="noStrike" cap="none"/>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800"/>
                        <a:buFont typeface="Arial"/>
                        <a:buNone/>
                      </a:pPr>
                      <a:r>
                        <a:rPr lang="fr-FR" sz="1800" u="none" strike="noStrike" cap="none" dirty="0"/>
                        <a:t>Comprendre les motivations individuelles et savoir stimuler la motivation de son collaborateur</a:t>
                      </a:r>
                      <a:endParaRPr sz="1400" u="none" strike="noStrike" cap="none" dirty="0"/>
                    </a:p>
                  </a:txBody>
                  <a:tcPr marL="91450" marR="91450" marT="45725" marB="45725" anchor="ctr">
                    <a:solidFill>
                      <a:schemeClr val="bg1">
                        <a:lumMod val="85000"/>
                      </a:schemeClr>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21"/>
          <p:cNvSpPr txBox="1">
            <a:spLocks noGrp="1"/>
          </p:cNvSpPr>
          <p:nvPr>
            <p:ph type="title"/>
            <p:custDataLst>
              <p:tags r:id="rId1"/>
            </p:custDataLst>
          </p:nvPr>
        </p:nvSpPr>
        <p:spPr>
          <a:xfrm>
            <a:off x="838200" y="285651"/>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dirty="0"/>
              <a:t>Leurs principes</a:t>
            </a:r>
            <a:endParaRPr dirty="0"/>
          </a:p>
        </p:txBody>
      </p:sp>
      <p:sp>
        <p:nvSpPr>
          <p:cNvPr id="204" name="Google Shape;204;p21"/>
          <p:cNvSpPr txBox="1">
            <a:spLocks noGrp="1"/>
          </p:cNvSpPr>
          <p:nvPr>
            <p:ph type="body" idx="1"/>
            <p:custDataLst>
              <p:tags r:id="rId2"/>
            </p:custDataLst>
          </p:nvPr>
        </p:nvSpPr>
        <p:spPr>
          <a:xfrm>
            <a:off x="938492" y="1701356"/>
            <a:ext cx="5031233" cy="4485368"/>
          </a:xfrm>
          <a:prstGeom prst="rect">
            <a:avLst/>
          </a:prstGeom>
          <a:noFill/>
          <a:ln>
            <a:noFill/>
          </a:ln>
        </p:spPr>
        <p:txBody>
          <a:bodyPr spcFirstLastPara="1" wrap="square" lIns="91425" tIns="45700" rIns="91425" bIns="45700" anchor="t" anchorCtr="0">
            <a:normAutofit fontScale="92500"/>
          </a:bodyPr>
          <a:lstStyle/>
          <a:p>
            <a:pPr marL="228600" lvl="0" indent="-215265" algn="l" rtl="0">
              <a:lnSpc>
                <a:spcPct val="90000"/>
              </a:lnSpc>
              <a:spcBef>
                <a:spcPts val="0"/>
              </a:spcBef>
              <a:spcAft>
                <a:spcPts val="0"/>
              </a:spcAft>
              <a:buClr>
                <a:schemeClr val="dk1"/>
              </a:buClr>
              <a:buSzPct val="100000"/>
              <a:buChar char="•"/>
            </a:pPr>
            <a:r>
              <a:rPr lang="fr-FR" dirty="0"/>
              <a:t>Il n’y a pas de bon ou de mauvais profil.</a:t>
            </a:r>
            <a:endParaRPr dirty="0"/>
          </a:p>
          <a:p>
            <a:pPr marL="228600" lvl="0" indent="-215265" algn="l" rtl="0">
              <a:lnSpc>
                <a:spcPct val="90000"/>
              </a:lnSpc>
              <a:spcBef>
                <a:spcPts val="1000"/>
              </a:spcBef>
              <a:spcAft>
                <a:spcPts val="0"/>
              </a:spcAft>
              <a:buClr>
                <a:schemeClr val="dk1"/>
              </a:buClr>
              <a:buSzPct val="100000"/>
              <a:buChar char="•"/>
            </a:pPr>
            <a:r>
              <a:rPr lang="fr-FR" dirty="0"/>
              <a:t>Chaque Elément de personnalité dispose de qualités et de points de vigilance.</a:t>
            </a:r>
            <a:endParaRPr dirty="0"/>
          </a:p>
          <a:p>
            <a:pPr marL="228600" lvl="0" indent="-215265" algn="l" rtl="0">
              <a:lnSpc>
                <a:spcPct val="90000"/>
              </a:lnSpc>
              <a:spcBef>
                <a:spcPts val="1000"/>
              </a:spcBef>
              <a:spcAft>
                <a:spcPts val="0"/>
              </a:spcAft>
              <a:buClr>
                <a:schemeClr val="dk1"/>
              </a:buClr>
              <a:buSzPct val="100000"/>
              <a:buChar char="•"/>
            </a:pPr>
            <a:r>
              <a:rPr lang="fr-FR" dirty="0"/>
              <a:t>Nous détenons les 6 Eléments de personnalité en nous.</a:t>
            </a:r>
            <a:endParaRPr dirty="0"/>
          </a:p>
          <a:p>
            <a:pPr marL="228600" lvl="0" indent="-215265" algn="l" rtl="0">
              <a:lnSpc>
                <a:spcPct val="90000"/>
              </a:lnSpc>
              <a:spcBef>
                <a:spcPts val="1000"/>
              </a:spcBef>
              <a:spcAft>
                <a:spcPts val="0"/>
              </a:spcAft>
              <a:buClr>
                <a:schemeClr val="dk1"/>
              </a:buClr>
              <a:buSzPct val="100000"/>
              <a:buChar char="•"/>
            </a:pPr>
            <a:r>
              <a:rPr lang="fr-FR" dirty="0"/>
              <a:t>En comprenant les autres, nous pouvons nous adapter à leur profil et leur parler dans leur langage. </a:t>
            </a:r>
            <a:endParaRPr dirty="0"/>
          </a:p>
        </p:txBody>
      </p:sp>
      <p:sp>
        <p:nvSpPr>
          <p:cNvPr id="205" name="Google Shape;205;p21"/>
          <p:cNvSpPr txBox="1">
            <a:spLocks noGrp="1"/>
          </p:cNvSpPr>
          <p:nvPr>
            <p:ph type="sldNum" idx="12"/>
            <p:custDataLst>
              <p:tags r:id="rId3"/>
            </p:custDataLst>
          </p:nvPr>
        </p:nvSpPr>
        <p:spPr>
          <a:xfrm>
            <a:off x="328169" y="6237312"/>
            <a:ext cx="439241" cy="39043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fr-FR"/>
              <a:t>8</a:t>
            </a:fld>
            <a:endParaRPr/>
          </a:p>
        </p:txBody>
      </p:sp>
      <p:grpSp>
        <p:nvGrpSpPr>
          <p:cNvPr id="3" name="Groupe 2">
            <a:extLst>
              <a:ext uri="{FF2B5EF4-FFF2-40B4-BE49-F238E27FC236}">
                <a16:creationId xmlns:a16="http://schemas.microsoft.com/office/drawing/2014/main" id="{891DC2DB-90CE-3A30-D0CD-DC23372C7C55}"/>
              </a:ext>
            </a:extLst>
          </p:cNvPr>
          <p:cNvGrpSpPr/>
          <p:nvPr>
            <p:custDataLst>
              <p:tags r:id="rId4"/>
            </p:custDataLst>
          </p:nvPr>
        </p:nvGrpSpPr>
        <p:grpSpPr>
          <a:xfrm>
            <a:off x="6754089" y="1206230"/>
            <a:ext cx="4599710" cy="5143780"/>
            <a:chOff x="6754089" y="1206230"/>
            <a:chExt cx="4599710" cy="5143780"/>
          </a:xfrm>
        </p:grpSpPr>
        <p:grpSp>
          <p:nvGrpSpPr>
            <p:cNvPr id="207" name="Google Shape;207;p21"/>
            <p:cNvGrpSpPr/>
            <p:nvPr/>
          </p:nvGrpSpPr>
          <p:grpSpPr>
            <a:xfrm>
              <a:off x="6754089" y="1206230"/>
              <a:ext cx="4599710" cy="5143780"/>
              <a:chOff x="3796145" y="1335531"/>
              <a:chExt cx="4599710" cy="5143780"/>
            </a:xfrm>
          </p:grpSpPr>
          <p:sp>
            <p:nvSpPr>
              <p:cNvPr id="208" name="Google Shape;208;p21"/>
              <p:cNvSpPr/>
              <p:nvPr/>
            </p:nvSpPr>
            <p:spPr>
              <a:xfrm>
                <a:off x="4146563" y="1953375"/>
                <a:ext cx="3906250" cy="3907170"/>
              </a:xfrm>
              <a:custGeom>
                <a:avLst/>
                <a:gdLst/>
                <a:ahLst/>
                <a:cxnLst/>
                <a:rect l="l" t="t" r="r" b="b"/>
                <a:pathLst>
                  <a:path w="21600" h="21600" extrusionOk="0">
                    <a:moveTo>
                      <a:pt x="21600" y="10803"/>
                    </a:moveTo>
                    <a:cubicBezTo>
                      <a:pt x="21600" y="8794"/>
                      <a:pt x="21049" y="6913"/>
                      <a:pt x="20091" y="5302"/>
                    </a:cubicBezTo>
                    <a:cubicBezTo>
                      <a:pt x="20091" y="5297"/>
                      <a:pt x="20086" y="5287"/>
                      <a:pt x="20080" y="5281"/>
                    </a:cubicBezTo>
                    <a:cubicBezTo>
                      <a:pt x="20075" y="5276"/>
                      <a:pt x="20070" y="5271"/>
                      <a:pt x="20065" y="5266"/>
                    </a:cubicBezTo>
                    <a:cubicBezTo>
                      <a:pt x="18178" y="2116"/>
                      <a:pt x="14726" y="0"/>
                      <a:pt x="10795" y="0"/>
                    </a:cubicBezTo>
                    <a:cubicBezTo>
                      <a:pt x="6889" y="0"/>
                      <a:pt x="3462" y="2085"/>
                      <a:pt x="1565" y="5195"/>
                    </a:cubicBezTo>
                    <a:cubicBezTo>
                      <a:pt x="1560" y="5200"/>
                      <a:pt x="1555" y="5205"/>
                      <a:pt x="1555" y="5210"/>
                    </a:cubicBezTo>
                    <a:cubicBezTo>
                      <a:pt x="1550" y="5215"/>
                      <a:pt x="1550" y="5220"/>
                      <a:pt x="1550" y="5230"/>
                    </a:cubicBezTo>
                    <a:cubicBezTo>
                      <a:pt x="566" y="6857"/>
                      <a:pt x="0" y="8763"/>
                      <a:pt x="0" y="10803"/>
                    </a:cubicBezTo>
                    <a:cubicBezTo>
                      <a:pt x="0" y="12811"/>
                      <a:pt x="551" y="14692"/>
                      <a:pt x="1509" y="16303"/>
                    </a:cubicBezTo>
                    <a:cubicBezTo>
                      <a:pt x="1509" y="16308"/>
                      <a:pt x="1514" y="16319"/>
                      <a:pt x="1520" y="16324"/>
                    </a:cubicBezTo>
                    <a:cubicBezTo>
                      <a:pt x="1525" y="16329"/>
                      <a:pt x="1530" y="16334"/>
                      <a:pt x="1535" y="16339"/>
                    </a:cubicBezTo>
                    <a:cubicBezTo>
                      <a:pt x="3422" y="19489"/>
                      <a:pt x="6874" y="21600"/>
                      <a:pt x="10805" y="21600"/>
                    </a:cubicBezTo>
                    <a:cubicBezTo>
                      <a:pt x="14711" y="21600"/>
                      <a:pt x="18138" y="19520"/>
                      <a:pt x="20035" y="16405"/>
                    </a:cubicBezTo>
                    <a:cubicBezTo>
                      <a:pt x="20040" y="16400"/>
                      <a:pt x="20045" y="16395"/>
                      <a:pt x="20045" y="16390"/>
                    </a:cubicBezTo>
                    <a:cubicBezTo>
                      <a:pt x="20050" y="16385"/>
                      <a:pt x="20050" y="16380"/>
                      <a:pt x="20050" y="16370"/>
                    </a:cubicBezTo>
                    <a:cubicBezTo>
                      <a:pt x="21034" y="14743"/>
                      <a:pt x="21600" y="12837"/>
                      <a:pt x="21600" y="10803"/>
                    </a:cubicBezTo>
                    <a:close/>
                    <a:moveTo>
                      <a:pt x="19948" y="16242"/>
                    </a:moveTo>
                    <a:lnTo>
                      <a:pt x="18342" y="15273"/>
                    </a:lnTo>
                    <a:cubicBezTo>
                      <a:pt x="18337" y="15171"/>
                      <a:pt x="18331" y="15070"/>
                      <a:pt x="18326" y="14962"/>
                    </a:cubicBezTo>
                    <a:cubicBezTo>
                      <a:pt x="19474" y="14442"/>
                      <a:pt x="20096" y="13815"/>
                      <a:pt x="20096" y="13148"/>
                    </a:cubicBezTo>
                    <a:cubicBezTo>
                      <a:pt x="20096" y="13107"/>
                      <a:pt x="20060" y="13071"/>
                      <a:pt x="20019" y="13071"/>
                    </a:cubicBezTo>
                    <a:cubicBezTo>
                      <a:pt x="19978" y="13071"/>
                      <a:pt x="19943" y="13107"/>
                      <a:pt x="19943" y="13148"/>
                    </a:cubicBezTo>
                    <a:cubicBezTo>
                      <a:pt x="19943" y="13734"/>
                      <a:pt x="19361" y="14315"/>
                      <a:pt x="18316" y="14799"/>
                    </a:cubicBezTo>
                    <a:cubicBezTo>
                      <a:pt x="18286" y="14504"/>
                      <a:pt x="18240" y="14188"/>
                      <a:pt x="18173" y="13851"/>
                    </a:cubicBezTo>
                    <a:cubicBezTo>
                      <a:pt x="17985" y="12888"/>
                      <a:pt x="17648" y="11817"/>
                      <a:pt x="17194" y="10701"/>
                    </a:cubicBezTo>
                    <a:cubicBezTo>
                      <a:pt x="17648" y="9584"/>
                      <a:pt x="17985" y="8514"/>
                      <a:pt x="18173" y="7550"/>
                    </a:cubicBezTo>
                    <a:cubicBezTo>
                      <a:pt x="18240" y="7214"/>
                      <a:pt x="18286" y="6898"/>
                      <a:pt x="18316" y="6602"/>
                    </a:cubicBezTo>
                    <a:cubicBezTo>
                      <a:pt x="19361" y="7086"/>
                      <a:pt x="19943" y="7667"/>
                      <a:pt x="19943" y="8254"/>
                    </a:cubicBezTo>
                    <a:cubicBezTo>
                      <a:pt x="19943" y="8294"/>
                      <a:pt x="19978" y="8330"/>
                      <a:pt x="20019" y="8330"/>
                    </a:cubicBezTo>
                    <a:cubicBezTo>
                      <a:pt x="20060" y="8330"/>
                      <a:pt x="20096" y="8294"/>
                      <a:pt x="20096" y="8254"/>
                    </a:cubicBezTo>
                    <a:cubicBezTo>
                      <a:pt x="20096" y="7586"/>
                      <a:pt x="19474" y="6959"/>
                      <a:pt x="18326" y="6439"/>
                    </a:cubicBezTo>
                    <a:cubicBezTo>
                      <a:pt x="18326" y="6434"/>
                      <a:pt x="18326" y="6423"/>
                      <a:pt x="18326" y="6418"/>
                    </a:cubicBezTo>
                    <a:lnTo>
                      <a:pt x="19989" y="5429"/>
                    </a:lnTo>
                    <a:cubicBezTo>
                      <a:pt x="20917" y="7010"/>
                      <a:pt x="21447" y="8845"/>
                      <a:pt x="21447" y="10803"/>
                    </a:cubicBezTo>
                    <a:cubicBezTo>
                      <a:pt x="21447" y="12786"/>
                      <a:pt x="20896" y="14651"/>
                      <a:pt x="19948" y="16242"/>
                    </a:cubicBezTo>
                    <a:close/>
                    <a:moveTo>
                      <a:pt x="3432" y="14866"/>
                    </a:moveTo>
                    <a:cubicBezTo>
                      <a:pt x="3457" y="14560"/>
                      <a:pt x="3508" y="14233"/>
                      <a:pt x="3575" y="13882"/>
                    </a:cubicBezTo>
                    <a:cubicBezTo>
                      <a:pt x="3753" y="12969"/>
                      <a:pt x="4064" y="11960"/>
                      <a:pt x="4487" y="10905"/>
                    </a:cubicBezTo>
                    <a:cubicBezTo>
                      <a:pt x="4865" y="11807"/>
                      <a:pt x="5318" y="12740"/>
                      <a:pt x="5833" y="13668"/>
                    </a:cubicBezTo>
                    <a:lnTo>
                      <a:pt x="3651" y="14962"/>
                    </a:lnTo>
                    <a:cubicBezTo>
                      <a:pt x="3575" y="14927"/>
                      <a:pt x="3503" y="14896"/>
                      <a:pt x="3432" y="14866"/>
                    </a:cubicBezTo>
                    <a:close/>
                    <a:moveTo>
                      <a:pt x="3488" y="15059"/>
                    </a:moveTo>
                    <a:lnTo>
                      <a:pt x="3416" y="15105"/>
                    </a:lnTo>
                    <a:cubicBezTo>
                      <a:pt x="3416" y="15080"/>
                      <a:pt x="3422" y="15054"/>
                      <a:pt x="3422" y="15034"/>
                    </a:cubicBezTo>
                    <a:cubicBezTo>
                      <a:pt x="3442" y="15039"/>
                      <a:pt x="3462" y="15049"/>
                      <a:pt x="3488" y="15059"/>
                    </a:cubicBezTo>
                    <a:close/>
                    <a:moveTo>
                      <a:pt x="3524" y="6490"/>
                    </a:moveTo>
                    <a:lnTo>
                      <a:pt x="5767" y="7846"/>
                    </a:lnTo>
                    <a:cubicBezTo>
                      <a:pt x="5278" y="8733"/>
                      <a:pt x="4844" y="9625"/>
                      <a:pt x="4482" y="10492"/>
                    </a:cubicBezTo>
                    <a:cubicBezTo>
                      <a:pt x="4064" y="9436"/>
                      <a:pt x="3753" y="8427"/>
                      <a:pt x="3569" y="7514"/>
                    </a:cubicBezTo>
                    <a:cubicBezTo>
                      <a:pt x="3498" y="7163"/>
                      <a:pt x="3452" y="6836"/>
                      <a:pt x="3427" y="6530"/>
                    </a:cubicBezTo>
                    <a:cubicBezTo>
                      <a:pt x="3462" y="6520"/>
                      <a:pt x="3493" y="6505"/>
                      <a:pt x="3524" y="6490"/>
                    </a:cubicBezTo>
                    <a:close/>
                    <a:moveTo>
                      <a:pt x="18163" y="6530"/>
                    </a:moveTo>
                    <a:cubicBezTo>
                      <a:pt x="18138" y="6836"/>
                      <a:pt x="18087" y="7168"/>
                      <a:pt x="18020" y="7519"/>
                    </a:cubicBezTo>
                    <a:cubicBezTo>
                      <a:pt x="17842" y="8432"/>
                      <a:pt x="17531" y="9441"/>
                      <a:pt x="17108" y="10497"/>
                    </a:cubicBezTo>
                    <a:cubicBezTo>
                      <a:pt x="16751" y="9645"/>
                      <a:pt x="16327" y="8763"/>
                      <a:pt x="15848" y="7892"/>
                    </a:cubicBezTo>
                    <a:lnTo>
                      <a:pt x="18148" y="6525"/>
                    </a:lnTo>
                    <a:cubicBezTo>
                      <a:pt x="18153" y="6525"/>
                      <a:pt x="18158" y="6530"/>
                      <a:pt x="18163" y="6530"/>
                    </a:cubicBezTo>
                    <a:close/>
                    <a:moveTo>
                      <a:pt x="15608" y="13622"/>
                    </a:moveTo>
                    <a:lnTo>
                      <a:pt x="10948" y="10803"/>
                    </a:lnTo>
                    <a:lnTo>
                      <a:pt x="15716" y="7968"/>
                    </a:lnTo>
                    <a:cubicBezTo>
                      <a:pt x="16220" y="8886"/>
                      <a:pt x="16659" y="9808"/>
                      <a:pt x="17026" y="10701"/>
                    </a:cubicBezTo>
                    <a:cubicBezTo>
                      <a:pt x="16639" y="11649"/>
                      <a:pt x="16164" y="12633"/>
                      <a:pt x="15614" y="13612"/>
                    </a:cubicBezTo>
                    <a:cubicBezTo>
                      <a:pt x="15614" y="13617"/>
                      <a:pt x="15608" y="13617"/>
                      <a:pt x="15608" y="13622"/>
                    </a:cubicBezTo>
                    <a:close/>
                    <a:moveTo>
                      <a:pt x="15772" y="7754"/>
                    </a:moveTo>
                    <a:cubicBezTo>
                      <a:pt x="15761" y="7739"/>
                      <a:pt x="15756" y="7723"/>
                      <a:pt x="15746" y="7708"/>
                    </a:cubicBezTo>
                    <a:cubicBezTo>
                      <a:pt x="15323" y="6954"/>
                      <a:pt x="14879" y="6235"/>
                      <a:pt x="14420" y="5567"/>
                    </a:cubicBezTo>
                    <a:cubicBezTo>
                      <a:pt x="15481" y="5715"/>
                      <a:pt x="16455" y="5929"/>
                      <a:pt x="17291" y="6199"/>
                    </a:cubicBezTo>
                    <a:cubicBezTo>
                      <a:pt x="17531" y="6276"/>
                      <a:pt x="17755" y="6362"/>
                      <a:pt x="17969" y="6444"/>
                    </a:cubicBezTo>
                    <a:lnTo>
                      <a:pt x="15772" y="7754"/>
                    </a:lnTo>
                    <a:close/>
                    <a:moveTo>
                      <a:pt x="15614" y="7785"/>
                    </a:moveTo>
                    <a:cubicBezTo>
                      <a:pt x="15624" y="7800"/>
                      <a:pt x="15629" y="7815"/>
                      <a:pt x="15639" y="7830"/>
                    </a:cubicBezTo>
                    <a:lnTo>
                      <a:pt x="10871" y="10665"/>
                    </a:lnTo>
                    <a:lnTo>
                      <a:pt x="10871" y="5327"/>
                    </a:lnTo>
                    <a:cubicBezTo>
                      <a:pt x="12034" y="5332"/>
                      <a:pt x="13161" y="5404"/>
                      <a:pt x="14211" y="5541"/>
                    </a:cubicBezTo>
                    <a:cubicBezTo>
                      <a:pt x="14701" y="6240"/>
                      <a:pt x="15170" y="6994"/>
                      <a:pt x="15614" y="7785"/>
                    </a:cubicBezTo>
                    <a:close/>
                    <a:moveTo>
                      <a:pt x="10876" y="5174"/>
                    </a:moveTo>
                    <a:lnTo>
                      <a:pt x="10876" y="1871"/>
                    </a:lnTo>
                    <a:cubicBezTo>
                      <a:pt x="11137" y="2060"/>
                      <a:pt x="11407" y="2284"/>
                      <a:pt x="11682" y="2544"/>
                    </a:cubicBezTo>
                    <a:cubicBezTo>
                      <a:pt x="12483" y="3288"/>
                      <a:pt x="13309" y="4257"/>
                      <a:pt x="14099" y="5373"/>
                    </a:cubicBezTo>
                    <a:cubicBezTo>
                      <a:pt x="13079" y="5246"/>
                      <a:pt x="11993" y="5180"/>
                      <a:pt x="10876" y="5174"/>
                    </a:cubicBezTo>
                    <a:close/>
                    <a:moveTo>
                      <a:pt x="10724" y="5174"/>
                    </a:moveTo>
                    <a:cubicBezTo>
                      <a:pt x="9602" y="5180"/>
                      <a:pt x="8516" y="5246"/>
                      <a:pt x="7496" y="5373"/>
                    </a:cubicBezTo>
                    <a:cubicBezTo>
                      <a:pt x="8286" y="4257"/>
                      <a:pt x="9107" y="3288"/>
                      <a:pt x="9913" y="2544"/>
                    </a:cubicBezTo>
                    <a:cubicBezTo>
                      <a:pt x="10193" y="2284"/>
                      <a:pt x="10463" y="2060"/>
                      <a:pt x="10724" y="1871"/>
                    </a:cubicBezTo>
                    <a:lnTo>
                      <a:pt x="10724" y="5174"/>
                    </a:lnTo>
                    <a:close/>
                    <a:moveTo>
                      <a:pt x="10724" y="5327"/>
                    </a:moveTo>
                    <a:lnTo>
                      <a:pt x="10724" y="10665"/>
                    </a:lnTo>
                    <a:lnTo>
                      <a:pt x="5976" y="7795"/>
                    </a:lnTo>
                    <a:cubicBezTo>
                      <a:pt x="5976" y="7790"/>
                      <a:pt x="5981" y="7790"/>
                      <a:pt x="5981" y="7785"/>
                    </a:cubicBezTo>
                    <a:cubicBezTo>
                      <a:pt x="6425" y="6994"/>
                      <a:pt x="6894" y="6240"/>
                      <a:pt x="7378" y="5541"/>
                    </a:cubicBezTo>
                    <a:cubicBezTo>
                      <a:pt x="8429" y="5404"/>
                      <a:pt x="9556" y="5332"/>
                      <a:pt x="10724" y="5327"/>
                    </a:cubicBezTo>
                    <a:close/>
                    <a:moveTo>
                      <a:pt x="5849" y="7713"/>
                    </a:moveTo>
                    <a:cubicBezTo>
                      <a:pt x="5844" y="7713"/>
                      <a:pt x="5844" y="7713"/>
                      <a:pt x="5849" y="7713"/>
                    </a:cubicBezTo>
                    <a:lnTo>
                      <a:pt x="3702" y="6423"/>
                    </a:lnTo>
                    <a:cubicBezTo>
                      <a:pt x="3891" y="6347"/>
                      <a:pt x="4095" y="6276"/>
                      <a:pt x="4304" y="6204"/>
                    </a:cubicBezTo>
                    <a:cubicBezTo>
                      <a:pt x="5140" y="5934"/>
                      <a:pt x="6114" y="5720"/>
                      <a:pt x="7175" y="5572"/>
                    </a:cubicBezTo>
                    <a:cubicBezTo>
                      <a:pt x="6716" y="6240"/>
                      <a:pt x="6267" y="6959"/>
                      <a:pt x="5849" y="7713"/>
                    </a:cubicBezTo>
                    <a:close/>
                    <a:moveTo>
                      <a:pt x="5900" y="7927"/>
                    </a:moveTo>
                    <a:lnTo>
                      <a:pt x="10647" y="10797"/>
                    </a:lnTo>
                    <a:lnTo>
                      <a:pt x="5961" y="13581"/>
                    </a:lnTo>
                    <a:cubicBezTo>
                      <a:pt x="5420" y="12612"/>
                      <a:pt x="4951" y="11639"/>
                      <a:pt x="4564" y="10695"/>
                    </a:cubicBezTo>
                    <a:cubicBezTo>
                      <a:pt x="4936" y="9793"/>
                      <a:pt x="5385" y="8860"/>
                      <a:pt x="5900" y="7927"/>
                    </a:cubicBezTo>
                    <a:close/>
                    <a:moveTo>
                      <a:pt x="5910" y="13795"/>
                    </a:moveTo>
                    <a:cubicBezTo>
                      <a:pt x="6313" y="14509"/>
                      <a:pt x="6736" y="15192"/>
                      <a:pt x="7175" y="15829"/>
                    </a:cubicBezTo>
                    <a:cubicBezTo>
                      <a:pt x="6114" y="15681"/>
                      <a:pt x="5145" y="15467"/>
                      <a:pt x="4304" y="15197"/>
                    </a:cubicBezTo>
                    <a:cubicBezTo>
                      <a:pt x="4141" y="15146"/>
                      <a:pt x="3982" y="15090"/>
                      <a:pt x="3835" y="15034"/>
                    </a:cubicBezTo>
                    <a:lnTo>
                      <a:pt x="5910" y="13795"/>
                    </a:lnTo>
                    <a:close/>
                    <a:moveTo>
                      <a:pt x="6037" y="13719"/>
                    </a:moveTo>
                    <a:lnTo>
                      <a:pt x="10718" y="10935"/>
                    </a:lnTo>
                    <a:lnTo>
                      <a:pt x="10718" y="16069"/>
                    </a:lnTo>
                    <a:cubicBezTo>
                      <a:pt x="9556" y="16064"/>
                      <a:pt x="8424" y="15992"/>
                      <a:pt x="7373" y="15855"/>
                    </a:cubicBezTo>
                    <a:cubicBezTo>
                      <a:pt x="6914" y="15192"/>
                      <a:pt x="6466" y="14473"/>
                      <a:pt x="6037" y="13719"/>
                    </a:cubicBezTo>
                    <a:close/>
                    <a:moveTo>
                      <a:pt x="10724" y="16222"/>
                    </a:moveTo>
                    <a:lnTo>
                      <a:pt x="10724" y="19525"/>
                    </a:lnTo>
                    <a:cubicBezTo>
                      <a:pt x="10463" y="19337"/>
                      <a:pt x="10193" y="19112"/>
                      <a:pt x="9913" y="18852"/>
                    </a:cubicBezTo>
                    <a:cubicBezTo>
                      <a:pt x="9112" y="18108"/>
                      <a:pt x="8286" y="17139"/>
                      <a:pt x="7496" y="16023"/>
                    </a:cubicBezTo>
                    <a:cubicBezTo>
                      <a:pt x="8510" y="16150"/>
                      <a:pt x="9602" y="16222"/>
                      <a:pt x="10724" y="16222"/>
                    </a:cubicBezTo>
                    <a:close/>
                    <a:moveTo>
                      <a:pt x="10876" y="16222"/>
                    </a:moveTo>
                    <a:cubicBezTo>
                      <a:pt x="11993" y="16217"/>
                      <a:pt x="13084" y="16150"/>
                      <a:pt x="14099" y="16028"/>
                    </a:cubicBezTo>
                    <a:cubicBezTo>
                      <a:pt x="13309" y="17144"/>
                      <a:pt x="12488" y="18113"/>
                      <a:pt x="11682" y="18857"/>
                    </a:cubicBezTo>
                    <a:cubicBezTo>
                      <a:pt x="11402" y="19112"/>
                      <a:pt x="11137" y="19337"/>
                      <a:pt x="10876" y="19530"/>
                    </a:cubicBezTo>
                    <a:lnTo>
                      <a:pt x="10876" y="16222"/>
                    </a:lnTo>
                    <a:close/>
                    <a:moveTo>
                      <a:pt x="10876" y="16069"/>
                    </a:moveTo>
                    <a:lnTo>
                      <a:pt x="10876" y="10935"/>
                    </a:lnTo>
                    <a:lnTo>
                      <a:pt x="15537" y="13754"/>
                    </a:lnTo>
                    <a:cubicBezTo>
                      <a:pt x="15119" y="14493"/>
                      <a:pt x="14675" y="15202"/>
                      <a:pt x="14222" y="15860"/>
                    </a:cubicBezTo>
                    <a:cubicBezTo>
                      <a:pt x="13166" y="15992"/>
                      <a:pt x="12039" y="16064"/>
                      <a:pt x="10876" y="16069"/>
                    </a:cubicBezTo>
                    <a:close/>
                    <a:moveTo>
                      <a:pt x="15665" y="13831"/>
                    </a:moveTo>
                    <a:lnTo>
                      <a:pt x="17689" y="15054"/>
                    </a:lnTo>
                    <a:cubicBezTo>
                      <a:pt x="17561" y="15100"/>
                      <a:pt x="17429" y="15146"/>
                      <a:pt x="17291" y="15192"/>
                    </a:cubicBezTo>
                    <a:cubicBezTo>
                      <a:pt x="16450" y="15467"/>
                      <a:pt x="15476" y="15676"/>
                      <a:pt x="14420" y="15824"/>
                    </a:cubicBezTo>
                    <a:cubicBezTo>
                      <a:pt x="14849" y="15202"/>
                      <a:pt x="15267" y="14534"/>
                      <a:pt x="15665" y="13831"/>
                    </a:cubicBezTo>
                    <a:close/>
                    <a:moveTo>
                      <a:pt x="15741" y="13698"/>
                    </a:moveTo>
                    <a:cubicBezTo>
                      <a:pt x="15741" y="13693"/>
                      <a:pt x="15746" y="13688"/>
                      <a:pt x="15746" y="13688"/>
                    </a:cubicBezTo>
                    <a:cubicBezTo>
                      <a:pt x="16266" y="12755"/>
                      <a:pt x="16725" y="11812"/>
                      <a:pt x="17108" y="10905"/>
                    </a:cubicBezTo>
                    <a:cubicBezTo>
                      <a:pt x="17526" y="11960"/>
                      <a:pt x="17837" y="12969"/>
                      <a:pt x="18020" y="13882"/>
                    </a:cubicBezTo>
                    <a:cubicBezTo>
                      <a:pt x="18092" y="14233"/>
                      <a:pt x="18138" y="14565"/>
                      <a:pt x="18163" y="14871"/>
                    </a:cubicBezTo>
                    <a:cubicBezTo>
                      <a:pt x="18071" y="14911"/>
                      <a:pt x="17975" y="14952"/>
                      <a:pt x="17873" y="14993"/>
                    </a:cubicBezTo>
                    <a:lnTo>
                      <a:pt x="15741" y="13698"/>
                    </a:lnTo>
                    <a:close/>
                    <a:moveTo>
                      <a:pt x="18173" y="15029"/>
                    </a:moveTo>
                    <a:cubicBezTo>
                      <a:pt x="18178" y="15080"/>
                      <a:pt x="18178" y="15126"/>
                      <a:pt x="18184" y="15177"/>
                    </a:cubicBezTo>
                    <a:lnTo>
                      <a:pt x="18036" y="15090"/>
                    </a:lnTo>
                    <a:cubicBezTo>
                      <a:pt x="18082" y="15070"/>
                      <a:pt x="18127" y="15049"/>
                      <a:pt x="18173" y="15029"/>
                    </a:cubicBezTo>
                    <a:close/>
                    <a:moveTo>
                      <a:pt x="19907" y="5297"/>
                    </a:moveTo>
                    <a:lnTo>
                      <a:pt x="18337" y="6230"/>
                    </a:lnTo>
                    <a:cubicBezTo>
                      <a:pt x="18388" y="5123"/>
                      <a:pt x="18133" y="4374"/>
                      <a:pt x="17597" y="4073"/>
                    </a:cubicBezTo>
                    <a:cubicBezTo>
                      <a:pt x="17561" y="4053"/>
                      <a:pt x="17516" y="4068"/>
                      <a:pt x="17495" y="4104"/>
                    </a:cubicBezTo>
                    <a:cubicBezTo>
                      <a:pt x="17475" y="4140"/>
                      <a:pt x="17490" y="4185"/>
                      <a:pt x="17526" y="4206"/>
                    </a:cubicBezTo>
                    <a:cubicBezTo>
                      <a:pt x="18020" y="4481"/>
                      <a:pt x="18245" y="5230"/>
                      <a:pt x="18178" y="6321"/>
                    </a:cubicBezTo>
                    <a:lnTo>
                      <a:pt x="18138" y="6347"/>
                    </a:lnTo>
                    <a:cubicBezTo>
                      <a:pt x="17893" y="6245"/>
                      <a:pt x="17628" y="6148"/>
                      <a:pt x="17342" y="6051"/>
                    </a:cubicBezTo>
                    <a:cubicBezTo>
                      <a:pt x="16460" y="5766"/>
                      <a:pt x="15425" y="5541"/>
                      <a:pt x="14303" y="5394"/>
                    </a:cubicBezTo>
                    <a:cubicBezTo>
                      <a:pt x="13482" y="4216"/>
                      <a:pt x="12625" y="3202"/>
                      <a:pt x="11784" y="2427"/>
                    </a:cubicBezTo>
                    <a:cubicBezTo>
                      <a:pt x="11488" y="2151"/>
                      <a:pt x="11203" y="1917"/>
                      <a:pt x="10933" y="1718"/>
                    </a:cubicBezTo>
                    <a:cubicBezTo>
                      <a:pt x="11789" y="1137"/>
                      <a:pt x="12513" y="958"/>
                      <a:pt x="12993" y="1229"/>
                    </a:cubicBezTo>
                    <a:cubicBezTo>
                      <a:pt x="13028" y="1249"/>
                      <a:pt x="13074" y="1234"/>
                      <a:pt x="13095" y="1198"/>
                    </a:cubicBezTo>
                    <a:cubicBezTo>
                      <a:pt x="13115" y="1162"/>
                      <a:pt x="13100" y="1116"/>
                      <a:pt x="13064" y="1096"/>
                    </a:cubicBezTo>
                    <a:cubicBezTo>
                      <a:pt x="12534" y="800"/>
                      <a:pt x="11774" y="969"/>
                      <a:pt x="10871" y="1575"/>
                    </a:cubicBezTo>
                    <a:lnTo>
                      <a:pt x="10871" y="158"/>
                    </a:lnTo>
                    <a:cubicBezTo>
                      <a:pt x="14701" y="184"/>
                      <a:pt x="18051" y="2238"/>
                      <a:pt x="19907" y="5297"/>
                    </a:cubicBezTo>
                    <a:close/>
                    <a:moveTo>
                      <a:pt x="10724" y="158"/>
                    </a:moveTo>
                    <a:lnTo>
                      <a:pt x="10724" y="1580"/>
                    </a:lnTo>
                    <a:cubicBezTo>
                      <a:pt x="9821" y="974"/>
                      <a:pt x="9061" y="805"/>
                      <a:pt x="8531" y="1101"/>
                    </a:cubicBezTo>
                    <a:cubicBezTo>
                      <a:pt x="8495" y="1122"/>
                      <a:pt x="8480" y="1167"/>
                      <a:pt x="8500" y="1203"/>
                    </a:cubicBezTo>
                    <a:cubicBezTo>
                      <a:pt x="8521" y="1239"/>
                      <a:pt x="8567" y="1254"/>
                      <a:pt x="8602" y="1234"/>
                    </a:cubicBezTo>
                    <a:cubicBezTo>
                      <a:pt x="9082" y="969"/>
                      <a:pt x="9806" y="1147"/>
                      <a:pt x="10662" y="1723"/>
                    </a:cubicBezTo>
                    <a:cubicBezTo>
                      <a:pt x="10387" y="1922"/>
                      <a:pt x="10101" y="2156"/>
                      <a:pt x="9806" y="2432"/>
                    </a:cubicBezTo>
                    <a:cubicBezTo>
                      <a:pt x="8969" y="3207"/>
                      <a:pt x="8108" y="4221"/>
                      <a:pt x="7287" y="5399"/>
                    </a:cubicBezTo>
                    <a:cubicBezTo>
                      <a:pt x="6165" y="5547"/>
                      <a:pt x="5135" y="5771"/>
                      <a:pt x="4253" y="6056"/>
                    </a:cubicBezTo>
                    <a:cubicBezTo>
                      <a:pt x="3998" y="6138"/>
                      <a:pt x="3758" y="6230"/>
                      <a:pt x="3534" y="6321"/>
                    </a:cubicBezTo>
                    <a:lnTo>
                      <a:pt x="3411" y="6245"/>
                    </a:lnTo>
                    <a:cubicBezTo>
                      <a:pt x="3360" y="5200"/>
                      <a:pt x="3590" y="4476"/>
                      <a:pt x="4069" y="4211"/>
                    </a:cubicBezTo>
                    <a:cubicBezTo>
                      <a:pt x="4105" y="4191"/>
                      <a:pt x="4120" y="4145"/>
                      <a:pt x="4100" y="4109"/>
                    </a:cubicBezTo>
                    <a:cubicBezTo>
                      <a:pt x="4079" y="4073"/>
                      <a:pt x="4033" y="4058"/>
                      <a:pt x="3998" y="4078"/>
                    </a:cubicBezTo>
                    <a:cubicBezTo>
                      <a:pt x="3473" y="4374"/>
                      <a:pt x="3223" y="5093"/>
                      <a:pt x="3253" y="6153"/>
                    </a:cubicBezTo>
                    <a:lnTo>
                      <a:pt x="1729" y="5230"/>
                    </a:lnTo>
                    <a:cubicBezTo>
                      <a:pt x="3595" y="2207"/>
                      <a:pt x="6925" y="184"/>
                      <a:pt x="10724" y="158"/>
                    </a:cubicBezTo>
                    <a:close/>
                    <a:moveTo>
                      <a:pt x="1652" y="5358"/>
                    </a:moveTo>
                    <a:lnTo>
                      <a:pt x="3263" y="6332"/>
                    </a:lnTo>
                    <a:cubicBezTo>
                      <a:pt x="3263" y="6367"/>
                      <a:pt x="3269" y="6398"/>
                      <a:pt x="3269" y="6434"/>
                    </a:cubicBezTo>
                    <a:cubicBezTo>
                      <a:pt x="2121" y="6954"/>
                      <a:pt x="1504" y="7581"/>
                      <a:pt x="1504" y="8248"/>
                    </a:cubicBezTo>
                    <a:cubicBezTo>
                      <a:pt x="1504" y="8289"/>
                      <a:pt x="1540" y="8325"/>
                      <a:pt x="1581" y="8325"/>
                    </a:cubicBezTo>
                    <a:cubicBezTo>
                      <a:pt x="1622" y="8325"/>
                      <a:pt x="1657" y="8289"/>
                      <a:pt x="1657" y="8248"/>
                    </a:cubicBezTo>
                    <a:cubicBezTo>
                      <a:pt x="1657" y="7662"/>
                      <a:pt x="2239" y="7086"/>
                      <a:pt x="3284" y="6597"/>
                    </a:cubicBezTo>
                    <a:cubicBezTo>
                      <a:pt x="3314" y="6892"/>
                      <a:pt x="3360" y="7208"/>
                      <a:pt x="3427" y="7545"/>
                    </a:cubicBezTo>
                    <a:cubicBezTo>
                      <a:pt x="3615" y="8508"/>
                      <a:pt x="3952" y="9579"/>
                      <a:pt x="4406" y="10695"/>
                    </a:cubicBezTo>
                    <a:cubicBezTo>
                      <a:pt x="3952" y="11812"/>
                      <a:pt x="3615" y="12883"/>
                      <a:pt x="3427" y="13846"/>
                    </a:cubicBezTo>
                    <a:cubicBezTo>
                      <a:pt x="3360" y="14182"/>
                      <a:pt x="3314" y="14499"/>
                      <a:pt x="3284" y="14794"/>
                    </a:cubicBezTo>
                    <a:cubicBezTo>
                      <a:pt x="2239" y="14310"/>
                      <a:pt x="1657" y="13729"/>
                      <a:pt x="1657" y="13142"/>
                    </a:cubicBezTo>
                    <a:cubicBezTo>
                      <a:pt x="1657" y="13102"/>
                      <a:pt x="1622" y="13066"/>
                      <a:pt x="1581" y="13066"/>
                    </a:cubicBezTo>
                    <a:cubicBezTo>
                      <a:pt x="1540" y="13066"/>
                      <a:pt x="1504" y="13102"/>
                      <a:pt x="1504" y="13142"/>
                    </a:cubicBezTo>
                    <a:cubicBezTo>
                      <a:pt x="1504" y="13805"/>
                      <a:pt x="2121" y="14437"/>
                      <a:pt x="3269" y="14957"/>
                    </a:cubicBezTo>
                    <a:cubicBezTo>
                      <a:pt x="3263" y="15039"/>
                      <a:pt x="3258" y="15115"/>
                      <a:pt x="3253" y="15192"/>
                    </a:cubicBezTo>
                    <a:lnTo>
                      <a:pt x="1606" y="16171"/>
                    </a:lnTo>
                    <a:cubicBezTo>
                      <a:pt x="678" y="14590"/>
                      <a:pt x="148" y="12755"/>
                      <a:pt x="148" y="10797"/>
                    </a:cubicBezTo>
                    <a:cubicBezTo>
                      <a:pt x="148" y="8814"/>
                      <a:pt x="699" y="6954"/>
                      <a:pt x="1652" y="5358"/>
                    </a:cubicBezTo>
                    <a:close/>
                    <a:moveTo>
                      <a:pt x="1688" y="16303"/>
                    </a:moveTo>
                    <a:lnTo>
                      <a:pt x="3253" y="15375"/>
                    </a:lnTo>
                    <a:cubicBezTo>
                      <a:pt x="3243" y="16364"/>
                      <a:pt x="3498" y="17042"/>
                      <a:pt x="3998" y="17323"/>
                    </a:cubicBezTo>
                    <a:cubicBezTo>
                      <a:pt x="4008" y="17328"/>
                      <a:pt x="4023" y="17333"/>
                      <a:pt x="4033" y="17333"/>
                    </a:cubicBezTo>
                    <a:cubicBezTo>
                      <a:pt x="4059" y="17333"/>
                      <a:pt x="4084" y="17318"/>
                      <a:pt x="4100" y="17292"/>
                    </a:cubicBezTo>
                    <a:cubicBezTo>
                      <a:pt x="4120" y="17257"/>
                      <a:pt x="4105" y="17211"/>
                      <a:pt x="4069" y="17190"/>
                    </a:cubicBezTo>
                    <a:cubicBezTo>
                      <a:pt x="3605" y="16930"/>
                      <a:pt x="3381" y="16262"/>
                      <a:pt x="3406" y="15284"/>
                    </a:cubicBezTo>
                    <a:lnTo>
                      <a:pt x="3666" y="15131"/>
                    </a:lnTo>
                    <a:cubicBezTo>
                      <a:pt x="3850" y="15202"/>
                      <a:pt x="4049" y="15273"/>
                      <a:pt x="4258" y="15340"/>
                    </a:cubicBezTo>
                    <a:cubicBezTo>
                      <a:pt x="5140" y="15625"/>
                      <a:pt x="6170" y="15850"/>
                      <a:pt x="7292" y="15997"/>
                    </a:cubicBezTo>
                    <a:cubicBezTo>
                      <a:pt x="8113" y="17175"/>
                      <a:pt x="8969" y="18189"/>
                      <a:pt x="9811" y="18964"/>
                    </a:cubicBezTo>
                    <a:cubicBezTo>
                      <a:pt x="10107" y="19240"/>
                      <a:pt x="10392" y="19474"/>
                      <a:pt x="10662" y="19673"/>
                    </a:cubicBezTo>
                    <a:cubicBezTo>
                      <a:pt x="9806" y="20254"/>
                      <a:pt x="9082" y="20433"/>
                      <a:pt x="8602" y="20162"/>
                    </a:cubicBezTo>
                    <a:cubicBezTo>
                      <a:pt x="8567" y="20142"/>
                      <a:pt x="8521" y="20157"/>
                      <a:pt x="8500" y="20193"/>
                    </a:cubicBezTo>
                    <a:cubicBezTo>
                      <a:pt x="8480" y="20229"/>
                      <a:pt x="8495" y="20275"/>
                      <a:pt x="8531" y="20295"/>
                    </a:cubicBezTo>
                    <a:cubicBezTo>
                      <a:pt x="8704" y="20392"/>
                      <a:pt x="8898" y="20438"/>
                      <a:pt x="9112" y="20438"/>
                    </a:cubicBezTo>
                    <a:cubicBezTo>
                      <a:pt x="9566" y="20438"/>
                      <a:pt x="10112" y="20229"/>
                      <a:pt x="10724" y="19816"/>
                    </a:cubicBezTo>
                    <a:lnTo>
                      <a:pt x="10724" y="21442"/>
                    </a:lnTo>
                    <a:cubicBezTo>
                      <a:pt x="6894" y="21416"/>
                      <a:pt x="3544" y="19362"/>
                      <a:pt x="1688" y="16303"/>
                    </a:cubicBezTo>
                    <a:close/>
                    <a:moveTo>
                      <a:pt x="10876" y="21447"/>
                    </a:moveTo>
                    <a:lnTo>
                      <a:pt x="10876" y="19826"/>
                    </a:lnTo>
                    <a:cubicBezTo>
                      <a:pt x="11488" y="20234"/>
                      <a:pt x="12034" y="20443"/>
                      <a:pt x="12488" y="20443"/>
                    </a:cubicBezTo>
                    <a:cubicBezTo>
                      <a:pt x="12702" y="20443"/>
                      <a:pt x="12896" y="20397"/>
                      <a:pt x="13069" y="20300"/>
                    </a:cubicBezTo>
                    <a:cubicBezTo>
                      <a:pt x="13105" y="20280"/>
                      <a:pt x="13120" y="20234"/>
                      <a:pt x="13100" y="20198"/>
                    </a:cubicBezTo>
                    <a:cubicBezTo>
                      <a:pt x="13079" y="20162"/>
                      <a:pt x="13033" y="20147"/>
                      <a:pt x="12998" y="20167"/>
                    </a:cubicBezTo>
                    <a:cubicBezTo>
                      <a:pt x="12518" y="20433"/>
                      <a:pt x="11794" y="20254"/>
                      <a:pt x="10938" y="19678"/>
                    </a:cubicBezTo>
                    <a:cubicBezTo>
                      <a:pt x="11213" y="19479"/>
                      <a:pt x="11499" y="19245"/>
                      <a:pt x="11789" y="18969"/>
                    </a:cubicBezTo>
                    <a:cubicBezTo>
                      <a:pt x="12625" y="18195"/>
                      <a:pt x="13487" y="17180"/>
                      <a:pt x="14308" y="16002"/>
                    </a:cubicBezTo>
                    <a:cubicBezTo>
                      <a:pt x="15430" y="15855"/>
                      <a:pt x="16460" y="15630"/>
                      <a:pt x="17347" y="15345"/>
                    </a:cubicBezTo>
                    <a:cubicBezTo>
                      <a:pt x="17526" y="15284"/>
                      <a:pt x="17699" y="15228"/>
                      <a:pt x="17862" y="15161"/>
                    </a:cubicBezTo>
                    <a:lnTo>
                      <a:pt x="18194" y="15360"/>
                    </a:lnTo>
                    <a:cubicBezTo>
                      <a:pt x="18204" y="16298"/>
                      <a:pt x="17980" y="16940"/>
                      <a:pt x="17531" y="17190"/>
                    </a:cubicBezTo>
                    <a:cubicBezTo>
                      <a:pt x="17495" y="17211"/>
                      <a:pt x="17480" y="17257"/>
                      <a:pt x="17500" y="17292"/>
                    </a:cubicBezTo>
                    <a:cubicBezTo>
                      <a:pt x="17516" y="17318"/>
                      <a:pt x="17541" y="17333"/>
                      <a:pt x="17567" y="17333"/>
                    </a:cubicBezTo>
                    <a:cubicBezTo>
                      <a:pt x="17577" y="17333"/>
                      <a:pt x="17592" y="17328"/>
                      <a:pt x="17602" y="17323"/>
                    </a:cubicBezTo>
                    <a:cubicBezTo>
                      <a:pt x="18092" y="17048"/>
                      <a:pt x="18347" y="16400"/>
                      <a:pt x="18347" y="15452"/>
                    </a:cubicBezTo>
                    <a:lnTo>
                      <a:pt x="19871" y="16375"/>
                    </a:lnTo>
                    <a:cubicBezTo>
                      <a:pt x="18005" y="19393"/>
                      <a:pt x="14670" y="21416"/>
                      <a:pt x="10876" y="21447"/>
                    </a:cubicBezTo>
                    <a:close/>
                  </a:path>
                </a:pathLst>
              </a:custGeom>
              <a:solidFill>
                <a:srgbClr val="D8D8D8"/>
              </a:solidFill>
              <a:ln>
                <a:noFill/>
              </a:ln>
            </p:spPr>
            <p:txBody>
              <a:bodyPr spcFirstLastPara="1" wrap="square" lIns="38100" tIns="38100" rIns="38100" bIns="381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1" i="0" u="none" strike="noStrike" cap="none">
                  <a:solidFill>
                    <a:schemeClr val="lt1"/>
                  </a:solidFill>
                  <a:latin typeface="Calibri"/>
                  <a:ea typeface="Calibri"/>
                  <a:cs typeface="Calibri"/>
                  <a:sym typeface="Calibri"/>
                </a:endParaRPr>
              </a:p>
            </p:txBody>
          </p:sp>
          <p:sp>
            <p:nvSpPr>
              <p:cNvPr id="209" name="Google Shape;209;p21"/>
              <p:cNvSpPr/>
              <p:nvPr/>
            </p:nvSpPr>
            <p:spPr>
              <a:xfrm>
                <a:off x="5465245" y="3272056"/>
                <a:ext cx="1261509" cy="1261509"/>
              </a:xfrm>
              <a:prstGeom prst="ellipse">
                <a:avLst/>
              </a:prstGeom>
              <a:solidFill>
                <a:schemeClr val="lt1"/>
              </a:solidFill>
              <a:ln w="12700" cap="flat" cmpd="sng">
                <a:solidFill>
                  <a:schemeClr val="dk1"/>
                </a:solidFill>
                <a:prstDash val="solid"/>
                <a:miter lim="800000"/>
                <a:headEnd type="none" w="sm" len="sm"/>
                <a:tailEnd type="none" w="sm" len="sm"/>
              </a:ln>
            </p:spPr>
            <p:txBody>
              <a:bodyPr spcFirstLastPara="1" wrap="square" lIns="38100" tIns="38100" rIns="38100" bIns="381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1" i="0" u="none" strike="noStrike" cap="none">
                  <a:solidFill>
                    <a:schemeClr val="lt1"/>
                  </a:solidFill>
                  <a:latin typeface="Calibri"/>
                  <a:ea typeface="Calibri"/>
                  <a:cs typeface="Calibri"/>
                  <a:sym typeface="Calibri"/>
                </a:endParaRPr>
              </a:p>
            </p:txBody>
          </p:sp>
          <p:sp>
            <p:nvSpPr>
              <p:cNvPr id="210" name="Google Shape;210;p21"/>
              <p:cNvSpPr/>
              <p:nvPr/>
            </p:nvSpPr>
            <p:spPr>
              <a:xfrm>
                <a:off x="5465245" y="1335531"/>
                <a:ext cx="1261509" cy="1261508"/>
              </a:xfrm>
              <a:prstGeom prst="ellipse">
                <a:avLst/>
              </a:prstGeom>
              <a:solidFill>
                <a:srgbClr val="00D0B1"/>
              </a:solidFill>
              <a:ln>
                <a:noFill/>
              </a:ln>
            </p:spPr>
            <p:txBody>
              <a:bodyPr spcFirstLastPara="1" wrap="square" lIns="0" tIns="38100" rIns="0" bIns="38100"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fr-FR" sz="900" b="1" i="0" u="none" strike="noStrike" cap="none" dirty="0">
                    <a:solidFill>
                      <a:schemeClr val="dk1"/>
                    </a:solidFill>
                    <a:latin typeface="Calibri"/>
                    <a:ea typeface="Calibri"/>
                    <a:cs typeface="Calibri"/>
                    <a:sym typeface="Calibri"/>
                  </a:rPr>
                  <a:t>ALTRUISME</a:t>
                </a:r>
                <a:endParaRPr sz="900" b="1" i="0" u="none" strike="noStrike" cap="none" dirty="0">
                  <a:solidFill>
                    <a:schemeClr val="dk1"/>
                  </a:solidFill>
                  <a:latin typeface="Calibri"/>
                  <a:ea typeface="Calibri"/>
                  <a:cs typeface="Calibri"/>
                  <a:sym typeface="Calibri"/>
                </a:endParaRPr>
              </a:p>
            </p:txBody>
          </p:sp>
          <p:sp>
            <p:nvSpPr>
              <p:cNvPr id="211" name="Google Shape;211;p21"/>
              <p:cNvSpPr/>
              <p:nvPr/>
            </p:nvSpPr>
            <p:spPr>
              <a:xfrm>
                <a:off x="5465245" y="5217802"/>
                <a:ext cx="1261509" cy="1261509"/>
              </a:xfrm>
              <a:prstGeom prst="ellipse">
                <a:avLst/>
              </a:prstGeom>
              <a:solidFill>
                <a:srgbClr val="F04567"/>
              </a:solidFill>
              <a:ln>
                <a:noFill/>
              </a:ln>
            </p:spPr>
            <p:txBody>
              <a:bodyPr spcFirstLastPara="1" wrap="square" lIns="0" tIns="38100" rIns="0" bIns="38100"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fr-FR" sz="900" b="1" i="0" u="none" strike="noStrike" cap="none">
                    <a:solidFill>
                      <a:schemeClr val="lt1"/>
                    </a:solidFill>
                    <a:latin typeface="Calibri"/>
                    <a:ea typeface="Calibri"/>
                    <a:cs typeface="Calibri"/>
                    <a:sym typeface="Calibri"/>
                  </a:rPr>
                  <a:t>DECOUVERTE</a:t>
                </a:r>
                <a:endParaRPr sz="900" b="1" i="0" u="none" strike="noStrike" cap="none">
                  <a:solidFill>
                    <a:schemeClr val="lt1"/>
                  </a:solidFill>
                  <a:latin typeface="Calibri"/>
                  <a:ea typeface="Calibri"/>
                  <a:cs typeface="Calibri"/>
                  <a:sym typeface="Calibri"/>
                </a:endParaRPr>
              </a:p>
            </p:txBody>
          </p:sp>
          <p:sp>
            <p:nvSpPr>
              <p:cNvPr id="212" name="Google Shape;212;p21"/>
              <p:cNvSpPr/>
              <p:nvPr/>
            </p:nvSpPr>
            <p:spPr>
              <a:xfrm>
                <a:off x="3805367" y="2276129"/>
                <a:ext cx="1261509" cy="1261508"/>
              </a:xfrm>
              <a:prstGeom prst="ellipse">
                <a:avLst/>
              </a:prstGeom>
              <a:solidFill>
                <a:srgbClr val="7B92F8"/>
              </a:solidFill>
              <a:ln>
                <a:noFill/>
              </a:ln>
            </p:spPr>
            <p:txBody>
              <a:bodyPr spcFirstLastPara="1" wrap="square" lIns="0" tIns="38100" rIns="0" bIns="38100"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fr-FR" sz="900" b="1" i="0" u="none" strike="noStrike" cap="none" dirty="0">
                    <a:solidFill>
                      <a:schemeClr val="lt1"/>
                    </a:solidFill>
                    <a:latin typeface="Calibri"/>
                    <a:ea typeface="Calibri"/>
                    <a:cs typeface="Calibri"/>
                    <a:sym typeface="Calibri"/>
                  </a:rPr>
                  <a:t>FLEXIBILITE</a:t>
                </a:r>
                <a:endParaRPr sz="900" b="1" i="0" u="none" strike="noStrike" cap="none" dirty="0">
                  <a:solidFill>
                    <a:schemeClr val="lt1"/>
                  </a:solidFill>
                  <a:latin typeface="Calibri"/>
                  <a:ea typeface="Calibri"/>
                  <a:cs typeface="Calibri"/>
                  <a:sym typeface="Calibri"/>
                </a:endParaRPr>
              </a:p>
            </p:txBody>
          </p:sp>
          <p:sp>
            <p:nvSpPr>
              <p:cNvPr id="213" name="Google Shape;213;p21"/>
              <p:cNvSpPr/>
              <p:nvPr/>
            </p:nvSpPr>
            <p:spPr>
              <a:xfrm>
                <a:off x="7125124" y="4277204"/>
                <a:ext cx="1261509" cy="1261509"/>
              </a:xfrm>
              <a:prstGeom prst="ellipse">
                <a:avLst/>
              </a:prstGeom>
              <a:solidFill>
                <a:srgbClr val="EF9A09"/>
              </a:solidFill>
              <a:ln>
                <a:noFill/>
              </a:ln>
            </p:spPr>
            <p:txBody>
              <a:bodyPr spcFirstLastPara="1" wrap="square" lIns="0" tIns="38100" rIns="0" bIns="38100"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fr-FR" sz="900" b="1" i="0" u="none" strike="noStrike" cap="none">
                    <a:solidFill>
                      <a:srgbClr val="171616"/>
                    </a:solidFill>
                    <a:latin typeface="Calibri"/>
                    <a:ea typeface="Calibri"/>
                    <a:cs typeface="Calibri"/>
                    <a:sym typeface="Calibri"/>
                  </a:rPr>
                  <a:t>COMPREHENSION</a:t>
                </a:r>
                <a:endParaRPr sz="900" b="1" i="0" u="none" strike="noStrike" cap="none">
                  <a:solidFill>
                    <a:srgbClr val="171616"/>
                  </a:solidFill>
                  <a:latin typeface="Calibri"/>
                  <a:ea typeface="Calibri"/>
                  <a:cs typeface="Calibri"/>
                  <a:sym typeface="Calibri"/>
                </a:endParaRPr>
              </a:p>
            </p:txBody>
          </p:sp>
          <p:sp>
            <p:nvSpPr>
              <p:cNvPr id="214" name="Google Shape;214;p21"/>
              <p:cNvSpPr/>
              <p:nvPr/>
            </p:nvSpPr>
            <p:spPr>
              <a:xfrm>
                <a:off x="3796145" y="4267983"/>
                <a:ext cx="1261509" cy="1261509"/>
              </a:xfrm>
              <a:prstGeom prst="ellipse">
                <a:avLst/>
              </a:prstGeom>
              <a:solidFill>
                <a:srgbClr val="B76AFF"/>
              </a:solidFill>
              <a:ln>
                <a:noFill/>
              </a:ln>
            </p:spPr>
            <p:txBody>
              <a:bodyPr spcFirstLastPara="1" wrap="square" lIns="0" tIns="38100" rIns="0" bIns="38100"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fr-FR" sz="900" b="1" i="0" u="none" strike="noStrike" cap="none">
                    <a:solidFill>
                      <a:schemeClr val="lt1"/>
                    </a:solidFill>
                    <a:latin typeface="Calibri"/>
                    <a:ea typeface="Calibri"/>
                    <a:cs typeface="Calibri"/>
                    <a:sym typeface="Calibri"/>
                  </a:rPr>
                  <a:t>EMPATHIE</a:t>
                </a:r>
                <a:endParaRPr sz="900" b="1" i="0" u="none" strike="noStrike" cap="none">
                  <a:solidFill>
                    <a:schemeClr val="lt1"/>
                  </a:solidFill>
                  <a:latin typeface="Calibri"/>
                  <a:ea typeface="Calibri"/>
                  <a:cs typeface="Calibri"/>
                  <a:sym typeface="Calibri"/>
                </a:endParaRPr>
              </a:p>
            </p:txBody>
          </p:sp>
          <p:sp>
            <p:nvSpPr>
              <p:cNvPr id="215" name="Google Shape;215;p21"/>
              <p:cNvSpPr/>
              <p:nvPr/>
            </p:nvSpPr>
            <p:spPr>
              <a:xfrm>
                <a:off x="7134346" y="2285350"/>
                <a:ext cx="1261509" cy="1261508"/>
              </a:xfrm>
              <a:prstGeom prst="ellipse">
                <a:avLst/>
              </a:prstGeom>
              <a:solidFill>
                <a:srgbClr val="FFDF89"/>
              </a:solidFill>
              <a:ln>
                <a:noFill/>
              </a:ln>
            </p:spPr>
            <p:txBody>
              <a:bodyPr spcFirstLastPara="1" wrap="square" lIns="0" tIns="38100" rIns="0" bIns="38100"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fr-FR" sz="900" b="1" i="0" u="none" strike="noStrike" cap="none">
                    <a:solidFill>
                      <a:schemeClr val="dk1"/>
                    </a:solidFill>
                    <a:latin typeface="Calibri"/>
                    <a:ea typeface="Calibri"/>
                    <a:cs typeface="Calibri"/>
                    <a:sym typeface="Calibri"/>
                  </a:rPr>
                  <a:t>BIENVEILLANCE</a:t>
                </a:r>
                <a:endParaRPr sz="900" b="1" i="0" u="none" strike="noStrike" cap="none">
                  <a:solidFill>
                    <a:schemeClr val="dk1"/>
                  </a:solidFill>
                  <a:latin typeface="Calibri"/>
                  <a:ea typeface="Calibri"/>
                  <a:cs typeface="Calibri"/>
                  <a:sym typeface="Calibri"/>
                </a:endParaRPr>
              </a:p>
            </p:txBody>
          </p:sp>
        </p:grpSp>
        <p:sp>
          <p:nvSpPr>
            <p:cNvPr id="216" name="Google Shape;216;p21"/>
            <p:cNvSpPr txBox="1"/>
            <p:nvPr/>
          </p:nvSpPr>
          <p:spPr>
            <a:xfrm>
              <a:off x="8449013" y="3855645"/>
              <a:ext cx="1311890" cy="369332"/>
            </a:xfrm>
            <a:prstGeom prst="rect">
              <a:avLst/>
            </a:prstGeom>
            <a:noFill/>
            <a:ln>
              <a:noFill/>
            </a:ln>
          </p:spPr>
          <p:txBody>
            <a:bodyPr spcFirstLastPara="1" wrap="square" lIns="0" tIns="45700" rIns="91425" bIns="45700" anchor="ctr" anchorCtr="0">
              <a:spAutoFit/>
            </a:bodyPr>
            <a:lstStyle/>
            <a:p>
              <a:pPr marL="0" marR="0" lvl="0" indent="0" algn="ctr" rtl="0">
                <a:lnSpc>
                  <a:spcPct val="100000"/>
                </a:lnSpc>
                <a:spcBef>
                  <a:spcPts val="0"/>
                </a:spcBef>
                <a:spcAft>
                  <a:spcPts val="0"/>
                </a:spcAft>
                <a:buClr>
                  <a:srgbClr val="000000"/>
                </a:buClr>
                <a:buSzPts val="900"/>
                <a:buFont typeface="Arial"/>
                <a:buNone/>
              </a:pPr>
              <a:r>
                <a:rPr lang="fr-FR" sz="900" b="1" i="0" u="none" strike="noStrike" cap="none" dirty="0">
                  <a:solidFill>
                    <a:schemeClr val="dk1"/>
                  </a:solidFill>
                  <a:latin typeface="Calibri"/>
                  <a:ea typeface="Calibri"/>
                  <a:cs typeface="Calibri"/>
                  <a:sym typeface="Calibri"/>
                </a:rPr>
                <a:t>AGILIS</a:t>
              </a:r>
              <a:br>
                <a:rPr lang="fr-FR" sz="900" b="1" i="0" u="none" strike="noStrike" cap="none" dirty="0">
                  <a:solidFill>
                    <a:schemeClr val="dk1"/>
                  </a:solidFill>
                  <a:latin typeface="Calibri"/>
                  <a:ea typeface="Calibri"/>
                  <a:cs typeface="Calibri"/>
                  <a:sym typeface="Calibri"/>
                </a:rPr>
              </a:br>
              <a:r>
                <a:rPr lang="fr-FR" sz="900" b="1" i="0" u="none" strike="noStrike" cap="none" dirty="0">
                  <a:solidFill>
                    <a:schemeClr val="dk1"/>
                  </a:solidFill>
                  <a:latin typeface="Calibri"/>
                  <a:ea typeface="Calibri"/>
                  <a:cs typeface="Calibri"/>
                  <a:sym typeface="Calibri"/>
                </a:rPr>
                <a:t>COMMUNICATION</a:t>
              </a:r>
              <a:endParaRPr sz="1400" b="0" i="0" u="none" strike="noStrike" cap="none" dirty="0">
                <a:solidFill>
                  <a:srgbClr val="000000"/>
                </a:solidFill>
                <a:latin typeface="Arial"/>
                <a:ea typeface="Arial"/>
                <a:cs typeface="Arial"/>
                <a:sym typeface="Arial"/>
              </a:endParaRPr>
            </a:p>
          </p:txBody>
        </p:sp>
      </p:grpSp>
      <p:pic>
        <p:nvPicPr>
          <p:cNvPr id="2" name="Google Shape;174;p19">
            <a:extLst>
              <a:ext uri="{FF2B5EF4-FFF2-40B4-BE49-F238E27FC236}">
                <a16:creationId xmlns:a16="http://schemas.microsoft.com/office/drawing/2014/main" id="{283F409B-9368-4903-316C-C9B9C96E0AB3}"/>
              </a:ext>
            </a:extLst>
          </p:cNvPr>
          <p:cNvPicPr preferRelativeResize="0"/>
          <p:nvPr>
            <p:custDataLst>
              <p:tags r:id="rId5"/>
            </p:custDataLst>
          </p:nvPr>
        </p:nvPicPr>
        <p:blipFill rotWithShape="1">
          <a:blip r:embed="rId8">
            <a:alphaModFix/>
          </a:blip>
          <a:srcRect/>
          <a:stretch/>
        </p:blipFill>
        <p:spPr>
          <a:xfrm>
            <a:off x="8703760" y="3229512"/>
            <a:ext cx="709589" cy="660741"/>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4">
                                            <p:txEl>
                                              <p:pRg st="0" end="0"/>
                                            </p:txEl>
                                          </p:spTgt>
                                        </p:tgtEl>
                                        <p:attrNameLst>
                                          <p:attrName>style.visibility</p:attrName>
                                        </p:attrNameLst>
                                      </p:cBhvr>
                                      <p:to>
                                        <p:strVal val="visible"/>
                                      </p:to>
                                    </p:set>
                                    <p:animEffect transition="in" filter="fade">
                                      <p:cBhvr>
                                        <p:cTn id="7" dur="1000"/>
                                        <p:tgtEl>
                                          <p:spTgt spid="20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4">
                                            <p:txEl>
                                              <p:pRg st="1" end="1"/>
                                            </p:txEl>
                                          </p:spTgt>
                                        </p:tgtEl>
                                        <p:attrNameLst>
                                          <p:attrName>style.visibility</p:attrName>
                                        </p:attrNameLst>
                                      </p:cBhvr>
                                      <p:to>
                                        <p:strVal val="visible"/>
                                      </p:to>
                                    </p:set>
                                    <p:animEffect transition="in" filter="fade">
                                      <p:cBhvr>
                                        <p:cTn id="12" dur="1000"/>
                                        <p:tgtEl>
                                          <p:spTgt spid="20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4">
                                            <p:txEl>
                                              <p:pRg st="2" end="2"/>
                                            </p:txEl>
                                          </p:spTgt>
                                        </p:tgtEl>
                                        <p:attrNameLst>
                                          <p:attrName>style.visibility</p:attrName>
                                        </p:attrNameLst>
                                      </p:cBhvr>
                                      <p:to>
                                        <p:strVal val="visible"/>
                                      </p:to>
                                    </p:set>
                                    <p:animEffect transition="in" filter="fade">
                                      <p:cBhvr>
                                        <p:cTn id="17" dur="1000"/>
                                        <p:tgtEl>
                                          <p:spTgt spid="20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4">
                                            <p:txEl>
                                              <p:pRg st="3" end="3"/>
                                            </p:txEl>
                                          </p:spTgt>
                                        </p:tgtEl>
                                        <p:attrNameLst>
                                          <p:attrName>style.visibility</p:attrName>
                                        </p:attrNameLst>
                                      </p:cBhvr>
                                      <p:to>
                                        <p:strVal val="visible"/>
                                      </p:to>
                                    </p:set>
                                    <p:animEffect transition="in" filter="fade">
                                      <p:cBhvr>
                                        <p:cTn id="22" dur="1000"/>
                                        <p:tgtEl>
                                          <p:spTgt spid="204">
                                            <p:txEl>
                                              <p:pRg st="3" end="3"/>
                                            </p:txEl>
                                          </p:spTgt>
                                        </p:tgtEl>
                                      </p:cBhvr>
                                    </p:animEffect>
                                  </p:childTnLst>
                                </p:cTn>
                              </p:par>
                            </p:childTnLst>
                          </p:cTn>
                        </p:par>
                        <p:par>
                          <p:cTn id="23" fill="hold">
                            <p:stCondLst>
                              <p:cond delay="1000"/>
                            </p:stCondLst>
                            <p:childTnLst>
                              <p:par>
                                <p:cTn id="24" presetID="10" presetClass="entr" presetSubtype="0" fill="hold" nodeType="after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fade">
                                      <p:cBhvr>
                                        <p:cTn id="26"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22"/>
          <p:cNvSpPr txBox="1">
            <a:spLocks noGrp="1"/>
          </p:cNvSpPr>
          <p:nvPr>
            <p:ph type="title"/>
            <p:custDataLst>
              <p:tags r:id="rId1"/>
            </p:custDataLst>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dirty="0"/>
              <a:t>Échauffement</a:t>
            </a:r>
            <a:endParaRPr dirty="0"/>
          </a:p>
        </p:txBody>
      </p:sp>
      <p:sp>
        <p:nvSpPr>
          <p:cNvPr id="223" name="Google Shape;223;p22"/>
          <p:cNvSpPr txBox="1">
            <a:spLocks noGrp="1"/>
          </p:cNvSpPr>
          <p:nvPr>
            <p:ph type="body" idx="1"/>
            <p:custDataLst>
              <p:tags r:id="rId2"/>
            </p:custDataLst>
          </p:nvPr>
        </p:nvSpPr>
        <p:spPr>
          <a:xfrm>
            <a:off x="1059809" y="1611614"/>
            <a:ext cx="5137874" cy="4484386"/>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400"/>
              <a:buChar char="•"/>
            </a:pPr>
            <a:r>
              <a:rPr lang="fr-FR" sz="2400" dirty="0"/>
              <a:t>Chacun remplit son blason. </a:t>
            </a:r>
            <a:r>
              <a:rPr lang="fr-FR" sz="2400" dirty="0">
                <a:solidFill>
                  <a:srgbClr val="C55A11"/>
                </a:solidFill>
              </a:rPr>
              <a:t>(5min)</a:t>
            </a:r>
            <a:endParaRPr sz="2400" dirty="0">
              <a:solidFill>
                <a:srgbClr val="C55A11"/>
              </a:solidFill>
            </a:endParaRPr>
          </a:p>
          <a:p>
            <a:pPr marL="228600" lvl="0" indent="-228600" algn="l" rtl="0">
              <a:lnSpc>
                <a:spcPct val="90000"/>
              </a:lnSpc>
              <a:spcBef>
                <a:spcPts val="1000"/>
              </a:spcBef>
              <a:spcAft>
                <a:spcPts val="0"/>
              </a:spcAft>
              <a:buClr>
                <a:schemeClr val="dk1"/>
              </a:buClr>
              <a:buSzPts val="2400"/>
              <a:buChar char="•"/>
            </a:pPr>
            <a:r>
              <a:rPr lang="fr-FR" sz="2400" dirty="0"/>
              <a:t>Chacun présente son blason en sous-groupe. </a:t>
            </a:r>
            <a:r>
              <a:rPr lang="fr-FR" sz="2400" dirty="0">
                <a:solidFill>
                  <a:srgbClr val="C55A11"/>
                </a:solidFill>
              </a:rPr>
              <a:t>(2min/personne)</a:t>
            </a:r>
            <a:endParaRPr dirty="0"/>
          </a:p>
          <a:p>
            <a:pPr marL="228600" lvl="0" indent="-228600" algn="l" rtl="0">
              <a:lnSpc>
                <a:spcPct val="90000"/>
              </a:lnSpc>
              <a:spcBef>
                <a:spcPts val="1000"/>
              </a:spcBef>
              <a:spcAft>
                <a:spcPts val="0"/>
              </a:spcAft>
              <a:buClr>
                <a:schemeClr val="dk1"/>
              </a:buClr>
              <a:buSzPts val="2400"/>
              <a:buChar char="•"/>
            </a:pPr>
            <a:r>
              <a:rPr lang="fr-FR" sz="2400" dirty="0"/>
              <a:t>Le reste du sous-groupe observe attentivement chaque présentation et inscrit sur un post-it (ou feuille de papier) 3 qualités observées chez chacun des membres de l’équipe.</a:t>
            </a:r>
            <a:endParaRPr dirty="0"/>
          </a:p>
          <a:p>
            <a:pPr marL="228600" lvl="0" indent="-228600" algn="l" rtl="0">
              <a:lnSpc>
                <a:spcPct val="90000"/>
              </a:lnSpc>
              <a:spcBef>
                <a:spcPts val="1000"/>
              </a:spcBef>
              <a:spcAft>
                <a:spcPts val="0"/>
              </a:spcAft>
              <a:buClr>
                <a:schemeClr val="dk1"/>
              </a:buClr>
              <a:buSzPts val="2400"/>
              <a:buChar char="•"/>
            </a:pPr>
            <a:r>
              <a:rPr lang="fr-FR" sz="2400" dirty="0"/>
              <a:t>Feedback : chacun exprime ce qu’il a observé chez l’autre en lui remettant son post-it.</a:t>
            </a:r>
            <a:endParaRPr dirty="0"/>
          </a:p>
          <a:p>
            <a:pPr marL="228600" lvl="0" indent="-50800" algn="l" rtl="0">
              <a:lnSpc>
                <a:spcPct val="90000"/>
              </a:lnSpc>
              <a:spcBef>
                <a:spcPts val="1000"/>
              </a:spcBef>
              <a:spcAft>
                <a:spcPts val="0"/>
              </a:spcAft>
              <a:buClr>
                <a:schemeClr val="dk1"/>
              </a:buClr>
              <a:buSzPts val="2800"/>
              <a:buNone/>
            </a:pPr>
            <a:endParaRPr dirty="0"/>
          </a:p>
        </p:txBody>
      </p:sp>
      <p:grpSp>
        <p:nvGrpSpPr>
          <p:cNvPr id="224" name="Google Shape;224;p22"/>
          <p:cNvGrpSpPr/>
          <p:nvPr>
            <p:custDataLst>
              <p:tags r:id="rId3"/>
            </p:custDataLst>
          </p:nvPr>
        </p:nvGrpSpPr>
        <p:grpSpPr>
          <a:xfrm>
            <a:off x="6449874" y="958580"/>
            <a:ext cx="4159250" cy="5453063"/>
            <a:chOff x="3266" y="625"/>
            <a:chExt cx="2621" cy="3436"/>
          </a:xfrm>
        </p:grpSpPr>
        <p:sp>
          <p:nvSpPr>
            <p:cNvPr id="225" name="Google Shape;225;p22"/>
            <p:cNvSpPr/>
            <p:nvPr/>
          </p:nvSpPr>
          <p:spPr>
            <a:xfrm rot="5400000">
              <a:off x="2859" y="1033"/>
              <a:ext cx="3435" cy="2620"/>
            </a:xfrm>
            <a:prstGeom prst="flowChartDelay">
              <a:avLst/>
            </a:prstGeom>
            <a:gradFill>
              <a:gsLst>
                <a:gs pos="0">
                  <a:srgbClr val="FFAA87"/>
                </a:gs>
                <a:gs pos="50000">
                  <a:srgbClr val="FFC9B5"/>
                </a:gs>
                <a:gs pos="100000">
                  <a:srgbClr val="FFE3DB"/>
                </a:gs>
              </a:gsLst>
              <a:lin ang="8100000" scaled="0"/>
            </a:gradFill>
            <a:ln w="57150" cap="flat" cmpd="sng">
              <a:solidFill>
                <a:schemeClr val="accent2"/>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cxnSp>
          <p:nvCxnSpPr>
            <p:cNvPr id="226" name="Google Shape;226;p22"/>
            <p:cNvCxnSpPr/>
            <p:nvPr/>
          </p:nvCxnSpPr>
          <p:spPr>
            <a:xfrm>
              <a:off x="4577" y="625"/>
              <a:ext cx="1" cy="2690"/>
            </a:xfrm>
            <a:prstGeom prst="straightConnector1">
              <a:avLst/>
            </a:prstGeom>
            <a:noFill/>
            <a:ln w="19050" cap="flat" cmpd="sng">
              <a:solidFill>
                <a:schemeClr val="accent2"/>
              </a:solidFill>
              <a:prstDash val="solid"/>
              <a:round/>
              <a:headEnd type="none" w="sm" len="sm"/>
              <a:tailEnd type="none" w="sm" len="sm"/>
            </a:ln>
          </p:spPr>
        </p:cxnSp>
        <p:cxnSp>
          <p:nvCxnSpPr>
            <p:cNvPr id="227" name="Google Shape;227;p22"/>
            <p:cNvCxnSpPr/>
            <p:nvPr/>
          </p:nvCxnSpPr>
          <p:spPr>
            <a:xfrm>
              <a:off x="3267" y="2354"/>
              <a:ext cx="2620" cy="1"/>
            </a:xfrm>
            <a:prstGeom prst="straightConnector1">
              <a:avLst/>
            </a:prstGeom>
            <a:noFill/>
            <a:ln w="19050" cap="flat" cmpd="sng">
              <a:solidFill>
                <a:schemeClr val="accent2"/>
              </a:solidFill>
              <a:prstDash val="solid"/>
              <a:round/>
              <a:headEnd type="none" w="sm" len="sm"/>
              <a:tailEnd type="none" w="sm" len="sm"/>
            </a:ln>
          </p:spPr>
        </p:cxnSp>
        <p:cxnSp>
          <p:nvCxnSpPr>
            <p:cNvPr id="228" name="Google Shape;228;p22"/>
            <p:cNvCxnSpPr/>
            <p:nvPr/>
          </p:nvCxnSpPr>
          <p:spPr>
            <a:xfrm>
              <a:off x="3267" y="1570"/>
              <a:ext cx="2620" cy="0"/>
            </a:xfrm>
            <a:prstGeom prst="straightConnector1">
              <a:avLst/>
            </a:prstGeom>
            <a:noFill/>
            <a:ln w="19050" cap="flat" cmpd="sng">
              <a:solidFill>
                <a:schemeClr val="accent2"/>
              </a:solidFill>
              <a:prstDash val="solid"/>
              <a:round/>
              <a:headEnd type="none" w="sm" len="sm"/>
              <a:tailEnd type="none" w="sm" len="sm"/>
            </a:ln>
          </p:spPr>
        </p:cxnSp>
        <p:sp>
          <p:nvSpPr>
            <p:cNvPr id="229" name="Google Shape;229;p22"/>
            <p:cNvSpPr txBox="1"/>
            <p:nvPr/>
          </p:nvSpPr>
          <p:spPr>
            <a:xfrm>
              <a:off x="3333" y="667"/>
              <a:ext cx="1223" cy="208"/>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fr-FR" sz="1200" b="1" i="0" u="none" strike="noStrike" cap="none" dirty="0">
                  <a:solidFill>
                    <a:schemeClr val="dk1"/>
                  </a:solidFill>
                  <a:latin typeface="Arial"/>
                  <a:ea typeface="Arial"/>
                  <a:cs typeface="Arial"/>
                  <a:sym typeface="Arial"/>
                </a:rPr>
                <a:t>Mon état civil professionnel : Prénom, Nom, Société, fonction, équipe…</a:t>
              </a:r>
              <a:br>
                <a:rPr lang="fr-FR" sz="1200" b="1" i="0" u="none" strike="noStrike" cap="none" dirty="0">
                  <a:solidFill>
                    <a:schemeClr val="dk1"/>
                  </a:solidFill>
                  <a:latin typeface="Arial"/>
                  <a:ea typeface="Arial"/>
                  <a:cs typeface="Arial"/>
                  <a:sym typeface="Arial"/>
                </a:rPr>
              </a:br>
              <a:r>
                <a:rPr lang="fr-FR" sz="1200" b="1" i="0" u="none" strike="noStrike" cap="none" dirty="0">
                  <a:solidFill>
                    <a:schemeClr val="dk1"/>
                  </a:solidFill>
                  <a:latin typeface="Arial"/>
                  <a:ea typeface="Arial"/>
                  <a:cs typeface="Arial"/>
                  <a:sym typeface="Arial"/>
                </a:rPr>
                <a:t>+ ce que j’aime ou n’aime pas dans mon métier :</a:t>
              </a:r>
              <a:endParaRPr sz="1600" b="0" i="0" u="none" strike="noStrike" cap="none" dirty="0">
                <a:solidFill>
                  <a:schemeClr val="dk1"/>
                </a:solidFill>
                <a:latin typeface="Arial"/>
                <a:ea typeface="Arial"/>
                <a:cs typeface="Arial"/>
                <a:sym typeface="Arial"/>
              </a:endParaRPr>
            </a:p>
          </p:txBody>
        </p:sp>
        <p:sp>
          <p:nvSpPr>
            <p:cNvPr id="230" name="Google Shape;230;p22"/>
            <p:cNvSpPr txBox="1"/>
            <p:nvPr/>
          </p:nvSpPr>
          <p:spPr>
            <a:xfrm>
              <a:off x="4629" y="653"/>
              <a:ext cx="1221" cy="248"/>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fr-FR" sz="1200" b="1" i="0" u="none" strike="noStrike" cap="none">
                  <a:solidFill>
                    <a:schemeClr val="dk1"/>
                  </a:solidFill>
                  <a:latin typeface="Arial"/>
                  <a:ea typeface="Arial"/>
                  <a:cs typeface="Arial"/>
                  <a:sym typeface="Arial"/>
                </a:rPr>
                <a:t>Ma vie hors du travail (loisirs, hobbies…) : quelles sources de satisfaction ? Pourquoi ces choix-là ?</a:t>
              </a:r>
              <a:endParaRPr sz="1600" b="0" i="0" u="none" strike="noStrike" cap="none">
                <a:solidFill>
                  <a:schemeClr val="dk1"/>
                </a:solidFill>
                <a:latin typeface="Arial"/>
                <a:ea typeface="Arial"/>
                <a:cs typeface="Arial"/>
                <a:sym typeface="Arial"/>
              </a:endParaRPr>
            </a:p>
          </p:txBody>
        </p:sp>
        <p:sp>
          <p:nvSpPr>
            <p:cNvPr id="231" name="Google Shape;231;p22"/>
            <p:cNvSpPr txBox="1"/>
            <p:nvPr/>
          </p:nvSpPr>
          <p:spPr>
            <a:xfrm>
              <a:off x="3311" y="1619"/>
              <a:ext cx="1223" cy="20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fr-FR" sz="1200" b="1" i="0" u="none" strike="noStrike" cap="none" dirty="0">
                  <a:solidFill>
                    <a:schemeClr val="dk1"/>
                  </a:solidFill>
                  <a:latin typeface="Arial"/>
                  <a:ea typeface="Arial"/>
                  <a:cs typeface="Arial"/>
                  <a:sym typeface="Arial"/>
                </a:rPr>
                <a:t>Ma personnalité :</a:t>
              </a:r>
              <a:br>
                <a:rPr lang="fr-FR" sz="1200" b="1" i="0" u="none" strike="noStrike" cap="none" dirty="0">
                  <a:solidFill>
                    <a:schemeClr val="dk1"/>
                  </a:solidFill>
                  <a:latin typeface="Arial"/>
                  <a:ea typeface="Arial"/>
                  <a:cs typeface="Arial"/>
                  <a:sym typeface="Arial"/>
                </a:rPr>
              </a:br>
              <a:r>
                <a:rPr lang="fr-FR" sz="1200" b="1" i="0" u="none" strike="noStrike" cap="none" dirty="0">
                  <a:solidFill>
                    <a:schemeClr val="dk1"/>
                  </a:solidFill>
                  <a:latin typeface="Arial"/>
                  <a:ea typeface="Arial"/>
                  <a:cs typeface="Arial"/>
                  <a:sym typeface="Arial"/>
                </a:rPr>
                <a:t>3 qualités que je me reconnais ou que l’on me reconnaît :</a:t>
              </a:r>
              <a:endParaRPr sz="1600" b="0" i="0" u="none" strike="noStrike" cap="none" dirty="0">
                <a:solidFill>
                  <a:schemeClr val="dk1"/>
                </a:solidFill>
                <a:latin typeface="Arial"/>
                <a:ea typeface="Arial"/>
                <a:cs typeface="Arial"/>
                <a:sym typeface="Arial"/>
              </a:endParaRPr>
            </a:p>
          </p:txBody>
        </p:sp>
        <p:sp>
          <p:nvSpPr>
            <p:cNvPr id="232" name="Google Shape;232;p22"/>
            <p:cNvSpPr txBox="1"/>
            <p:nvPr/>
          </p:nvSpPr>
          <p:spPr>
            <a:xfrm>
              <a:off x="3355" y="2396"/>
              <a:ext cx="1222" cy="20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fr-FR" sz="1200" b="1" i="0" u="none" strike="noStrike" cap="none">
                  <a:solidFill>
                    <a:schemeClr val="dk1"/>
                  </a:solidFill>
                  <a:latin typeface="Arial"/>
                  <a:ea typeface="Arial"/>
                  <a:cs typeface="Arial"/>
                  <a:sym typeface="Arial"/>
                </a:rPr>
                <a:t>Ce qui caractérise les gens avec lesquels je m’entends le mieux :</a:t>
              </a:r>
              <a:endParaRPr sz="1600" b="0" i="0" u="none" strike="noStrike" cap="none">
                <a:solidFill>
                  <a:schemeClr val="dk1"/>
                </a:solidFill>
                <a:latin typeface="Arial"/>
                <a:ea typeface="Arial"/>
                <a:cs typeface="Arial"/>
                <a:sym typeface="Arial"/>
              </a:endParaRPr>
            </a:p>
          </p:txBody>
        </p:sp>
        <p:sp>
          <p:nvSpPr>
            <p:cNvPr id="233" name="Google Shape;233;p22"/>
            <p:cNvSpPr txBox="1"/>
            <p:nvPr/>
          </p:nvSpPr>
          <p:spPr>
            <a:xfrm>
              <a:off x="4621" y="2396"/>
              <a:ext cx="1223" cy="29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fr-FR" sz="1200" b="1" i="0" u="none" strike="noStrike" cap="none">
                  <a:solidFill>
                    <a:schemeClr val="dk1"/>
                  </a:solidFill>
                  <a:latin typeface="Arial"/>
                  <a:ea typeface="Arial"/>
                  <a:cs typeface="Arial"/>
                  <a:sym typeface="Arial"/>
                </a:rPr>
                <a:t>Ce qui caractérise les gens avec lesquels j’ai plus de difficultés, qui me coûtent plus d’efforts et d’énergie :</a:t>
              </a:r>
              <a:endParaRPr sz="1600" b="0" i="0" u="none" strike="noStrike" cap="none">
                <a:solidFill>
                  <a:schemeClr val="dk1"/>
                </a:solidFill>
                <a:latin typeface="Arial"/>
                <a:ea typeface="Arial"/>
                <a:cs typeface="Arial"/>
                <a:sym typeface="Arial"/>
              </a:endParaRPr>
            </a:p>
          </p:txBody>
        </p:sp>
        <p:cxnSp>
          <p:nvCxnSpPr>
            <p:cNvPr id="234" name="Google Shape;234;p22"/>
            <p:cNvCxnSpPr/>
            <p:nvPr/>
          </p:nvCxnSpPr>
          <p:spPr>
            <a:xfrm>
              <a:off x="3485" y="3315"/>
              <a:ext cx="2184" cy="0"/>
            </a:xfrm>
            <a:prstGeom prst="straightConnector1">
              <a:avLst/>
            </a:prstGeom>
            <a:noFill/>
            <a:ln w="19050" cap="flat" cmpd="sng">
              <a:solidFill>
                <a:schemeClr val="accent2"/>
              </a:solidFill>
              <a:prstDash val="solid"/>
              <a:round/>
              <a:headEnd type="none" w="sm" len="sm"/>
              <a:tailEnd type="none" w="sm" len="sm"/>
            </a:ln>
          </p:spPr>
        </p:cxnSp>
        <p:sp>
          <p:nvSpPr>
            <p:cNvPr id="235" name="Google Shape;235;p22"/>
            <p:cNvSpPr txBox="1"/>
            <p:nvPr/>
          </p:nvSpPr>
          <p:spPr>
            <a:xfrm>
              <a:off x="3706" y="3357"/>
              <a:ext cx="1223" cy="206"/>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fr-FR" sz="1200" b="1" i="0" u="none" strike="noStrike" cap="none">
                  <a:solidFill>
                    <a:schemeClr val="dk1"/>
                  </a:solidFill>
                  <a:latin typeface="Arial"/>
                  <a:ea typeface="Arial"/>
                  <a:cs typeface="Arial"/>
                  <a:sym typeface="Arial"/>
                </a:rPr>
                <a:t>Mes attentes...</a:t>
              </a:r>
              <a:endParaRPr sz="1600" b="0" i="0" u="none" strike="noStrike" cap="none">
                <a:solidFill>
                  <a:schemeClr val="dk1"/>
                </a:solidFill>
                <a:latin typeface="Arial"/>
                <a:ea typeface="Arial"/>
                <a:cs typeface="Arial"/>
                <a:sym typeface="Arial"/>
              </a:endParaRPr>
            </a:p>
          </p:txBody>
        </p:sp>
        <p:sp>
          <p:nvSpPr>
            <p:cNvPr id="236" name="Google Shape;236;p22"/>
            <p:cNvSpPr txBox="1"/>
            <p:nvPr/>
          </p:nvSpPr>
          <p:spPr>
            <a:xfrm>
              <a:off x="4621" y="1619"/>
              <a:ext cx="1223" cy="20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fr-FR" sz="1200" b="1" i="0" u="none" strike="noStrike" cap="none">
                  <a:solidFill>
                    <a:schemeClr val="dk1"/>
                  </a:solidFill>
                  <a:latin typeface="Arial"/>
                  <a:ea typeface="Arial"/>
                  <a:cs typeface="Arial"/>
                  <a:sym typeface="Arial"/>
                </a:rPr>
                <a:t>Ma personnalité :</a:t>
              </a:r>
              <a:br>
                <a:rPr lang="fr-FR" sz="1200" b="1" i="0" u="none" strike="noStrike" cap="none">
                  <a:solidFill>
                    <a:schemeClr val="dk1"/>
                  </a:solidFill>
                  <a:latin typeface="Arial"/>
                  <a:ea typeface="Arial"/>
                  <a:cs typeface="Arial"/>
                  <a:sym typeface="Arial"/>
                </a:rPr>
              </a:br>
              <a:r>
                <a:rPr lang="fr-FR" sz="1200" b="1" i="0" u="none" strike="noStrike" cap="none">
                  <a:solidFill>
                    <a:schemeClr val="dk1"/>
                  </a:solidFill>
                  <a:latin typeface="Arial"/>
                  <a:ea typeface="Arial"/>
                  <a:cs typeface="Arial"/>
                  <a:sym typeface="Arial"/>
                </a:rPr>
                <a:t>3 défauts que je me reconnais ou que l’on me reconnaît :</a:t>
              </a:r>
              <a:endParaRPr sz="1600" b="0" i="0" u="none" strike="noStrike" cap="none">
                <a:solidFill>
                  <a:schemeClr val="dk1"/>
                </a:solidFill>
                <a:latin typeface="Arial"/>
                <a:ea typeface="Arial"/>
                <a:cs typeface="Arial"/>
                <a:sym typeface="Arial"/>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23"/>
          <p:cNvSpPr txBox="1">
            <a:spLocks noGrp="1"/>
          </p:cNvSpPr>
          <p:nvPr>
            <p:ph type="title"/>
            <p:custDataLst>
              <p:tags r:id="rId1"/>
            </p:custDataLst>
          </p:nvPr>
        </p:nvSpPr>
        <p:spPr>
          <a:xfrm>
            <a:off x="838200" y="365125"/>
            <a:ext cx="10707000" cy="8412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ct val="100000"/>
              <a:buFont typeface="Calibri"/>
              <a:buNone/>
            </a:pPr>
            <a:r>
              <a:rPr lang="fr-FR" sz="3600" dirty="0"/>
              <a:t>Les points forts que nous avons constatés chez toi…</a:t>
            </a:r>
            <a:endParaRPr sz="3600" dirty="0"/>
          </a:p>
        </p:txBody>
      </p:sp>
      <p:sp>
        <p:nvSpPr>
          <p:cNvPr id="242" name="Google Shape;242;p23"/>
          <p:cNvSpPr/>
          <p:nvPr>
            <p:custDataLst>
              <p:tags r:id="rId2"/>
            </p:custDataLst>
          </p:nvPr>
        </p:nvSpPr>
        <p:spPr>
          <a:xfrm>
            <a:off x="911424" y="1404491"/>
            <a:ext cx="3096344" cy="720080"/>
          </a:xfrm>
          <a:prstGeom prst="roundRect">
            <a:avLst>
              <a:gd name="adj" fmla="val 16667"/>
            </a:avLst>
          </a:prstGeom>
          <a:solidFill>
            <a:srgbClr val="F04567"/>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fr-FR" sz="1600" b="1" i="0" u="none" strike="noStrike" cap="none">
                <a:solidFill>
                  <a:schemeClr val="lt1"/>
                </a:solidFill>
                <a:latin typeface="Calibri"/>
                <a:ea typeface="Calibri"/>
                <a:cs typeface="Calibri"/>
                <a:sym typeface="Calibri"/>
              </a:rPr>
              <a:t>ADAPTABLE</a:t>
            </a:r>
            <a:endParaRPr sz="1400" b="0" i="0" u="none" strike="noStrike" cap="none">
              <a:solidFill>
                <a:srgbClr val="000000"/>
              </a:solidFill>
              <a:latin typeface="Arial"/>
              <a:ea typeface="Arial"/>
              <a:cs typeface="Arial"/>
              <a:sym typeface="Arial"/>
            </a:endParaRPr>
          </a:p>
        </p:txBody>
      </p:sp>
      <p:sp>
        <p:nvSpPr>
          <p:cNvPr id="243" name="Google Shape;243;p23"/>
          <p:cNvSpPr/>
          <p:nvPr>
            <p:custDataLst>
              <p:tags r:id="rId3"/>
            </p:custDataLst>
          </p:nvPr>
        </p:nvSpPr>
        <p:spPr>
          <a:xfrm>
            <a:off x="911424" y="2303643"/>
            <a:ext cx="3096344" cy="720080"/>
          </a:xfrm>
          <a:prstGeom prst="roundRect">
            <a:avLst>
              <a:gd name="adj" fmla="val 16667"/>
            </a:avLst>
          </a:prstGeom>
          <a:solidFill>
            <a:srgbClr val="B76AFF"/>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fr-FR" sz="1600" b="1" i="0" u="none" strike="noStrike" cap="none">
                <a:solidFill>
                  <a:schemeClr val="lt1"/>
                </a:solidFill>
                <a:latin typeface="Calibri"/>
                <a:ea typeface="Calibri"/>
                <a:cs typeface="Calibri"/>
                <a:sym typeface="Calibri"/>
              </a:rPr>
              <a:t>ENGAGÉ(E)</a:t>
            </a:r>
            <a:endParaRPr sz="1600" b="1" i="0" u="none" strike="noStrike" cap="none">
              <a:solidFill>
                <a:schemeClr val="lt1"/>
              </a:solidFill>
              <a:latin typeface="Calibri"/>
              <a:ea typeface="Calibri"/>
              <a:cs typeface="Calibri"/>
              <a:sym typeface="Calibri"/>
            </a:endParaRPr>
          </a:p>
        </p:txBody>
      </p:sp>
      <p:sp>
        <p:nvSpPr>
          <p:cNvPr id="244" name="Google Shape;244;p23"/>
          <p:cNvSpPr/>
          <p:nvPr>
            <p:custDataLst>
              <p:tags r:id="rId4"/>
            </p:custDataLst>
          </p:nvPr>
        </p:nvSpPr>
        <p:spPr>
          <a:xfrm>
            <a:off x="911424" y="3202795"/>
            <a:ext cx="3096344" cy="720080"/>
          </a:xfrm>
          <a:prstGeom prst="roundRect">
            <a:avLst>
              <a:gd name="adj" fmla="val 16667"/>
            </a:avLst>
          </a:prstGeom>
          <a:solidFill>
            <a:srgbClr val="00D0B1"/>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fr-FR" sz="1600" b="1" i="0" u="none" strike="noStrike" cap="none">
                <a:solidFill>
                  <a:schemeClr val="lt1"/>
                </a:solidFill>
                <a:latin typeface="Calibri"/>
                <a:ea typeface="Calibri"/>
                <a:cs typeface="Calibri"/>
                <a:sym typeface="Calibri"/>
              </a:rPr>
              <a:t>CALME</a:t>
            </a:r>
            <a:endParaRPr sz="1400" b="0" i="0" u="none" strike="noStrike" cap="none">
              <a:solidFill>
                <a:srgbClr val="000000"/>
              </a:solidFill>
              <a:latin typeface="Arial"/>
              <a:ea typeface="Arial"/>
              <a:cs typeface="Arial"/>
              <a:sym typeface="Arial"/>
            </a:endParaRPr>
          </a:p>
        </p:txBody>
      </p:sp>
      <p:sp>
        <p:nvSpPr>
          <p:cNvPr id="245" name="Google Shape;245;p23"/>
          <p:cNvSpPr/>
          <p:nvPr>
            <p:custDataLst>
              <p:tags r:id="rId5"/>
            </p:custDataLst>
          </p:nvPr>
        </p:nvSpPr>
        <p:spPr>
          <a:xfrm>
            <a:off x="911474" y="4101985"/>
            <a:ext cx="3096300" cy="720000"/>
          </a:xfrm>
          <a:prstGeom prst="roundRect">
            <a:avLst>
              <a:gd name="adj" fmla="val 16667"/>
            </a:avLst>
          </a:prstGeom>
          <a:solidFill>
            <a:srgbClr val="EF9A09"/>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fr-FR" sz="1600" b="1" i="0" u="none" strike="noStrike" cap="none">
                <a:solidFill>
                  <a:schemeClr val="lt1"/>
                </a:solidFill>
                <a:latin typeface="Calibri"/>
                <a:ea typeface="Calibri"/>
                <a:cs typeface="Calibri"/>
                <a:sym typeface="Calibri"/>
              </a:rPr>
              <a:t>AIMABLE</a:t>
            </a:r>
            <a:endParaRPr sz="1400" b="0" i="0" u="none" strike="noStrike" cap="none">
              <a:solidFill>
                <a:srgbClr val="000000"/>
              </a:solidFill>
              <a:latin typeface="Arial"/>
              <a:ea typeface="Arial"/>
              <a:cs typeface="Arial"/>
              <a:sym typeface="Arial"/>
            </a:endParaRPr>
          </a:p>
        </p:txBody>
      </p:sp>
      <p:sp>
        <p:nvSpPr>
          <p:cNvPr id="246" name="Google Shape;246;p23"/>
          <p:cNvSpPr/>
          <p:nvPr>
            <p:custDataLst>
              <p:tags r:id="rId6"/>
            </p:custDataLst>
          </p:nvPr>
        </p:nvSpPr>
        <p:spPr>
          <a:xfrm>
            <a:off x="911424" y="5001099"/>
            <a:ext cx="3096344" cy="720080"/>
          </a:xfrm>
          <a:prstGeom prst="roundRect">
            <a:avLst>
              <a:gd name="adj" fmla="val 16667"/>
            </a:avLst>
          </a:prstGeom>
          <a:solidFill>
            <a:srgbClr val="FFDF89"/>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fr-FR" sz="1600" b="1" i="0" u="none" strike="noStrike" cap="none">
                <a:solidFill>
                  <a:srgbClr val="222A35"/>
                </a:solidFill>
                <a:latin typeface="Calibri"/>
                <a:ea typeface="Calibri"/>
                <a:cs typeface="Calibri"/>
                <a:sym typeface="Calibri"/>
              </a:rPr>
              <a:t>LUDIQUE</a:t>
            </a:r>
            <a:endParaRPr sz="1400" b="0" i="0" u="none" strike="noStrike" cap="none">
              <a:solidFill>
                <a:srgbClr val="000000"/>
              </a:solidFill>
              <a:latin typeface="Arial"/>
              <a:ea typeface="Arial"/>
              <a:cs typeface="Arial"/>
              <a:sym typeface="Arial"/>
            </a:endParaRPr>
          </a:p>
        </p:txBody>
      </p:sp>
      <p:sp>
        <p:nvSpPr>
          <p:cNvPr id="247" name="Google Shape;247;p23"/>
          <p:cNvSpPr/>
          <p:nvPr>
            <p:custDataLst>
              <p:tags r:id="rId7"/>
            </p:custDataLst>
          </p:nvPr>
        </p:nvSpPr>
        <p:spPr>
          <a:xfrm>
            <a:off x="911424" y="5900252"/>
            <a:ext cx="3096344" cy="720080"/>
          </a:xfrm>
          <a:prstGeom prst="roundRect">
            <a:avLst>
              <a:gd name="adj" fmla="val 16667"/>
            </a:avLst>
          </a:prstGeom>
          <a:solidFill>
            <a:srgbClr val="7B92F8"/>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fr-FR" sz="1600" b="1" i="0" u="none" strike="noStrike" cap="none">
                <a:solidFill>
                  <a:schemeClr val="lt1"/>
                </a:solidFill>
                <a:latin typeface="Calibri"/>
                <a:ea typeface="Calibri"/>
                <a:cs typeface="Calibri"/>
                <a:sym typeface="Calibri"/>
              </a:rPr>
              <a:t>RIGOUREUX(SE)</a:t>
            </a:r>
            <a:endParaRPr sz="1400" b="0" i="0" u="none" strike="noStrike" cap="none">
              <a:solidFill>
                <a:srgbClr val="000000"/>
              </a:solidFill>
              <a:latin typeface="Arial"/>
              <a:ea typeface="Arial"/>
              <a:cs typeface="Arial"/>
              <a:sym typeface="Arial"/>
            </a:endParaRPr>
          </a:p>
        </p:txBody>
      </p:sp>
      <p:sp>
        <p:nvSpPr>
          <p:cNvPr id="248" name="Google Shape;248;p23"/>
          <p:cNvSpPr/>
          <p:nvPr>
            <p:custDataLst>
              <p:tags r:id="rId8"/>
            </p:custDataLst>
          </p:nvPr>
        </p:nvSpPr>
        <p:spPr>
          <a:xfrm>
            <a:off x="4584440" y="1404491"/>
            <a:ext cx="3096344" cy="720080"/>
          </a:xfrm>
          <a:prstGeom prst="roundRect">
            <a:avLst>
              <a:gd name="adj" fmla="val 16667"/>
            </a:avLst>
          </a:prstGeom>
          <a:solidFill>
            <a:srgbClr val="B76AFF"/>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fr-FR" sz="1600" b="1" i="0" u="none" strike="noStrike" cap="none">
                <a:solidFill>
                  <a:schemeClr val="lt1"/>
                </a:solidFill>
                <a:latin typeface="Calibri"/>
                <a:ea typeface="Calibri"/>
                <a:cs typeface="Calibri"/>
                <a:sym typeface="Calibri"/>
              </a:rPr>
              <a:t>FIABLE</a:t>
            </a:r>
            <a:endParaRPr sz="1600" b="1" i="0" u="none" strike="noStrike" cap="none">
              <a:solidFill>
                <a:schemeClr val="lt1"/>
              </a:solidFill>
              <a:latin typeface="Calibri"/>
              <a:ea typeface="Calibri"/>
              <a:cs typeface="Calibri"/>
              <a:sym typeface="Calibri"/>
            </a:endParaRPr>
          </a:p>
        </p:txBody>
      </p:sp>
      <p:sp>
        <p:nvSpPr>
          <p:cNvPr id="249" name="Google Shape;249;p23"/>
          <p:cNvSpPr/>
          <p:nvPr>
            <p:custDataLst>
              <p:tags r:id="rId9"/>
            </p:custDataLst>
          </p:nvPr>
        </p:nvSpPr>
        <p:spPr>
          <a:xfrm>
            <a:off x="4584440" y="2303643"/>
            <a:ext cx="3096344" cy="720080"/>
          </a:xfrm>
          <a:prstGeom prst="roundRect">
            <a:avLst>
              <a:gd name="adj" fmla="val 16667"/>
            </a:avLst>
          </a:prstGeom>
          <a:solidFill>
            <a:srgbClr val="FFDF89"/>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fr-FR" sz="1600" b="1" i="0" u="none" strike="noStrike" cap="none">
                <a:solidFill>
                  <a:srgbClr val="222A35"/>
                </a:solidFill>
                <a:latin typeface="Calibri"/>
                <a:ea typeface="Calibri"/>
                <a:cs typeface="Calibri"/>
                <a:sym typeface="Calibri"/>
              </a:rPr>
              <a:t>ENTHOUSIASTE</a:t>
            </a:r>
            <a:endParaRPr sz="1400" b="0" i="0" u="none" strike="noStrike" cap="none">
              <a:solidFill>
                <a:srgbClr val="000000"/>
              </a:solidFill>
              <a:latin typeface="Arial"/>
              <a:ea typeface="Arial"/>
              <a:cs typeface="Arial"/>
              <a:sym typeface="Arial"/>
            </a:endParaRPr>
          </a:p>
        </p:txBody>
      </p:sp>
      <p:sp>
        <p:nvSpPr>
          <p:cNvPr id="250" name="Google Shape;250;p23"/>
          <p:cNvSpPr/>
          <p:nvPr>
            <p:custDataLst>
              <p:tags r:id="rId10"/>
            </p:custDataLst>
          </p:nvPr>
        </p:nvSpPr>
        <p:spPr>
          <a:xfrm>
            <a:off x="4584440" y="3202795"/>
            <a:ext cx="3096344" cy="720080"/>
          </a:xfrm>
          <a:prstGeom prst="roundRect">
            <a:avLst>
              <a:gd name="adj" fmla="val 16667"/>
            </a:avLst>
          </a:prstGeom>
          <a:solidFill>
            <a:srgbClr val="F04567"/>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fr-FR" sz="1600" b="1" i="0" u="none" strike="noStrike" cap="none">
                <a:solidFill>
                  <a:schemeClr val="lt1"/>
                </a:solidFill>
                <a:latin typeface="Calibri"/>
                <a:ea typeface="Calibri"/>
                <a:cs typeface="Calibri"/>
                <a:sym typeface="Calibri"/>
              </a:rPr>
              <a:t>CHARMEUR(SE)</a:t>
            </a:r>
            <a:endParaRPr sz="1400" b="0" i="0" u="none" strike="noStrike" cap="none">
              <a:solidFill>
                <a:srgbClr val="000000"/>
              </a:solidFill>
              <a:latin typeface="Arial"/>
              <a:ea typeface="Arial"/>
              <a:cs typeface="Arial"/>
              <a:sym typeface="Arial"/>
            </a:endParaRPr>
          </a:p>
        </p:txBody>
      </p:sp>
      <p:sp>
        <p:nvSpPr>
          <p:cNvPr id="251" name="Google Shape;251;p23"/>
          <p:cNvSpPr/>
          <p:nvPr>
            <p:custDataLst>
              <p:tags r:id="rId11"/>
            </p:custDataLst>
          </p:nvPr>
        </p:nvSpPr>
        <p:spPr>
          <a:xfrm>
            <a:off x="4584440" y="4101947"/>
            <a:ext cx="3096344" cy="720080"/>
          </a:xfrm>
          <a:prstGeom prst="roundRect">
            <a:avLst>
              <a:gd name="adj" fmla="val 16667"/>
            </a:avLst>
          </a:prstGeom>
          <a:solidFill>
            <a:srgbClr val="7B92F8"/>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fr-FR" sz="1600" b="1" i="0" u="none" strike="noStrike" cap="none" dirty="0">
                <a:solidFill>
                  <a:schemeClr val="lt1"/>
                </a:solidFill>
                <a:latin typeface="Calibri"/>
                <a:ea typeface="Calibri"/>
                <a:cs typeface="Calibri"/>
                <a:sym typeface="Calibri"/>
              </a:rPr>
              <a:t>SÉRIEUX(SE)</a:t>
            </a:r>
            <a:endParaRPr sz="1400" b="0" i="0" u="none" strike="noStrike" cap="none" dirty="0">
              <a:solidFill>
                <a:srgbClr val="000000"/>
              </a:solidFill>
              <a:latin typeface="Arial"/>
              <a:ea typeface="Arial"/>
              <a:cs typeface="Arial"/>
              <a:sym typeface="Arial"/>
            </a:endParaRPr>
          </a:p>
        </p:txBody>
      </p:sp>
      <p:sp>
        <p:nvSpPr>
          <p:cNvPr id="252" name="Google Shape;252;p23"/>
          <p:cNvSpPr/>
          <p:nvPr>
            <p:custDataLst>
              <p:tags r:id="rId12"/>
            </p:custDataLst>
          </p:nvPr>
        </p:nvSpPr>
        <p:spPr>
          <a:xfrm>
            <a:off x="4584440" y="5001099"/>
            <a:ext cx="3096344" cy="720080"/>
          </a:xfrm>
          <a:prstGeom prst="roundRect">
            <a:avLst>
              <a:gd name="adj" fmla="val 16667"/>
            </a:avLst>
          </a:prstGeom>
          <a:solidFill>
            <a:srgbClr val="00D0B1"/>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fr-FR" sz="1600" b="1" i="0" u="none" strike="noStrike" cap="none" dirty="0">
                <a:solidFill>
                  <a:schemeClr val="lt1"/>
                </a:solidFill>
                <a:latin typeface="Calibri"/>
                <a:ea typeface="Calibri"/>
                <a:cs typeface="Calibri"/>
                <a:sym typeface="Calibri"/>
              </a:rPr>
              <a:t>RÉFLÉCHI(E)</a:t>
            </a:r>
            <a:endParaRPr sz="1400" b="0" i="0" u="none" strike="noStrike" cap="none" dirty="0">
              <a:solidFill>
                <a:srgbClr val="000000"/>
              </a:solidFill>
              <a:latin typeface="Arial"/>
              <a:ea typeface="Arial"/>
              <a:cs typeface="Arial"/>
              <a:sym typeface="Arial"/>
            </a:endParaRPr>
          </a:p>
        </p:txBody>
      </p:sp>
      <p:sp>
        <p:nvSpPr>
          <p:cNvPr id="253" name="Google Shape;253;p23"/>
          <p:cNvSpPr/>
          <p:nvPr>
            <p:custDataLst>
              <p:tags r:id="rId13"/>
            </p:custDataLst>
          </p:nvPr>
        </p:nvSpPr>
        <p:spPr>
          <a:xfrm>
            <a:off x="4584440" y="5900252"/>
            <a:ext cx="3096344" cy="720080"/>
          </a:xfrm>
          <a:prstGeom prst="roundRect">
            <a:avLst>
              <a:gd name="adj" fmla="val 16667"/>
            </a:avLst>
          </a:prstGeom>
          <a:solidFill>
            <a:srgbClr val="EF9A09"/>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fr-FR" sz="1600" b="1" i="0" u="none" strike="noStrike" cap="none">
                <a:solidFill>
                  <a:schemeClr val="lt1"/>
                </a:solidFill>
                <a:latin typeface="Calibri"/>
                <a:ea typeface="Calibri"/>
                <a:cs typeface="Calibri"/>
                <a:sym typeface="Calibri"/>
              </a:rPr>
              <a:t>SENSIBLE</a:t>
            </a:r>
            <a:endParaRPr sz="1400" b="0" i="0" u="none" strike="noStrike" cap="none">
              <a:solidFill>
                <a:srgbClr val="000000"/>
              </a:solidFill>
              <a:latin typeface="Arial"/>
              <a:ea typeface="Arial"/>
              <a:cs typeface="Arial"/>
              <a:sym typeface="Arial"/>
            </a:endParaRPr>
          </a:p>
        </p:txBody>
      </p:sp>
      <p:sp>
        <p:nvSpPr>
          <p:cNvPr id="254" name="Google Shape;254;p23"/>
          <p:cNvSpPr/>
          <p:nvPr>
            <p:custDataLst>
              <p:tags r:id="rId14"/>
            </p:custDataLst>
          </p:nvPr>
        </p:nvSpPr>
        <p:spPr>
          <a:xfrm>
            <a:off x="8257456" y="1404491"/>
            <a:ext cx="3096344" cy="720080"/>
          </a:xfrm>
          <a:prstGeom prst="roundRect">
            <a:avLst>
              <a:gd name="adj" fmla="val 16667"/>
            </a:avLst>
          </a:prstGeom>
          <a:solidFill>
            <a:srgbClr val="7B92F8"/>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fr-FR" sz="1600" b="1" i="0" u="none" strike="noStrike" cap="none">
                <a:solidFill>
                  <a:schemeClr val="lt1"/>
                </a:solidFill>
                <a:latin typeface="Calibri"/>
                <a:ea typeface="Calibri"/>
                <a:cs typeface="Calibri"/>
                <a:sym typeface="Calibri"/>
              </a:rPr>
              <a:t>ANALYTIQUE</a:t>
            </a:r>
            <a:endParaRPr sz="1400" b="0" i="0" u="none" strike="noStrike" cap="none">
              <a:solidFill>
                <a:srgbClr val="000000"/>
              </a:solidFill>
              <a:latin typeface="Arial"/>
              <a:ea typeface="Arial"/>
              <a:cs typeface="Arial"/>
              <a:sym typeface="Arial"/>
            </a:endParaRPr>
          </a:p>
        </p:txBody>
      </p:sp>
      <p:sp>
        <p:nvSpPr>
          <p:cNvPr id="255" name="Google Shape;255;p23"/>
          <p:cNvSpPr/>
          <p:nvPr>
            <p:custDataLst>
              <p:tags r:id="rId15"/>
            </p:custDataLst>
          </p:nvPr>
        </p:nvSpPr>
        <p:spPr>
          <a:xfrm>
            <a:off x="8257456" y="2303643"/>
            <a:ext cx="3096344" cy="720080"/>
          </a:xfrm>
          <a:prstGeom prst="roundRect">
            <a:avLst>
              <a:gd name="adj" fmla="val 16667"/>
            </a:avLst>
          </a:prstGeom>
          <a:solidFill>
            <a:srgbClr val="00D0B1"/>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fr-FR" sz="1600" b="1" i="0" u="none" strike="noStrike" cap="none">
                <a:solidFill>
                  <a:schemeClr val="lt1"/>
                </a:solidFill>
                <a:latin typeface="Calibri"/>
                <a:ea typeface="Calibri"/>
                <a:cs typeface="Calibri"/>
                <a:sym typeface="Calibri"/>
              </a:rPr>
              <a:t>STABLE</a:t>
            </a:r>
            <a:endParaRPr sz="1400" b="0" i="0" u="none" strike="noStrike" cap="none">
              <a:solidFill>
                <a:srgbClr val="000000"/>
              </a:solidFill>
              <a:latin typeface="Arial"/>
              <a:ea typeface="Arial"/>
              <a:cs typeface="Arial"/>
              <a:sym typeface="Arial"/>
            </a:endParaRPr>
          </a:p>
        </p:txBody>
      </p:sp>
      <p:sp>
        <p:nvSpPr>
          <p:cNvPr id="256" name="Google Shape;256;p23"/>
          <p:cNvSpPr/>
          <p:nvPr>
            <p:custDataLst>
              <p:tags r:id="rId16"/>
            </p:custDataLst>
          </p:nvPr>
        </p:nvSpPr>
        <p:spPr>
          <a:xfrm>
            <a:off x="8257456" y="3202795"/>
            <a:ext cx="3096344" cy="720080"/>
          </a:xfrm>
          <a:prstGeom prst="roundRect">
            <a:avLst>
              <a:gd name="adj" fmla="val 16667"/>
            </a:avLst>
          </a:prstGeom>
          <a:solidFill>
            <a:srgbClr val="EF9A09"/>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fr-FR" sz="1600" b="1" i="0" u="none" strike="noStrike" cap="none" dirty="0">
                <a:solidFill>
                  <a:schemeClr val="lt1"/>
                </a:solidFill>
                <a:latin typeface="Calibri"/>
                <a:ea typeface="Calibri"/>
                <a:cs typeface="Calibri"/>
                <a:sym typeface="Calibri"/>
              </a:rPr>
              <a:t>ATTENTIONNÉ(E)</a:t>
            </a:r>
            <a:endParaRPr sz="1400" b="0" i="0" u="none" strike="noStrike" cap="none" dirty="0">
              <a:solidFill>
                <a:srgbClr val="000000"/>
              </a:solidFill>
              <a:latin typeface="Arial"/>
              <a:ea typeface="Arial"/>
              <a:cs typeface="Arial"/>
              <a:sym typeface="Arial"/>
            </a:endParaRPr>
          </a:p>
        </p:txBody>
      </p:sp>
      <p:sp>
        <p:nvSpPr>
          <p:cNvPr id="257" name="Google Shape;257;p23"/>
          <p:cNvSpPr/>
          <p:nvPr>
            <p:custDataLst>
              <p:tags r:id="rId17"/>
            </p:custDataLst>
          </p:nvPr>
        </p:nvSpPr>
        <p:spPr>
          <a:xfrm>
            <a:off x="8257456" y="4101947"/>
            <a:ext cx="3096344" cy="720080"/>
          </a:xfrm>
          <a:prstGeom prst="roundRect">
            <a:avLst>
              <a:gd name="adj" fmla="val 16667"/>
            </a:avLst>
          </a:prstGeom>
          <a:solidFill>
            <a:srgbClr val="FFDF89"/>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fr-FR" sz="1600" b="1" i="0" u="none" strike="noStrike" cap="none" dirty="0">
                <a:solidFill>
                  <a:schemeClr val="dk1"/>
                </a:solidFill>
                <a:latin typeface="Calibri"/>
                <a:ea typeface="Calibri"/>
                <a:cs typeface="Calibri"/>
                <a:sym typeface="Calibri"/>
              </a:rPr>
              <a:t>SPONTANÉ</a:t>
            </a:r>
            <a:endParaRPr sz="1400" b="0" i="0" u="none" strike="noStrike" cap="none" dirty="0">
              <a:solidFill>
                <a:srgbClr val="000000"/>
              </a:solidFill>
              <a:latin typeface="Arial"/>
              <a:ea typeface="Arial"/>
              <a:cs typeface="Arial"/>
              <a:sym typeface="Arial"/>
            </a:endParaRPr>
          </a:p>
        </p:txBody>
      </p:sp>
      <p:sp>
        <p:nvSpPr>
          <p:cNvPr id="258" name="Google Shape;258;p23"/>
          <p:cNvSpPr/>
          <p:nvPr>
            <p:custDataLst>
              <p:tags r:id="rId18"/>
            </p:custDataLst>
          </p:nvPr>
        </p:nvSpPr>
        <p:spPr>
          <a:xfrm>
            <a:off x="8257456" y="5001099"/>
            <a:ext cx="3096344" cy="720080"/>
          </a:xfrm>
          <a:prstGeom prst="roundRect">
            <a:avLst>
              <a:gd name="adj" fmla="val 16667"/>
            </a:avLst>
          </a:prstGeom>
          <a:solidFill>
            <a:srgbClr val="F04567"/>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fr-FR" sz="1600" b="1" i="0" u="none" strike="noStrike" cap="none">
                <a:solidFill>
                  <a:schemeClr val="lt1"/>
                </a:solidFill>
                <a:latin typeface="Calibri"/>
                <a:ea typeface="Calibri"/>
                <a:cs typeface="Calibri"/>
                <a:sym typeface="Calibri"/>
              </a:rPr>
              <a:t>AUDACIEUX(SE)</a:t>
            </a:r>
            <a:endParaRPr sz="1400" b="0" i="0" u="none" strike="noStrike" cap="none">
              <a:solidFill>
                <a:srgbClr val="000000"/>
              </a:solidFill>
              <a:latin typeface="Arial"/>
              <a:ea typeface="Arial"/>
              <a:cs typeface="Arial"/>
              <a:sym typeface="Arial"/>
            </a:endParaRPr>
          </a:p>
        </p:txBody>
      </p:sp>
      <p:sp>
        <p:nvSpPr>
          <p:cNvPr id="259" name="Google Shape;259;p23"/>
          <p:cNvSpPr/>
          <p:nvPr>
            <p:custDataLst>
              <p:tags r:id="rId19"/>
            </p:custDataLst>
          </p:nvPr>
        </p:nvSpPr>
        <p:spPr>
          <a:xfrm>
            <a:off x="8257456" y="5900252"/>
            <a:ext cx="3096344" cy="720080"/>
          </a:xfrm>
          <a:prstGeom prst="roundRect">
            <a:avLst>
              <a:gd name="adj" fmla="val 16667"/>
            </a:avLst>
          </a:prstGeom>
          <a:solidFill>
            <a:srgbClr val="B76AFF"/>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fr-FR" sz="1600" b="1" i="0" u="none" strike="noStrike" cap="none">
                <a:solidFill>
                  <a:schemeClr val="lt1"/>
                </a:solidFill>
                <a:latin typeface="Calibri"/>
                <a:ea typeface="Calibri"/>
                <a:cs typeface="Calibri"/>
                <a:sym typeface="Calibri"/>
              </a:rPr>
              <a:t>EXEMPLAIRE</a:t>
            </a:r>
            <a:endParaRPr sz="1600" b="1" i="0" u="none" strike="noStrike" cap="none">
              <a:solidFill>
                <a:schemeClr val="lt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73"/>
        <p:cNvGrpSpPr/>
        <p:nvPr/>
      </p:nvGrpSpPr>
      <p:grpSpPr>
        <a:xfrm>
          <a:off x="0" y="0"/>
          <a:ext cx="0" cy="0"/>
          <a:chOff x="0" y="0"/>
          <a:chExt cx="0" cy="0"/>
        </a:xfrm>
      </p:grpSpPr>
      <p:sp>
        <p:nvSpPr>
          <p:cNvPr id="274" name="Google Shape;274;p25"/>
          <p:cNvSpPr/>
          <p:nvPr>
            <p:custDataLst>
              <p:tags r:id="rId1"/>
            </p:custDataLst>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75" name="Google Shape;275;p25"/>
          <p:cNvSpPr txBox="1">
            <a:spLocks noGrp="1"/>
          </p:cNvSpPr>
          <p:nvPr>
            <p:ph type="title"/>
            <p:custDataLst>
              <p:tags r:id="rId2"/>
            </p:custDataLst>
          </p:nvPr>
        </p:nvSpPr>
        <p:spPr>
          <a:xfrm>
            <a:off x="4853988" y="320041"/>
            <a:ext cx="6707084" cy="3892668"/>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6600"/>
              <a:buFont typeface="Calibri"/>
              <a:buNone/>
            </a:pPr>
            <a:r>
              <a:rPr lang="fr-FR" sz="6600" dirty="0"/>
              <a:t>Les Éléments de personnalité</a:t>
            </a:r>
            <a:endParaRPr sz="6600" dirty="0">
              <a:solidFill>
                <a:schemeClr val="dk1"/>
              </a:solidFill>
              <a:latin typeface="Calibri"/>
              <a:ea typeface="Calibri"/>
              <a:cs typeface="Calibri"/>
              <a:sym typeface="Calibri"/>
            </a:endParaRPr>
          </a:p>
        </p:txBody>
      </p:sp>
      <p:sp>
        <p:nvSpPr>
          <p:cNvPr id="276" name="Google Shape;276;p25"/>
          <p:cNvSpPr/>
          <p:nvPr>
            <p:custDataLst>
              <p:tags r:id="rId3"/>
            </p:custDataLst>
          </p:nvPr>
        </p:nvSpPr>
        <p:spPr>
          <a:xfrm>
            <a:off x="4853987" y="4409267"/>
            <a:ext cx="4243589" cy="27432"/>
          </a:xfrm>
          <a:custGeom>
            <a:avLst/>
            <a:gdLst/>
            <a:ahLst/>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accent2"/>
          </a:solidFill>
          <a:ln w="4127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77" name="Google Shape;277;p25"/>
          <p:cNvPicPr preferRelativeResize="0">
            <a:picLocks noGrp="1"/>
          </p:cNvPicPr>
          <p:nvPr>
            <p:ph type="body" idx="1"/>
            <p:custDataLst>
              <p:tags r:id="rId4"/>
            </p:custDataLst>
          </p:nvPr>
        </p:nvPicPr>
        <p:blipFill rotWithShape="1">
          <a:blip r:embed="rId7">
            <a:alphaModFix/>
          </a:blip>
          <a:srcRect/>
          <a:stretch/>
        </p:blipFill>
        <p:spPr>
          <a:xfrm>
            <a:off x="251324" y="1253331"/>
            <a:ext cx="4351338" cy="4351338"/>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26"/>
          <p:cNvSpPr txBox="1">
            <a:spLocks noGrp="1"/>
          </p:cNvSpPr>
          <p:nvPr>
            <p:ph type="title"/>
            <p:custDataLst>
              <p:tags r:id="rId1"/>
            </p:custDataLst>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dirty="0"/>
              <a:t>Les 6 Éléments de personnalité</a:t>
            </a:r>
            <a:endParaRPr dirty="0"/>
          </a:p>
        </p:txBody>
      </p:sp>
      <p:sp>
        <p:nvSpPr>
          <p:cNvPr id="283" name="Google Shape;283;p26"/>
          <p:cNvSpPr/>
          <p:nvPr>
            <p:custDataLst>
              <p:tags r:id="rId2"/>
            </p:custDataLst>
          </p:nvPr>
        </p:nvSpPr>
        <p:spPr>
          <a:xfrm>
            <a:off x="7773855" y="2330684"/>
            <a:ext cx="1440187" cy="3672840"/>
          </a:xfrm>
          <a:custGeom>
            <a:avLst/>
            <a:gdLst/>
            <a:ahLst/>
            <a:cxnLst/>
            <a:rect l="l" t="t" r="r" b="b"/>
            <a:pathLst>
              <a:path w="21600" h="21600" extrusionOk="0">
                <a:moveTo>
                  <a:pt x="21600" y="0"/>
                </a:moveTo>
                <a:lnTo>
                  <a:pt x="0" y="0"/>
                </a:lnTo>
                <a:lnTo>
                  <a:pt x="0" y="21600"/>
                </a:lnTo>
                <a:lnTo>
                  <a:pt x="16724" y="21600"/>
                </a:lnTo>
                <a:cubicBezTo>
                  <a:pt x="19409" y="21600"/>
                  <a:pt x="21600" y="20741"/>
                  <a:pt x="21600" y="19688"/>
                </a:cubicBezTo>
                <a:lnTo>
                  <a:pt x="21600" y="0"/>
                </a:lnTo>
              </a:path>
            </a:pathLst>
          </a:custGeom>
          <a:solidFill>
            <a:srgbClr val="D7DEFD"/>
          </a:solidFill>
          <a:ln>
            <a:noFill/>
          </a:ln>
        </p:spPr>
        <p:txBody>
          <a:bodyPr spcFirstLastPara="1" wrap="square" lIns="180000" tIns="1152000" rIns="38100" bIns="38100" anchor="t" anchorCtr="0">
            <a:noAutofit/>
          </a:bodyPr>
          <a:lstStyle/>
          <a:p>
            <a:pPr marL="171450" marR="0" lvl="0" indent="-171450" algn="l" rtl="0">
              <a:lnSpc>
                <a:spcPct val="100000"/>
              </a:lnSpc>
              <a:spcBef>
                <a:spcPts val="0"/>
              </a:spcBef>
              <a:spcAft>
                <a:spcPts val="0"/>
              </a:spcAft>
              <a:buClr>
                <a:schemeClr val="dk2"/>
              </a:buClr>
              <a:buSzPts val="1200"/>
              <a:buFont typeface="Arial"/>
              <a:buChar char="•"/>
            </a:pPr>
            <a:r>
              <a:rPr lang="fr-FR" sz="1200" b="1" i="0" u="none" strike="noStrike" cap="none" dirty="0">
                <a:solidFill>
                  <a:schemeClr val="dk2"/>
                </a:solidFill>
                <a:latin typeface="Calibri"/>
                <a:ea typeface="Calibri"/>
                <a:cs typeface="Calibri"/>
                <a:sym typeface="Calibri"/>
              </a:rPr>
              <a:t>Rigoureux, Sérieux, Détaillé</a:t>
            </a:r>
            <a:endParaRPr sz="1400" b="0" i="0" u="none" strike="noStrike" cap="none" dirty="0">
              <a:solidFill>
                <a:srgbClr val="000000"/>
              </a:solidFill>
              <a:sym typeface="Arial"/>
            </a:endParaRPr>
          </a:p>
          <a:p>
            <a:pPr marL="171450" marR="0" lvl="0" indent="-171450" algn="l" rtl="0">
              <a:lnSpc>
                <a:spcPct val="100000"/>
              </a:lnSpc>
              <a:spcBef>
                <a:spcPts val="0"/>
              </a:spcBef>
              <a:spcAft>
                <a:spcPts val="0"/>
              </a:spcAft>
              <a:buClr>
                <a:schemeClr val="dk2"/>
              </a:buClr>
              <a:buSzPts val="1200"/>
              <a:buFont typeface="Arial"/>
              <a:buChar char="•"/>
            </a:pPr>
            <a:r>
              <a:rPr lang="fr-FR" sz="1200" b="0" i="0" u="none" strike="noStrike" cap="none" dirty="0">
                <a:solidFill>
                  <a:schemeClr val="dk2"/>
                </a:solidFill>
                <a:latin typeface="Calibri"/>
                <a:ea typeface="Calibri"/>
                <a:cs typeface="Calibri"/>
                <a:sym typeface="Calibri"/>
              </a:rPr>
              <a:t>Capacité à penser logiquement, à analyser </a:t>
            </a:r>
            <a:br>
              <a:rPr lang="fr-FR" sz="1200" b="0" i="0" u="none" strike="noStrike" cap="none" dirty="0">
                <a:solidFill>
                  <a:schemeClr val="dk2"/>
                </a:solidFill>
                <a:latin typeface="Calibri"/>
                <a:ea typeface="Calibri"/>
                <a:cs typeface="Calibri"/>
                <a:sym typeface="Calibri"/>
              </a:rPr>
            </a:br>
            <a:r>
              <a:rPr lang="fr-FR" sz="1200" b="0" i="0" u="none" strike="noStrike" cap="none" dirty="0">
                <a:solidFill>
                  <a:schemeClr val="dk2"/>
                </a:solidFill>
                <a:latin typeface="Calibri"/>
                <a:ea typeface="Calibri"/>
                <a:cs typeface="Calibri"/>
                <a:sym typeface="Calibri"/>
              </a:rPr>
              <a:t>et intégrer des idées.</a:t>
            </a:r>
            <a:endParaRPr sz="1400" b="0" i="0" u="none" strike="noStrike" cap="none" dirty="0">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chemeClr val="dk2"/>
              </a:buClr>
              <a:buSzPts val="1200"/>
              <a:buFont typeface="Arial"/>
              <a:buChar char="•"/>
            </a:pPr>
            <a:r>
              <a:rPr lang="fr-FR" sz="1200" b="0" i="0" u="none" strike="noStrike" cap="none" dirty="0">
                <a:solidFill>
                  <a:schemeClr val="dk2"/>
                </a:solidFill>
                <a:latin typeface="Calibri"/>
                <a:ea typeface="Calibri"/>
                <a:cs typeface="Calibri"/>
                <a:sym typeface="Calibri"/>
              </a:rPr>
              <a:t>Besoin d’être reconnu pour son travail, son organisation. </a:t>
            </a:r>
            <a:br>
              <a:rPr lang="fr-FR" sz="1200" b="0" i="0" u="none" strike="noStrike" cap="none" dirty="0">
                <a:solidFill>
                  <a:schemeClr val="dk2"/>
                </a:solidFill>
                <a:latin typeface="Calibri"/>
                <a:ea typeface="Calibri"/>
                <a:cs typeface="Calibri"/>
                <a:sym typeface="Calibri"/>
              </a:rPr>
            </a:br>
            <a:endParaRPr sz="1200" b="0" i="0" u="none" strike="noStrike" cap="none" dirty="0">
              <a:solidFill>
                <a:schemeClr val="dk2"/>
              </a:solidFill>
              <a:latin typeface="Calibri"/>
              <a:ea typeface="Calibri"/>
              <a:cs typeface="Calibri"/>
              <a:sym typeface="Calibri"/>
            </a:endParaRPr>
          </a:p>
        </p:txBody>
      </p:sp>
      <p:sp>
        <p:nvSpPr>
          <p:cNvPr id="284" name="Google Shape;284;p26"/>
          <p:cNvSpPr/>
          <p:nvPr>
            <p:custDataLst>
              <p:tags r:id="rId3"/>
            </p:custDataLst>
          </p:nvPr>
        </p:nvSpPr>
        <p:spPr>
          <a:xfrm>
            <a:off x="1440019" y="2330685"/>
            <a:ext cx="1440187" cy="3672840"/>
          </a:xfrm>
          <a:custGeom>
            <a:avLst/>
            <a:gdLst/>
            <a:ahLst/>
            <a:cxnLst/>
            <a:rect l="l" t="t" r="r" b="b"/>
            <a:pathLst>
              <a:path w="21600" h="21600" extrusionOk="0">
                <a:moveTo>
                  <a:pt x="21600" y="0"/>
                </a:moveTo>
                <a:lnTo>
                  <a:pt x="0" y="0"/>
                </a:lnTo>
                <a:lnTo>
                  <a:pt x="0" y="21600"/>
                </a:lnTo>
                <a:lnTo>
                  <a:pt x="16724" y="21600"/>
                </a:lnTo>
                <a:cubicBezTo>
                  <a:pt x="19409" y="21600"/>
                  <a:pt x="21600" y="20741"/>
                  <a:pt x="21600" y="19688"/>
                </a:cubicBezTo>
                <a:lnTo>
                  <a:pt x="21600" y="0"/>
                </a:lnTo>
              </a:path>
            </a:pathLst>
          </a:custGeom>
          <a:solidFill>
            <a:srgbClr val="FFF2CC"/>
          </a:solidFill>
          <a:ln>
            <a:noFill/>
          </a:ln>
        </p:spPr>
        <p:txBody>
          <a:bodyPr spcFirstLastPara="1" wrap="square" lIns="180000" tIns="1152000" rIns="38100" bIns="38100" anchor="t" anchorCtr="0">
            <a:noAutofit/>
          </a:bodyPr>
          <a:lstStyle/>
          <a:p>
            <a:pPr marL="171450" marR="0" lvl="0" indent="-171450" algn="l" rtl="0">
              <a:lnSpc>
                <a:spcPct val="100000"/>
              </a:lnSpc>
              <a:spcBef>
                <a:spcPts val="0"/>
              </a:spcBef>
              <a:spcAft>
                <a:spcPts val="0"/>
              </a:spcAft>
              <a:buClr>
                <a:schemeClr val="dk2"/>
              </a:buClr>
              <a:buSzPts val="1200"/>
              <a:buFont typeface="Arial"/>
              <a:buChar char="•"/>
            </a:pPr>
            <a:r>
              <a:rPr lang="fr-FR" sz="1200" b="1" i="0" u="none" strike="noStrike" cap="none">
                <a:solidFill>
                  <a:schemeClr val="dk2"/>
                </a:solidFill>
                <a:latin typeface="Calibri"/>
                <a:ea typeface="Calibri"/>
                <a:cs typeface="Calibri"/>
                <a:sym typeface="Calibri"/>
              </a:rPr>
              <a:t>Aimable, Sensible, Attentionné</a:t>
            </a:r>
            <a:endParaRPr sz="1400" b="0" i="0" u="none" strike="noStrike" cap="none">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chemeClr val="dk2"/>
              </a:buClr>
              <a:buSzPts val="1200"/>
              <a:buFont typeface="Arial"/>
              <a:buChar char="•"/>
            </a:pPr>
            <a:r>
              <a:rPr lang="fr-FR" sz="1200" b="0" i="0" u="none" strike="noStrike" cap="none">
                <a:solidFill>
                  <a:schemeClr val="dk2"/>
                </a:solidFill>
                <a:latin typeface="Calibri"/>
                <a:ea typeface="Calibri"/>
                <a:cs typeface="Calibri"/>
                <a:sym typeface="Calibri"/>
              </a:rPr>
              <a:t>Capacité à s’occuper des autres et à donner.</a:t>
            </a:r>
            <a:endParaRPr sz="1400" b="0" i="0" u="none" strike="noStrike" cap="none">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chemeClr val="dk2"/>
              </a:buClr>
              <a:buSzPts val="1200"/>
              <a:buFont typeface="Arial"/>
              <a:buChar char="•"/>
            </a:pPr>
            <a:r>
              <a:rPr lang="fr-FR" sz="1200" b="0" i="0" u="none" strike="noStrike" cap="none">
                <a:solidFill>
                  <a:schemeClr val="dk2"/>
                </a:solidFill>
                <a:latin typeface="Calibri"/>
                <a:ea typeface="Calibri"/>
                <a:cs typeface="Calibri"/>
                <a:sym typeface="Calibri"/>
              </a:rPr>
              <a:t>Besoin d’être reconnu pour sa bienveillance et  de nourrir positivement ses 5 sens.</a:t>
            </a:r>
            <a:endParaRPr sz="1400" b="0" i="0" u="none" strike="noStrike" cap="none">
              <a:solidFill>
                <a:srgbClr val="000000"/>
              </a:solidFill>
              <a:latin typeface="Arial"/>
              <a:ea typeface="Arial"/>
              <a:cs typeface="Arial"/>
              <a:sym typeface="Arial"/>
            </a:endParaRPr>
          </a:p>
        </p:txBody>
      </p:sp>
      <p:sp>
        <p:nvSpPr>
          <p:cNvPr id="285" name="Google Shape;285;p26"/>
          <p:cNvSpPr/>
          <p:nvPr>
            <p:custDataLst>
              <p:tags r:id="rId4"/>
            </p:custDataLst>
          </p:nvPr>
        </p:nvSpPr>
        <p:spPr>
          <a:xfrm>
            <a:off x="4611541" y="2330684"/>
            <a:ext cx="1441450" cy="3672840"/>
          </a:xfrm>
          <a:custGeom>
            <a:avLst/>
            <a:gdLst/>
            <a:ahLst/>
            <a:cxnLst/>
            <a:rect l="l" t="t" r="r" b="b"/>
            <a:pathLst>
              <a:path w="21600" h="21600" extrusionOk="0">
                <a:moveTo>
                  <a:pt x="21600" y="0"/>
                </a:moveTo>
                <a:lnTo>
                  <a:pt x="0" y="0"/>
                </a:lnTo>
                <a:lnTo>
                  <a:pt x="0" y="21600"/>
                </a:lnTo>
                <a:lnTo>
                  <a:pt x="16709" y="21600"/>
                </a:lnTo>
                <a:cubicBezTo>
                  <a:pt x="19392" y="21600"/>
                  <a:pt x="21581" y="20741"/>
                  <a:pt x="21581" y="19688"/>
                </a:cubicBezTo>
                <a:lnTo>
                  <a:pt x="21581" y="0"/>
                </a:lnTo>
              </a:path>
            </a:pathLst>
          </a:custGeom>
          <a:solidFill>
            <a:srgbClr val="F04567">
              <a:alpha val="14509"/>
            </a:srgbClr>
          </a:solidFill>
          <a:ln>
            <a:noFill/>
          </a:ln>
        </p:spPr>
        <p:txBody>
          <a:bodyPr spcFirstLastPara="1" wrap="square" lIns="180000" tIns="1152000" rIns="38100" bIns="38100" anchor="t" anchorCtr="0">
            <a:noAutofit/>
          </a:bodyPr>
          <a:lstStyle/>
          <a:p>
            <a:pPr marL="171450" marR="0" lvl="0" indent="-171450" algn="l" rtl="0">
              <a:lnSpc>
                <a:spcPct val="100000"/>
              </a:lnSpc>
              <a:spcBef>
                <a:spcPts val="0"/>
              </a:spcBef>
              <a:spcAft>
                <a:spcPts val="0"/>
              </a:spcAft>
              <a:buClr>
                <a:schemeClr val="dk2"/>
              </a:buClr>
              <a:buSzPts val="1200"/>
              <a:buFont typeface="Arial"/>
              <a:buChar char="•"/>
            </a:pPr>
            <a:r>
              <a:rPr lang="fr-FR" sz="1200" b="1" i="0" u="none" strike="noStrike" cap="none">
                <a:solidFill>
                  <a:schemeClr val="dk2"/>
                </a:solidFill>
                <a:latin typeface="Calibri"/>
                <a:ea typeface="Calibri"/>
                <a:cs typeface="Calibri"/>
                <a:sym typeface="Calibri"/>
              </a:rPr>
              <a:t>Adaptable, Charmeur, Audacieux</a:t>
            </a:r>
            <a:endParaRPr sz="1400" b="0" i="0" u="none" strike="noStrike" cap="none">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chemeClr val="dk2"/>
              </a:buClr>
              <a:buSzPts val="1200"/>
              <a:buFont typeface="Arial"/>
              <a:buChar char="•"/>
            </a:pPr>
            <a:r>
              <a:rPr lang="fr-FR" sz="1200" b="0" i="0" u="none" strike="noStrike" cap="none">
                <a:solidFill>
                  <a:schemeClr val="dk2"/>
                </a:solidFill>
                <a:latin typeface="Calibri"/>
                <a:ea typeface="Calibri"/>
                <a:cs typeface="Calibri"/>
                <a:sym typeface="Calibri"/>
              </a:rPr>
              <a:t>Capacité à agir et à se montrer ferme et direct. Attiré par les opportunités.</a:t>
            </a:r>
            <a:endParaRPr sz="1400" b="0" i="0" u="none" strike="noStrike" cap="none">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chemeClr val="dk2"/>
              </a:buClr>
              <a:buSzPts val="1200"/>
              <a:buFont typeface="Arial"/>
              <a:buChar char="•"/>
            </a:pPr>
            <a:r>
              <a:rPr lang="fr-FR" sz="1200" b="0" i="0" u="none" strike="noStrike" cap="none">
                <a:solidFill>
                  <a:schemeClr val="dk2"/>
                </a:solidFill>
                <a:latin typeface="Calibri"/>
                <a:ea typeface="Calibri"/>
                <a:cs typeface="Calibri"/>
                <a:sym typeface="Calibri"/>
              </a:rPr>
              <a:t>Besoin d’être important, d’action et d’excitation.</a:t>
            </a:r>
            <a:endParaRPr sz="1400" b="0" i="0" u="none" strike="noStrike" cap="none">
              <a:solidFill>
                <a:srgbClr val="000000"/>
              </a:solidFill>
              <a:latin typeface="Arial"/>
              <a:ea typeface="Arial"/>
              <a:cs typeface="Arial"/>
              <a:sym typeface="Arial"/>
            </a:endParaRPr>
          </a:p>
        </p:txBody>
      </p:sp>
      <p:sp>
        <p:nvSpPr>
          <p:cNvPr id="286" name="Google Shape;286;p26"/>
          <p:cNvSpPr/>
          <p:nvPr>
            <p:custDataLst>
              <p:tags r:id="rId5"/>
            </p:custDataLst>
          </p:nvPr>
        </p:nvSpPr>
        <p:spPr>
          <a:xfrm>
            <a:off x="6200845" y="2330684"/>
            <a:ext cx="1441450" cy="3672840"/>
          </a:xfrm>
          <a:custGeom>
            <a:avLst/>
            <a:gdLst/>
            <a:ahLst/>
            <a:cxnLst/>
            <a:rect l="l" t="t" r="r" b="b"/>
            <a:pathLst>
              <a:path w="21600" h="21600" extrusionOk="0">
                <a:moveTo>
                  <a:pt x="21600" y="0"/>
                </a:moveTo>
                <a:lnTo>
                  <a:pt x="0" y="0"/>
                </a:lnTo>
                <a:lnTo>
                  <a:pt x="0" y="21600"/>
                </a:lnTo>
                <a:lnTo>
                  <a:pt x="16709" y="21600"/>
                </a:lnTo>
                <a:cubicBezTo>
                  <a:pt x="19392" y="21600"/>
                  <a:pt x="21581" y="20741"/>
                  <a:pt x="21581" y="19688"/>
                </a:cubicBezTo>
                <a:lnTo>
                  <a:pt x="21581" y="0"/>
                </a:lnTo>
              </a:path>
            </a:pathLst>
          </a:custGeom>
          <a:solidFill>
            <a:srgbClr val="CDFFF8"/>
          </a:solidFill>
          <a:ln>
            <a:noFill/>
          </a:ln>
        </p:spPr>
        <p:txBody>
          <a:bodyPr spcFirstLastPara="1" wrap="square" lIns="180000" tIns="1152000" rIns="38100" bIns="38100" anchor="t" anchorCtr="0">
            <a:noAutofit/>
          </a:bodyPr>
          <a:lstStyle/>
          <a:p>
            <a:pPr marL="171450" marR="0" lvl="0" indent="-171450" algn="l" rtl="0">
              <a:lnSpc>
                <a:spcPct val="100000"/>
              </a:lnSpc>
              <a:spcBef>
                <a:spcPts val="0"/>
              </a:spcBef>
              <a:spcAft>
                <a:spcPts val="0"/>
              </a:spcAft>
              <a:buClr>
                <a:schemeClr val="dk2"/>
              </a:buClr>
              <a:buSzPts val="1200"/>
              <a:buFont typeface="Arial"/>
              <a:buChar char="•"/>
            </a:pPr>
            <a:r>
              <a:rPr lang="fr-FR" sz="1200" b="1" i="0" u="none" strike="noStrike" cap="none" dirty="0">
                <a:solidFill>
                  <a:schemeClr val="dk2"/>
                </a:solidFill>
                <a:latin typeface="Calibri"/>
                <a:ea typeface="Calibri"/>
                <a:cs typeface="Calibri"/>
                <a:sym typeface="Calibri"/>
              </a:rPr>
              <a:t>Calme, Réfléchi, Stable </a:t>
            </a:r>
            <a:endParaRPr sz="1400" b="0" i="0" u="none" strike="noStrike" cap="none" dirty="0">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chemeClr val="dk2"/>
              </a:buClr>
              <a:buSzPts val="1200"/>
              <a:buFont typeface="Arial"/>
              <a:buChar char="•"/>
            </a:pPr>
            <a:r>
              <a:rPr lang="fr-FR" sz="1200" b="0" i="0" u="none" strike="noStrike" cap="none" dirty="0">
                <a:solidFill>
                  <a:schemeClr val="dk2"/>
                </a:solidFill>
                <a:latin typeface="Calibri"/>
                <a:ea typeface="Calibri"/>
                <a:cs typeface="Calibri"/>
                <a:sym typeface="Calibri"/>
              </a:rPr>
              <a:t>Capacité d’aller au fond des choses, capacité d’introspection.</a:t>
            </a:r>
            <a:endParaRPr sz="1400" b="0" i="0" u="none" strike="noStrike" cap="none" dirty="0">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chemeClr val="dk2"/>
              </a:buClr>
              <a:buSzPts val="1200"/>
              <a:buFont typeface="Arial"/>
              <a:buChar char="•"/>
            </a:pPr>
            <a:r>
              <a:rPr lang="fr-FR" sz="1200" b="0" i="0" u="none" strike="noStrike" cap="none" dirty="0">
                <a:solidFill>
                  <a:schemeClr val="dk2"/>
                </a:solidFill>
                <a:latin typeface="Calibri"/>
                <a:ea typeface="Calibri"/>
                <a:cs typeface="Calibri"/>
                <a:sym typeface="Calibri"/>
              </a:rPr>
              <a:t>Besoin de solitude et de temps pour lui.</a:t>
            </a:r>
            <a:endParaRPr sz="1400" b="0" i="0" u="none" strike="noStrike" cap="none" dirty="0">
              <a:solidFill>
                <a:srgbClr val="000000"/>
              </a:solidFill>
              <a:latin typeface="Arial"/>
              <a:ea typeface="Arial"/>
              <a:cs typeface="Arial"/>
              <a:sym typeface="Arial"/>
            </a:endParaRPr>
          </a:p>
        </p:txBody>
      </p:sp>
      <p:sp>
        <p:nvSpPr>
          <p:cNvPr id="287" name="Google Shape;287;p26"/>
          <p:cNvSpPr/>
          <p:nvPr>
            <p:custDataLst>
              <p:tags r:id="rId6"/>
            </p:custDataLst>
          </p:nvPr>
        </p:nvSpPr>
        <p:spPr>
          <a:xfrm>
            <a:off x="3034936" y="2330684"/>
            <a:ext cx="1440187" cy="3672840"/>
          </a:xfrm>
          <a:custGeom>
            <a:avLst/>
            <a:gdLst/>
            <a:ahLst/>
            <a:cxnLst/>
            <a:rect l="l" t="t" r="r" b="b"/>
            <a:pathLst>
              <a:path w="21600" h="21600" extrusionOk="0">
                <a:moveTo>
                  <a:pt x="21600" y="0"/>
                </a:moveTo>
                <a:lnTo>
                  <a:pt x="0" y="0"/>
                </a:lnTo>
                <a:lnTo>
                  <a:pt x="0" y="21600"/>
                </a:lnTo>
                <a:lnTo>
                  <a:pt x="16724" y="21600"/>
                </a:lnTo>
                <a:cubicBezTo>
                  <a:pt x="19409" y="21600"/>
                  <a:pt x="21600" y="20741"/>
                  <a:pt x="21600" y="19688"/>
                </a:cubicBezTo>
                <a:lnTo>
                  <a:pt x="21600" y="0"/>
                </a:lnTo>
              </a:path>
            </a:pathLst>
          </a:custGeom>
          <a:solidFill>
            <a:srgbClr val="F5EBFF"/>
          </a:solidFill>
          <a:ln>
            <a:noFill/>
          </a:ln>
        </p:spPr>
        <p:txBody>
          <a:bodyPr spcFirstLastPara="1" wrap="square" lIns="180000" tIns="1152000" rIns="38100" bIns="38100" anchor="t" anchorCtr="0">
            <a:noAutofit/>
          </a:bodyPr>
          <a:lstStyle/>
          <a:p>
            <a:pPr marL="171450" marR="0" lvl="0" indent="-171450" algn="l" rtl="0">
              <a:lnSpc>
                <a:spcPct val="100000"/>
              </a:lnSpc>
              <a:spcBef>
                <a:spcPts val="0"/>
              </a:spcBef>
              <a:spcAft>
                <a:spcPts val="0"/>
              </a:spcAft>
              <a:buClr>
                <a:schemeClr val="dk2"/>
              </a:buClr>
              <a:buSzPts val="1200"/>
              <a:buFont typeface="Arial"/>
              <a:buChar char="•"/>
            </a:pPr>
            <a:r>
              <a:rPr lang="fr-FR" sz="1200" b="1" i="0" u="none" strike="noStrike" cap="none">
                <a:solidFill>
                  <a:schemeClr val="dk2"/>
                </a:solidFill>
                <a:latin typeface="Calibri"/>
                <a:ea typeface="Calibri"/>
                <a:cs typeface="Calibri"/>
                <a:sym typeface="Calibri"/>
              </a:rPr>
              <a:t>Engagé, Fiable, Exemplaire</a:t>
            </a:r>
            <a:endParaRPr sz="1400" b="0" i="0" u="none" strike="noStrike" cap="none">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chemeClr val="dk2"/>
              </a:buClr>
              <a:buSzPts val="1200"/>
              <a:buFont typeface="Arial"/>
              <a:buChar char="•"/>
            </a:pPr>
            <a:r>
              <a:rPr lang="fr-FR" sz="1200" b="0" i="0" u="none" strike="noStrike" cap="none">
                <a:solidFill>
                  <a:schemeClr val="dk2"/>
                </a:solidFill>
                <a:latin typeface="Calibri"/>
                <a:ea typeface="Calibri"/>
                <a:cs typeface="Calibri"/>
                <a:sym typeface="Calibri"/>
              </a:rPr>
              <a:t>Capacité à juger rapidement.</a:t>
            </a:r>
            <a:endParaRPr sz="1400" b="0" i="0" u="none" strike="noStrike" cap="none">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chemeClr val="dk2"/>
              </a:buClr>
              <a:buSzPts val="1200"/>
              <a:buFont typeface="Arial"/>
              <a:buChar char="•"/>
            </a:pPr>
            <a:r>
              <a:rPr lang="fr-FR" sz="1200" b="0" i="0" u="none" strike="noStrike" cap="none">
                <a:solidFill>
                  <a:schemeClr val="dk2"/>
                </a:solidFill>
                <a:latin typeface="Calibri"/>
                <a:ea typeface="Calibri"/>
                <a:cs typeface="Calibri"/>
                <a:sym typeface="Calibri"/>
              </a:rPr>
              <a:t>Besoin d’être reconnu pour son engagement dans le travail et pour ses opinions.</a:t>
            </a:r>
            <a:endParaRPr sz="1400" b="0" i="0" u="none" strike="noStrike" cap="none">
              <a:solidFill>
                <a:srgbClr val="000000"/>
              </a:solidFill>
              <a:latin typeface="Arial"/>
              <a:ea typeface="Arial"/>
              <a:cs typeface="Arial"/>
              <a:sym typeface="Arial"/>
            </a:endParaRPr>
          </a:p>
        </p:txBody>
      </p:sp>
      <p:sp>
        <p:nvSpPr>
          <p:cNvPr id="288" name="Google Shape;288;p26"/>
          <p:cNvSpPr/>
          <p:nvPr>
            <p:custDataLst>
              <p:tags r:id="rId7"/>
            </p:custDataLst>
          </p:nvPr>
        </p:nvSpPr>
        <p:spPr>
          <a:xfrm>
            <a:off x="9357387" y="2330684"/>
            <a:ext cx="1440187" cy="3672840"/>
          </a:xfrm>
          <a:custGeom>
            <a:avLst/>
            <a:gdLst/>
            <a:ahLst/>
            <a:cxnLst/>
            <a:rect l="l" t="t" r="r" b="b"/>
            <a:pathLst>
              <a:path w="21600" h="21600" extrusionOk="0">
                <a:moveTo>
                  <a:pt x="21600" y="0"/>
                </a:moveTo>
                <a:lnTo>
                  <a:pt x="0" y="0"/>
                </a:lnTo>
                <a:lnTo>
                  <a:pt x="0" y="21600"/>
                </a:lnTo>
                <a:lnTo>
                  <a:pt x="16724" y="21600"/>
                </a:lnTo>
                <a:cubicBezTo>
                  <a:pt x="19409" y="21600"/>
                  <a:pt x="21600" y="20741"/>
                  <a:pt x="21600" y="19688"/>
                </a:cubicBezTo>
                <a:lnTo>
                  <a:pt x="21600" y="0"/>
                </a:lnTo>
              </a:path>
            </a:pathLst>
          </a:custGeom>
          <a:solidFill>
            <a:srgbClr val="FFF9E7"/>
          </a:solidFill>
          <a:ln>
            <a:noFill/>
          </a:ln>
        </p:spPr>
        <p:txBody>
          <a:bodyPr spcFirstLastPara="1" wrap="square" lIns="180000" tIns="1152000" rIns="38100" bIns="38100" anchor="t" anchorCtr="0">
            <a:noAutofit/>
          </a:bodyPr>
          <a:lstStyle/>
          <a:p>
            <a:pPr marL="171450" marR="0" lvl="0" indent="-171450" algn="l" rtl="0">
              <a:lnSpc>
                <a:spcPct val="100000"/>
              </a:lnSpc>
              <a:spcBef>
                <a:spcPts val="0"/>
              </a:spcBef>
              <a:spcAft>
                <a:spcPts val="0"/>
              </a:spcAft>
              <a:buClr>
                <a:schemeClr val="dk2"/>
              </a:buClr>
              <a:buSzPts val="1200"/>
              <a:buFont typeface="Arial"/>
              <a:buChar char="•"/>
            </a:pPr>
            <a:r>
              <a:rPr lang="fr-FR" sz="1200" b="1" i="0" u="none" strike="noStrike" cap="none" dirty="0">
                <a:solidFill>
                  <a:schemeClr val="dk2"/>
                </a:solidFill>
                <a:latin typeface="Calibri"/>
                <a:ea typeface="Calibri"/>
                <a:cs typeface="Calibri"/>
                <a:sym typeface="Calibri"/>
              </a:rPr>
              <a:t>Ludique, Enthousiaste, Spontané </a:t>
            </a:r>
            <a:endParaRPr sz="1400" b="0" i="0" u="none" strike="noStrike" cap="none" dirty="0">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chemeClr val="dk2"/>
              </a:buClr>
              <a:buSzPts val="1200"/>
              <a:buFont typeface="Arial"/>
              <a:buChar char="•"/>
            </a:pPr>
            <a:r>
              <a:rPr lang="fr-FR" sz="1200" b="0" i="0" u="none" strike="noStrike" cap="none" dirty="0">
                <a:solidFill>
                  <a:schemeClr val="dk2"/>
                </a:solidFill>
                <a:latin typeface="Calibri"/>
                <a:ea typeface="Calibri"/>
                <a:cs typeface="Calibri"/>
                <a:sym typeface="Calibri"/>
              </a:rPr>
              <a:t>Capacité à jouer, à aller vers les autres et à profiter du présent.</a:t>
            </a:r>
            <a:endParaRPr sz="1400" b="0" i="0" u="none" strike="noStrike" cap="none" dirty="0">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chemeClr val="dk2"/>
              </a:buClr>
              <a:buSzPts val="1200"/>
              <a:buFont typeface="Arial"/>
              <a:buChar char="•"/>
            </a:pPr>
            <a:r>
              <a:rPr lang="fr-FR" sz="1200" b="0" i="0" u="none" strike="noStrike" cap="none" dirty="0">
                <a:solidFill>
                  <a:schemeClr val="dk2"/>
                </a:solidFill>
                <a:latin typeface="Calibri"/>
                <a:ea typeface="Calibri"/>
                <a:cs typeface="Calibri"/>
                <a:sym typeface="Calibri"/>
              </a:rPr>
              <a:t>Besoin de contact et d’amusement, </a:t>
            </a:r>
            <a:br>
              <a:rPr lang="fr-FR" sz="1200" b="0" i="0" u="none" strike="noStrike" cap="none" dirty="0">
                <a:solidFill>
                  <a:schemeClr val="dk2"/>
                </a:solidFill>
                <a:latin typeface="Calibri"/>
                <a:ea typeface="Calibri"/>
                <a:cs typeface="Calibri"/>
                <a:sym typeface="Calibri"/>
              </a:rPr>
            </a:br>
            <a:r>
              <a:rPr lang="fr-FR" sz="1200" b="0" i="0" u="none" strike="noStrike" cap="none" dirty="0">
                <a:solidFill>
                  <a:schemeClr val="dk2"/>
                </a:solidFill>
                <a:latin typeface="Calibri"/>
                <a:ea typeface="Calibri"/>
                <a:cs typeface="Calibri"/>
                <a:sym typeface="Calibri"/>
              </a:rPr>
              <a:t>besoin de variété.</a:t>
            </a:r>
            <a:endParaRPr sz="1400" b="0" i="0" u="none" strike="noStrike" cap="none" dirty="0">
              <a:solidFill>
                <a:srgbClr val="000000"/>
              </a:solidFill>
              <a:latin typeface="Arial"/>
              <a:ea typeface="Arial"/>
              <a:cs typeface="Arial"/>
              <a:sym typeface="Arial"/>
            </a:endParaRPr>
          </a:p>
        </p:txBody>
      </p:sp>
      <p:sp>
        <p:nvSpPr>
          <p:cNvPr id="289" name="Google Shape;289;p26"/>
          <p:cNvSpPr/>
          <p:nvPr>
            <p:custDataLst>
              <p:tags r:id="rId8"/>
            </p:custDataLst>
          </p:nvPr>
        </p:nvSpPr>
        <p:spPr>
          <a:xfrm>
            <a:off x="7723055" y="1873484"/>
            <a:ext cx="1497336" cy="4130041"/>
          </a:xfrm>
          <a:custGeom>
            <a:avLst/>
            <a:gdLst/>
            <a:ahLst/>
            <a:cxnLst/>
            <a:rect l="l" t="t" r="r" b="b"/>
            <a:pathLst>
              <a:path w="21600" h="21600" extrusionOk="0">
                <a:moveTo>
                  <a:pt x="2089" y="5712"/>
                </a:moveTo>
                <a:lnTo>
                  <a:pt x="2089" y="21221"/>
                </a:lnTo>
                <a:cubicBezTo>
                  <a:pt x="2089" y="21434"/>
                  <a:pt x="1612" y="21600"/>
                  <a:pt x="1044" y="21600"/>
                </a:cubicBezTo>
                <a:lnTo>
                  <a:pt x="1044" y="21600"/>
                </a:lnTo>
                <a:cubicBezTo>
                  <a:pt x="458" y="21600"/>
                  <a:pt x="0" y="21427"/>
                  <a:pt x="0" y="21221"/>
                </a:cubicBezTo>
                <a:lnTo>
                  <a:pt x="0" y="956"/>
                </a:lnTo>
                <a:cubicBezTo>
                  <a:pt x="0" y="425"/>
                  <a:pt x="1191" y="0"/>
                  <a:pt x="2638" y="0"/>
                </a:cubicBezTo>
                <a:lnTo>
                  <a:pt x="14712" y="0"/>
                </a:lnTo>
                <a:cubicBezTo>
                  <a:pt x="16031" y="0"/>
                  <a:pt x="17111" y="40"/>
                  <a:pt x="17991" y="113"/>
                </a:cubicBezTo>
                <a:cubicBezTo>
                  <a:pt x="18870" y="186"/>
                  <a:pt x="19585" y="312"/>
                  <a:pt x="20116" y="485"/>
                </a:cubicBezTo>
                <a:cubicBezTo>
                  <a:pt x="20647" y="658"/>
                  <a:pt x="21032" y="883"/>
                  <a:pt x="21270" y="1156"/>
                </a:cubicBezTo>
                <a:cubicBezTo>
                  <a:pt x="21490" y="1428"/>
                  <a:pt x="21600" y="1760"/>
                  <a:pt x="21600" y="2152"/>
                </a:cubicBezTo>
                <a:lnTo>
                  <a:pt x="21600" y="2730"/>
                </a:lnTo>
                <a:cubicBezTo>
                  <a:pt x="21600" y="3128"/>
                  <a:pt x="21490" y="3454"/>
                  <a:pt x="21270" y="3720"/>
                </a:cubicBezTo>
                <a:cubicBezTo>
                  <a:pt x="21050" y="3979"/>
                  <a:pt x="20684" y="4191"/>
                  <a:pt x="20153" y="4344"/>
                </a:cubicBezTo>
                <a:cubicBezTo>
                  <a:pt x="19621" y="4503"/>
                  <a:pt x="18925" y="4610"/>
                  <a:pt x="18046" y="4669"/>
                </a:cubicBezTo>
                <a:cubicBezTo>
                  <a:pt x="17167" y="4729"/>
                  <a:pt x="16049" y="4762"/>
                  <a:pt x="14712" y="4762"/>
                </a:cubicBezTo>
                <a:lnTo>
                  <a:pt x="4727" y="4762"/>
                </a:lnTo>
                <a:cubicBezTo>
                  <a:pt x="3261" y="4756"/>
                  <a:pt x="2089" y="5181"/>
                  <a:pt x="2089" y="5712"/>
                </a:cubicBezTo>
                <a:close/>
              </a:path>
            </a:pathLst>
          </a:custGeom>
          <a:solidFill>
            <a:srgbClr val="7B92F8"/>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90" name="Google Shape;290;p26"/>
          <p:cNvSpPr/>
          <p:nvPr>
            <p:custDataLst>
              <p:tags r:id="rId9"/>
            </p:custDataLst>
          </p:nvPr>
        </p:nvSpPr>
        <p:spPr>
          <a:xfrm>
            <a:off x="1376519" y="1873485"/>
            <a:ext cx="1497336" cy="4130041"/>
          </a:xfrm>
          <a:custGeom>
            <a:avLst/>
            <a:gdLst/>
            <a:ahLst/>
            <a:cxnLst/>
            <a:rect l="l" t="t" r="r" b="b"/>
            <a:pathLst>
              <a:path w="21600" h="21600" extrusionOk="0">
                <a:moveTo>
                  <a:pt x="2089" y="5712"/>
                </a:moveTo>
                <a:lnTo>
                  <a:pt x="2089" y="21221"/>
                </a:lnTo>
                <a:cubicBezTo>
                  <a:pt x="2089" y="21434"/>
                  <a:pt x="1612" y="21600"/>
                  <a:pt x="1044" y="21600"/>
                </a:cubicBezTo>
                <a:lnTo>
                  <a:pt x="1044" y="21600"/>
                </a:lnTo>
                <a:cubicBezTo>
                  <a:pt x="458" y="21600"/>
                  <a:pt x="0" y="21427"/>
                  <a:pt x="0" y="21221"/>
                </a:cubicBezTo>
                <a:lnTo>
                  <a:pt x="0" y="956"/>
                </a:lnTo>
                <a:cubicBezTo>
                  <a:pt x="0" y="425"/>
                  <a:pt x="1191" y="0"/>
                  <a:pt x="2638" y="0"/>
                </a:cubicBezTo>
                <a:lnTo>
                  <a:pt x="14712" y="0"/>
                </a:lnTo>
                <a:cubicBezTo>
                  <a:pt x="16031" y="0"/>
                  <a:pt x="17111" y="40"/>
                  <a:pt x="17991" y="113"/>
                </a:cubicBezTo>
                <a:cubicBezTo>
                  <a:pt x="18870" y="186"/>
                  <a:pt x="19585" y="312"/>
                  <a:pt x="20116" y="485"/>
                </a:cubicBezTo>
                <a:cubicBezTo>
                  <a:pt x="20647" y="658"/>
                  <a:pt x="21032" y="883"/>
                  <a:pt x="21270" y="1156"/>
                </a:cubicBezTo>
                <a:cubicBezTo>
                  <a:pt x="21490" y="1428"/>
                  <a:pt x="21600" y="1760"/>
                  <a:pt x="21600" y="2152"/>
                </a:cubicBezTo>
                <a:lnTo>
                  <a:pt x="21600" y="2730"/>
                </a:lnTo>
                <a:cubicBezTo>
                  <a:pt x="21600" y="3128"/>
                  <a:pt x="21490" y="3454"/>
                  <a:pt x="21270" y="3720"/>
                </a:cubicBezTo>
                <a:cubicBezTo>
                  <a:pt x="21050" y="3979"/>
                  <a:pt x="20684" y="4191"/>
                  <a:pt x="20153" y="4344"/>
                </a:cubicBezTo>
                <a:cubicBezTo>
                  <a:pt x="19621" y="4503"/>
                  <a:pt x="18925" y="4610"/>
                  <a:pt x="18046" y="4669"/>
                </a:cubicBezTo>
                <a:cubicBezTo>
                  <a:pt x="17167" y="4729"/>
                  <a:pt x="16049" y="4762"/>
                  <a:pt x="14712" y="4762"/>
                </a:cubicBezTo>
                <a:lnTo>
                  <a:pt x="4727" y="4762"/>
                </a:lnTo>
                <a:cubicBezTo>
                  <a:pt x="3261" y="4756"/>
                  <a:pt x="2089" y="5181"/>
                  <a:pt x="2089" y="5712"/>
                </a:cubicBezTo>
                <a:close/>
              </a:path>
            </a:pathLst>
          </a:custGeom>
          <a:solidFill>
            <a:srgbClr val="EF9A09"/>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91" name="Google Shape;291;p26"/>
          <p:cNvSpPr/>
          <p:nvPr>
            <p:custDataLst>
              <p:tags r:id="rId10"/>
            </p:custDataLst>
          </p:nvPr>
        </p:nvSpPr>
        <p:spPr>
          <a:xfrm>
            <a:off x="4560740" y="1873484"/>
            <a:ext cx="1497336" cy="4130041"/>
          </a:xfrm>
          <a:custGeom>
            <a:avLst/>
            <a:gdLst/>
            <a:ahLst/>
            <a:cxnLst/>
            <a:rect l="l" t="t" r="r" b="b"/>
            <a:pathLst>
              <a:path w="21600" h="21600" extrusionOk="0">
                <a:moveTo>
                  <a:pt x="2089" y="5712"/>
                </a:moveTo>
                <a:lnTo>
                  <a:pt x="2089" y="21221"/>
                </a:lnTo>
                <a:cubicBezTo>
                  <a:pt x="2089" y="21434"/>
                  <a:pt x="1612" y="21600"/>
                  <a:pt x="1044" y="21600"/>
                </a:cubicBezTo>
                <a:lnTo>
                  <a:pt x="1044" y="21600"/>
                </a:lnTo>
                <a:cubicBezTo>
                  <a:pt x="458" y="21600"/>
                  <a:pt x="0" y="21427"/>
                  <a:pt x="0" y="21221"/>
                </a:cubicBezTo>
                <a:lnTo>
                  <a:pt x="0" y="956"/>
                </a:lnTo>
                <a:cubicBezTo>
                  <a:pt x="0" y="425"/>
                  <a:pt x="1191" y="0"/>
                  <a:pt x="2638" y="0"/>
                </a:cubicBezTo>
                <a:lnTo>
                  <a:pt x="14712" y="0"/>
                </a:lnTo>
                <a:cubicBezTo>
                  <a:pt x="16031" y="0"/>
                  <a:pt x="17111" y="40"/>
                  <a:pt x="17991" y="113"/>
                </a:cubicBezTo>
                <a:cubicBezTo>
                  <a:pt x="18870" y="186"/>
                  <a:pt x="19585" y="312"/>
                  <a:pt x="20116" y="485"/>
                </a:cubicBezTo>
                <a:cubicBezTo>
                  <a:pt x="20647" y="658"/>
                  <a:pt x="21032" y="883"/>
                  <a:pt x="21270" y="1156"/>
                </a:cubicBezTo>
                <a:cubicBezTo>
                  <a:pt x="21490" y="1428"/>
                  <a:pt x="21600" y="1760"/>
                  <a:pt x="21600" y="2152"/>
                </a:cubicBezTo>
                <a:lnTo>
                  <a:pt x="21600" y="2730"/>
                </a:lnTo>
                <a:cubicBezTo>
                  <a:pt x="21600" y="3128"/>
                  <a:pt x="21490" y="3454"/>
                  <a:pt x="21270" y="3720"/>
                </a:cubicBezTo>
                <a:cubicBezTo>
                  <a:pt x="21050" y="3979"/>
                  <a:pt x="20684" y="4191"/>
                  <a:pt x="20153" y="4344"/>
                </a:cubicBezTo>
                <a:cubicBezTo>
                  <a:pt x="19621" y="4503"/>
                  <a:pt x="18925" y="4610"/>
                  <a:pt x="18046" y="4669"/>
                </a:cubicBezTo>
                <a:cubicBezTo>
                  <a:pt x="17167" y="4729"/>
                  <a:pt x="16049" y="4762"/>
                  <a:pt x="14712" y="4762"/>
                </a:cubicBezTo>
                <a:lnTo>
                  <a:pt x="4727" y="4762"/>
                </a:lnTo>
                <a:cubicBezTo>
                  <a:pt x="3261" y="4756"/>
                  <a:pt x="2089" y="5181"/>
                  <a:pt x="2089" y="5712"/>
                </a:cubicBezTo>
                <a:close/>
              </a:path>
            </a:pathLst>
          </a:custGeom>
          <a:solidFill>
            <a:srgbClr val="F04567"/>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92" name="Google Shape;292;p26"/>
          <p:cNvSpPr/>
          <p:nvPr>
            <p:custDataLst>
              <p:tags r:id="rId11"/>
            </p:custDataLst>
          </p:nvPr>
        </p:nvSpPr>
        <p:spPr>
          <a:xfrm>
            <a:off x="6137344" y="1873484"/>
            <a:ext cx="1497336" cy="4130041"/>
          </a:xfrm>
          <a:custGeom>
            <a:avLst/>
            <a:gdLst/>
            <a:ahLst/>
            <a:cxnLst/>
            <a:rect l="l" t="t" r="r" b="b"/>
            <a:pathLst>
              <a:path w="21600" h="21600" extrusionOk="0">
                <a:moveTo>
                  <a:pt x="2089" y="5712"/>
                </a:moveTo>
                <a:lnTo>
                  <a:pt x="2089" y="21221"/>
                </a:lnTo>
                <a:cubicBezTo>
                  <a:pt x="2089" y="21434"/>
                  <a:pt x="1612" y="21600"/>
                  <a:pt x="1044" y="21600"/>
                </a:cubicBezTo>
                <a:lnTo>
                  <a:pt x="1044" y="21600"/>
                </a:lnTo>
                <a:cubicBezTo>
                  <a:pt x="458" y="21600"/>
                  <a:pt x="0" y="21427"/>
                  <a:pt x="0" y="21221"/>
                </a:cubicBezTo>
                <a:lnTo>
                  <a:pt x="0" y="956"/>
                </a:lnTo>
                <a:cubicBezTo>
                  <a:pt x="0" y="425"/>
                  <a:pt x="1191" y="0"/>
                  <a:pt x="2638" y="0"/>
                </a:cubicBezTo>
                <a:lnTo>
                  <a:pt x="14712" y="0"/>
                </a:lnTo>
                <a:cubicBezTo>
                  <a:pt x="16031" y="0"/>
                  <a:pt x="17111" y="40"/>
                  <a:pt x="17991" y="113"/>
                </a:cubicBezTo>
                <a:cubicBezTo>
                  <a:pt x="18870" y="186"/>
                  <a:pt x="19585" y="312"/>
                  <a:pt x="20116" y="485"/>
                </a:cubicBezTo>
                <a:cubicBezTo>
                  <a:pt x="20647" y="658"/>
                  <a:pt x="21032" y="883"/>
                  <a:pt x="21270" y="1156"/>
                </a:cubicBezTo>
                <a:cubicBezTo>
                  <a:pt x="21490" y="1428"/>
                  <a:pt x="21600" y="1760"/>
                  <a:pt x="21600" y="2152"/>
                </a:cubicBezTo>
                <a:lnTo>
                  <a:pt x="21600" y="2730"/>
                </a:lnTo>
                <a:cubicBezTo>
                  <a:pt x="21600" y="3128"/>
                  <a:pt x="21490" y="3454"/>
                  <a:pt x="21270" y="3720"/>
                </a:cubicBezTo>
                <a:cubicBezTo>
                  <a:pt x="21050" y="3979"/>
                  <a:pt x="20684" y="4191"/>
                  <a:pt x="20153" y="4344"/>
                </a:cubicBezTo>
                <a:cubicBezTo>
                  <a:pt x="19621" y="4503"/>
                  <a:pt x="18925" y="4610"/>
                  <a:pt x="18046" y="4669"/>
                </a:cubicBezTo>
                <a:cubicBezTo>
                  <a:pt x="17167" y="4729"/>
                  <a:pt x="16049" y="4762"/>
                  <a:pt x="14712" y="4762"/>
                </a:cubicBezTo>
                <a:lnTo>
                  <a:pt x="4727" y="4762"/>
                </a:lnTo>
                <a:cubicBezTo>
                  <a:pt x="3279" y="4756"/>
                  <a:pt x="2089" y="5181"/>
                  <a:pt x="2089" y="5712"/>
                </a:cubicBezTo>
                <a:close/>
              </a:path>
            </a:pathLst>
          </a:custGeom>
          <a:solidFill>
            <a:srgbClr val="00D0B1"/>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93" name="Google Shape;293;p26"/>
          <p:cNvSpPr/>
          <p:nvPr>
            <p:custDataLst>
              <p:tags r:id="rId12"/>
            </p:custDataLst>
          </p:nvPr>
        </p:nvSpPr>
        <p:spPr>
          <a:xfrm>
            <a:off x="2984136" y="1873484"/>
            <a:ext cx="1497336" cy="4130041"/>
          </a:xfrm>
          <a:custGeom>
            <a:avLst/>
            <a:gdLst/>
            <a:ahLst/>
            <a:cxnLst/>
            <a:rect l="l" t="t" r="r" b="b"/>
            <a:pathLst>
              <a:path w="21600" h="21600" extrusionOk="0">
                <a:moveTo>
                  <a:pt x="2089" y="5712"/>
                </a:moveTo>
                <a:lnTo>
                  <a:pt x="2089" y="21221"/>
                </a:lnTo>
                <a:cubicBezTo>
                  <a:pt x="2089" y="21434"/>
                  <a:pt x="1612" y="21600"/>
                  <a:pt x="1044" y="21600"/>
                </a:cubicBezTo>
                <a:lnTo>
                  <a:pt x="1044" y="21600"/>
                </a:lnTo>
                <a:cubicBezTo>
                  <a:pt x="458" y="21600"/>
                  <a:pt x="0" y="21427"/>
                  <a:pt x="0" y="21221"/>
                </a:cubicBezTo>
                <a:lnTo>
                  <a:pt x="0" y="956"/>
                </a:lnTo>
                <a:cubicBezTo>
                  <a:pt x="0" y="425"/>
                  <a:pt x="1191" y="0"/>
                  <a:pt x="2638" y="0"/>
                </a:cubicBezTo>
                <a:lnTo>
                  <a:pt x="14712" y="0"/>
                </a:lnTo>
                <a:cubicBezTo>
                  <a:pt x="16031" y="0"/>
                  <a:pt x="17111" y="40"/>
                  <a:pt x="17991" y="113"/>
                </a:cubicBezTo>
                <a:cubicBezTo>
                  <a:pt x="18870" y="186"/>
                  <a:pt x="19585" y="312"/>
                  <a:pt x="20116" y="485"/>
                </a:cubicBezTo>
                <a:cubicBezTo>
                  <a:pt x="20647" y="658"/>
                  <a:pt x="21032" y="883"/>
                  <a:pt x="21270" y="1156"/>
                </a:cubicBezTo>
                <a:cubicBezTo>
                  <a:pt x="21490" y="1428"/>
                  <a:pt x="21600" y="1760"/>
                  <a:pt x="21600" y="2152"/>
                </a:cubicBezTo>
                <a:lnTo>
                  <a:pt x="21600" y="2730"/>
                </a:lnTo>
                <a:cubicBezTo>
                  <a:pt x="21600" y="3128"/>
                  <a:pt x="21490" y="3454"/>
                  <a:pt x="21270" y="3720"/>
                </a:cubicBezTo>
                <a:cubicBezTo>
                  <a:pt x="21050" y="3979"/>
                  <a:pt x="20684" y="4191"/>
                  <a:pt x="20153" y="4344"/>
                </a:cubicBezTo>
                <a:cubicBezTo>
                  <a:pt x="19621" y="4503"/>
                  <a:pt x="18925" y="4610"/>
                  <a:pt x="18046" y="4669"/>
                </a:cubicBezTo>
                <a:cubicBezTo>
                  <a:pt x="17167" y="4729"/>
                  <a:pt x="16049" y="4762"/>
                  <a:pt x="14712" y="4762"/>
                </a:cubicBezTo>
                <a:lnTo>
                  <a:pt x="4727" y="4762"/>
                </a:lnTo>
                <a:cubicBezTo>
                  <a:pt x="3279" y="4756"/>
                  <a:pt x="2089" y="5181"/>
                  <a:pt x="2089" y="5712"/>
                </a:cubicBezTo>
                <a:close/>
              </a:path>
            </a:pathLst>
          </a:custGeom>
          <a:solidFill>
            <a:srgbClr val="B76AFF"/>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94" name="Google Shape;294;p26"/>
          <p:cNvSpPr/>
          <p:nvPr>
            <p:custDataLst>
              <p:tags r:id="rId13"/>
            </p:custDataLst>
          </p:nvPr>
        </p:nvSpPr>
        <p:spPr>
          <a:xfrm>
            <a:off x="9293887" y="1873484"/>
            <a:ext cx="1497336" cy="4130041"/>
          </a:xfrm>
          <a:custGeom>
            <a:avLst/>
            <a:gdLst/>
            <a:ahLst/>
            <a:cxnLst/>
            <a:rect l="l" t="t" r="r" b="b"/>
            <a:pathLst>
              <a:path w="21600" h="21600" extrusionOk="0">
                <a:moveTo>
                  <a:pt x="2089" y="5712"/>
                </a:moveTo>
                <a:lnTo>
                  <a:pt x="2089" y="21221"/>
                </a:lnTo>
                <a:cubicBezTo>
                  <a:pt x="2089" y="21434"/>
                  <a:pt x="1612" y="21600"/>
                  <a:pt x="1044" y="21600"/>
                </a:cubicBezTo>
                <a:lnTo>
                  <a:pt x="1044" y="21600"/>
                </a:lnTo>
                <a:cubicBezTo>
                  <a:pt x="458" y="21600"/>
                  <a:pt x="0" y="21427"/>
                  <a:pt x="0" y="21221"/>
                </a:cubicBezTo>
                <a:lnTo>
                  <a:pt x="0" y="956"/>
                </a:lnTo>
                <a:cubicBezTo>
                  <a:pt x="0" y="425"/>
                  <a:pt x="1191" y="0"/>
                  <a:pt x="2638" y="0"/>
                </a:cubicBezTo>
                <a:lnTo>
                  <a:pt x="14712" y="0"/>
                </a:lnTo>
                <a:cubicBezTo>
                  <a:pt x="16031" y="0"/>
                  <a:pt x="17111" y="40"/>
                  <a:pt x="17991" y="113"/>
                </a:cubicBezTo>
                <a:cubicBezTo>
                  <a:pt x="18870" y="186"/>
                  <a:pt x="19585" y="312"/>
                  <a:pt x="20116" y="485"/>
                </a:cubicBezTo>
                <a:cubicBezTo>
                  <a:pt x="20647" y="658"/>
                  <a:pt x="21032" y="883"/>
                  <a:pt x="21270" y="1156"/>
                </a:cubicBezTo>
                <a:cubicBezTo>
                  <a:pt x="21490" y="1428"/>
                  <a:pt x="21600" y="1760"/>
                  <a:pt x="21600" y="2152"/>
                </a:cubicBezTo>
                <a:lnTo>
                  <a:pt x="21600" y="2730"/>
                </a:lnTo>
                <a:cubicBezTo>
                  <a:pt x="21600" y="3128"/>
                  <a:pt x="21490" y="3454"/>
                  <a:pt x="21270" y="3720"/>
                </a:cubicBezTo>
                <a:cubicBezTo>
                  <a:pt x="21050" y="3979"/>
                  <a:pt x="20684" y="4191"/>
                  <a:pt x="20153" y="4344"/>
                </a:cubicBezTo>
                <a:cubicBezTo>
                  <a:pt x="19621" y="4503"/>
                  <a:pt x="18925" y="4610"/>
                  <a:pt x="18046" y="4669"/>
                </a:cubicBezTo>
                <a:cubicBezTo>
                  <a:pt x="17167" y="4729"/>
                  <a:pt x="16049" y="4762"/>
                  <a:pt x="14712" y="4762"/>
                </a:cubicBezTo>
                <a:lnTo>
                  <a:pt x="4727" y="4762"/>
                </a:lnTo>
                <a:cubicBezTo>
                  <a:pt x="3279" y="4756"/>
                  <a:pt x="2089" y="5181"/>
                  <a:pt x="2089" y="5712"/>
                </a:cubicBezTo>
                <a:close/>
              </a:path>
            </a:pathLst>
          </a:custGeom>
          <a:solidFill>
            <a:srgbClr val="FFDF89"/>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95" name="Google Shape;295;p26"/>
          <p:cNvSpPr txBox="1"/>
          <p:nvPr>
            <p:custDataLst>
              <p:tags r:id="rId14"/>
            </p:custDataLst>
          </p:nvPr>
        </p:nvSpPr>
        <p:spPr>
          <a:xfrm>
            <a:off x="8378337" y="1730518"/>
            <a:ext cx="813730" cy="120032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7200"/>
              <a:buFont typeface="Arial"/>
              <a:buNone/>
            </a:pPr>
            <a:r>
              <a:rPr lang="fr-FR" sz="7200" b="1" i="0" u="none" strike="noStrike" cap="none">
                <a:solidFill>
                  <a:schemeClr val="lt1"/>
                </a:solidFill>
                <a:latin typeface="Calibri"/>
                <a:ea typeface="Calibri"/>
                <a:cs typeface="Calibri"/>
                <a:sym typeface="Calibri"/>
              </a:rPr>
              <a:t>M</a:t>
            </a:r>
            <a:endParaRPr sz="1400" b="0" i="0" u="none" strike="noStrike" cap="none">
              <a:solidFill>
                <a:srgbClr val="000000"/>
              </a:solidFill>
              <a:latin typeface="Arial"/>
              <a:ea typeface="Arial"/>
              <a:cs typeface="Arial"/>
              <a:sym typeface="Arial"/>
            </a:endParaRPr>
          </a:p>
        </p:txBody>
      </p:sp>
      <p:sp>
        <p:nvSpPr>
          <p:cNvPr id="296" name="Google Shape;296;p26"/>
          <p:cNvSpPr txBox="1"/>
          <p:nvPr>
            <p:custDataLst>
              <p:tags r:id="rId15"/>
            </p:custDataLst>
          </p:nvPr>
        </p:nvSpPr>
        <p:spPr>
          <a:xfrm>
            <a:off x="2068262" y="1730519"/>
            <a:ext cx="813730" cy="120032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7200"/>
              <a:buFont typeface="Arial"/>
              <a:buNone/>
            </a:pPr>
            <a:r>
              <a:rPr lang="fr-FR" sz="7200" b="1" i="0" u="none" strike="noStrike" cap="none">
                <a:solidFill>
                  <a:schemeClr val="lt1"/>
                </a:solidFill>
                <a:latin typeface="Calibri"/>
                <a:ea typeface="Calibri"/>
                <a:cs typeface="Calibri"/>
                <a:sym typeface="Calibri"/>
              </a:rPr>
              <a:t>C</a:t>
            </a:r>
            <a:endParaRPr sz="1400" b="0" i="0" u="none" strike="noStrike" cap="none">
              <a:solidFill>
                <a:srgbClr val="000000"/>
              </a:solidFill>
              <a:latin typeface="Arial"/>
              <a:ea typeface="Arial"/>
              <a:cs typeface="Arial"/>
              <a:sym typeface="Arial"/>
            </a:endParaRPr>
          </a:p>
        </p:txBody>
      </p:sp>
      <p:sp>
        <p:nvSpPr>
          <p:cNvPr id="297" name="Google Shape;297;p26"/>
          <p:cNvSpPr txBox="1"/>
          <p:nvPr>
            <p:custDataLst>
              <p:tags r:id="rId16"/>
            </p:custDataLst>
          </p:nvPr>
        </p:nvSpPr>
        <p:spPr>
          <a:xfrm>
            <a:off x="5232186" y="1730518"/>
            <a:ext cx="813730" cy="120032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7200"/>
              <a:buFont typeface="Arial"/>
              <a:buNone/>
            </a:pPr>
            <a:r>
              <a:rPr lang="fr-FR" sz="7200" b="1" i="0" u="none" strike="noStrike" cap="none">
                <a:solidFill>
                  <a:schemeClr val="lt1"/>
                </a:solidFill>
                <a:latin typeface="Calibri"/>
                <a:ea typeface="Calibri"/>
                <a:cs typeface="Calibri"/>
                <a:sym typeface="Calibri"/>
              </a:rPr>
              <a:t>F</a:t>
            </a:r>
            <a:endParaRPr sz="1400" b="0" i="0" u="none" strike="noStrike" cap="none">
              <a:solidFill>
                <a:srgbClr val="000000"/>
              </a:solidFill>
              <a:latin typeface="Arial"/>
              <a:ea typeface="Arial"/>
              <a:cs typeface="Arial"/>
              <a:sym typeface="Arial"/>
            </a:endParaRPr>
          </a:p>
        </p:txBody>
      </p:sp>
      <p:sp>
        <p:nvSpPr>
          <p:cNvPr id="298" name="Google Shape;298;p26"/>
          <p:cNvSpPr txBox="1"/>
          <p:nvPr>
            <p:custDataLst>
              <p:tags r:id="rId17"/>
            </p:custDataLst>
          </p:nvPr>
        </p:nvSpPr>
        <p:spPr>
          <a:xfrm>
            <a:off x="7072916" y="1730520"/>
            <a:ext cx="813730" cy="120032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7200"/>
              <a:buFont typeface="Arial"/>
              <a:buNone/>
            </a:pPr>
            <a:r>
              <a:rPr lang="fr-FR" sz="7200" b="1" i="0" u="none" strike="noStrike" cap="none">
                <a:solidFill>
                  <a:schemeClr val="lt1"/>
                </a:solidFill>
                <a:latin typeface="Calibri"/>
                <a:ea typeface="Calibri"/>
                <a:cs typeface="Calibri"/>
                <a:sym typeface="Calibri"/>
              </a:rPr>
              <a:t>I</a:t>
            </a:r>
            <a:endParaRPr sz="1400" b="0" i="0" u="none" strike="noStrike" cap="none">
              <a:solidFill>
                <a:srgbClr val="000000"/>
              </a:solidFill>
              <a:latin typeface="Arial"/>
              <a:ea typeface="Arial"/>
              <a:cs typeface="Arial"/>
              <a:sym typeface="Arial"/>
            </a:endParaRPr>
          </a:p>
        </p:txBody>
      </p:sp>
      <p:sp>
        <p:nvSpPr>
          <p:cNvPr id="299" name="Google Shape;299;p26"/>
          <p:cNvSpPr txBox="1"/>
          <p:nvPr>
            <p:custDataLst>
              <p:tags r:id="rId18"/>
            </p:custDataLst>
          </p:nvPr>
        </p:nvSpPr>
        <p:spPr>
          <a:xfrm>
            <a:off x="3640573" y="1730518"/>
            <a:ext cx="813730" cy="120032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7200"/>
              <a:buFont typeface="Arial"/>
              <a:buNone/>
            </a:pPr>
            <a:r>
              <a:rPr lang="fr-FR" sz="7200" b="1" i="0" u="none" strike="noStrike" cap="none">
                <a:solidFill>
                  <a:schemeClr val="lt1"/>
                </a:solidFill>
                <a:latin typeface="Calibri"/>
                <a:ea typeface="Calibri"/>
                <a:cs typeface="Calibri"/>
                <a:sym typeface="Calibri"/>
              </a:rPr>
              <a:t>O</a:t>
            </a:r>
            <a:endParaRPr sz="1400" b="0" i="0" u="none" strike="noStrike" cap="none">
              <a:solidFill>
                <a:srgbClr val="000000"/>
              </a:solidFill>
              <a:latin typeface="Arial"/>
              <a:ea typeface="Arial"/>
              <a:cs typeface="Arial"/>
              <a:sym typeface="Arial"/>
            </a:endParaRPr>
          </a:p>
        </p:txBody>
      </p:sp>
      <p:sp>
        <p:nvSpPr>
          <p:cNvPr id="300" name="Google Shape;300;p26"/>
          <p:cNvSpPr txBox="1"/>
          <p:nvPr>
            <p:custDataLst>
              <p:tags r:id="rId19"/>
            </p:custDataLst>
          </p:nvPr>
        </p:nvSpPr>
        <p:spPr>
          <a:xfrm>
            <a:off x="9949170" y="1730518"/>
            <a:ext cx="813730" cy="120032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7200"/>
              <a:buFont typeface="Arial"/>
              <a:buNone/>
            </a:pPr>
            <a:r>
              <a:rPr lang="fr-FR" sz="7200" b="1" i="0" u="none" strike="noStrike" cap="none">
                <a:solidFill>
                  <a:schemeClr val="lt1"/>
                </a:solidFill>
                <a:latin typeface="Calibri"/>
                <a:ea typeface="Calibri"/>
                <a:cs typeface="Calibri"/>
                <a:sym typeface="Calibri"/>
              </a:rPr>
              <a:t>E</a:t>
            </a:r>
            <a:endParaRPr sz="1400" b="0" i="0" u="none" strike="noStrike" cap="none">
              <a:solidFill>
                <a:srgbClr val="000000"/>
              </a:solidFill>
              <a:latin typeface="Arial"/>
              <a:ea typeface="Arial"/>
              <a:cs typeface="Arial"/>
              <a:sym typeface="Arial"/>
            </a:endParaRPr>
          </a:p>
        </p:txBody>
      </p:sp>
      <p:sp>
        <p:nvSpPr>
          <p:cNvPr id="301" name="Google Shape;301;p26"/>
          <p:cNvSpPr txBox="1"/>
          <p:nvPr>
            <p:custDataLst>
              <p:tags r:id="rId20"/>
            </p:custDataLst>
          </p:nvPr>
        </p:nvSpPr>
        <p:spPr>
          <a:xfrm>
            <a:off x="7896603" y="2922274"/>
            <a:ext cx="1295464" cy="2616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fr-FR" sz="1100" b="1" i="0" u="none" strike="noStrike" cap="none" dirty="0">
                <a:solidFill>
                  <a:schemeClr val="dk2"/>
                </a:solidFill>
                <a:latin typeface="Calibri"/>
                <a:ea typeface="Calibri"/>
                <a:cs typeface="Calibri"/>
                <a:sym typeface="Calibri"/>
              </a:rPr>
              <a:t>MÉTHODIQUE</a:t>
            </a:r>
            <a:endParaRPr sz="1400" b="0" i="0" u="none" strike="noStrike" cap="none" dirty="0">
              <a:solidFill>
                <a:srgbClr val="000000"/>
              </a:solidFill>
              <a:latin typeface="Arial"/>
              <a:ea typeface="Arial"/>
              <a:cs typeface="Arial"/>
              <a:sym typeface="Arial"/>
            </a:endParaRPr>
          </a:p>
        </p:txBody>
      </p:sp>
      <p:sp>
        <p:nvSpPr>
          <p:cNvPr id="302" name="Google Shape;302;p26"/>
          <p:cNvSpPr txBox="1"/>
          <p:nvPr>
            <p:custDataLst>
              <p:tags r:id="rId21"/>
            </p:custDataLst>
          </p:nvPr>
        </p:nvSpPr>
        <p:spPr>
          <a:xfrm>
            <a:off x="1548912" y="2922275"/>
            <a:ext cx="1295464" cy="2616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fr-FR" sz="1100" b="1" i="0" u="none" strike="noStrike" cap="none">
                <a:solidFill>
                  <a:schemeClr val="dk2"/>
                </a:solidFill>
                <a:latin typeface="Calibri"/>
                <a:ea typeface="Calibri"/>
                <a:cs typeface="Calibri"/>
                <a:sym typeface="Calibri"/>
              </a:rPr>
              <a:t>CONCILIANT</a:t>
            </a:r>
            <a:endParaRPr sz="1400" b="0" i="0" u="none" strike="noStrike" cap="none">
              <a:solidFill>
                <a:srgbClr val="000000"/>
              </a:solidFill>
              <a:latin typeface="Arial"/>
              <a:ea typeface="Arial"/>
              <a:cs typeface="Arial"/>
              <a:sym typeface="Arial"/>
            </a:endParaRPr>
          </a:p>
        </p:txBody>
      </p:sp>
      <p:sp>
        <p:nvSpPr>
          <p:cNvPr id="303" name="Google Shape;303;p26"/>
          <p:cNvSpPr txBox="1"/>
          <p:nvPr>
            <p:custDataLst>
              <p:tags r:id="rId22"/>
            </p:custDataLst>
          </p:nvPr>
        </p:nvSpPr>
        <p:spPr>
          <a:xfrm>
            <a:off x="4750452" y="2922274"/>
            <a:ext cx="1295464" cy="2616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fr-FR" sz="1100" b="1" i="0" u="none" strike="noStrike" cap="none">
                <a:solidFill>
                  <a:schemeClr val="dk2"/>
                </a:solidFill>
                <a:latin typeface="Calibri"/>
                <a:ea typeface="Calibri"/>
                <a:cs typeface="Calibri"/>
                <a:sym typeface="Calibri"/>
              </a:rPr>
              <a:t>FONCEUR</a:t>
            </a:r>
            <a:endParaRPr sz="1400" b="0" i="0" u="none" strike="noStrike" cap="none">
              <a:solidFill>
                <a:srgbClr val="000000"/>
              </a:solidFill>
              <a:latin typeface="Arial"/>
              <a:ea typeface="Arial"/>
              <a:cs typeface="Arial"/>
              <a:sym typeface="Arial"/>
            </a:endParaRPr>
          </a:p>
        </p:txBody>
      </p:sp>
      <p:sp>
        <p:nvSpPr>
          <p:cNvPr id="304" name="Google Shape;304;p26"/>
          <p:cNvSpPr txBox="1"/>
          <p:nvPr>
            <p:custDataLst>
              <p:tags r:id="rId23"/>
            </p:custDataLst>
          </p:nvPr>
        </p:nvSpPr>
        <p:spPr>
          <a:xfrm>
            <a:off x="6325901" y="2922274"/>
            <a:ext cx="1295464" cy="2616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fr-FR" sz="1100" b="1" i="0" u="none" strike="noStrike" cap="none">
                <a:solidFill>
                  <a:schemeClr val="dk2"/>
                </a:solidFill>
                <a:latin typeface="Calibri"/>
                <a:ea typeface="Calibri"/>
                <a:cs typeface="Calibri"/>
                <a:sym typeface="Calibri"/>
              </a:rPr>
              <a:t>IMAGINATIF</a:t>
            </a:r>
            <a:endParaRPr sz="1400" b="0" i="0" u="none" strike="noStrike" cap="none">
              <a:solidFill>
                <a:srgbClr val="000000"/>
              </a:solidFill>
              <a:latin typeface="Arial"/>
              <a:ea typeface="Arial"/>
              <a:cs typeface="Arial"/>
              <a:sym typeface="Arial"/>
            </a:endParaRPr>
          </a:p>
        </p:txBody>
      </p:sp>
      <p:sp>
        <p:nvSpPr>
          <p:cNvPr id="305" name="Google Shape;305;p26"/>
          <p:cNvSpPr txBox="1"/>
          <p:nvPr>
            <p:custDataLst>
              <p:tags r:id="rId24"/>
            </p:custDataLst>
          </p:nvPr>
        </p:nvSpPr>
        <p:spPr>
          <a:xfrm>
            <a:off x="3148448" y="2922274"/>
            <a:ext cx="1295464" cy="2616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fr-FR" sz="1100" b="1" i="0" u="none" strike="noStrike" cap="none" dirty="0">
                <a:solidFill>
                  <a:schemeClr val="dk2"/>
                </a:solidFill>
                <a:latin typeface="Calibri"/>
                <a:ea typeface="Calibri"/>
                <a:cs typeface="Calibri"/>
                <a:sym typeface="Calibri"/>
              </a:rPr>
              <a:t>OPINIÂTRE</a:t>
            </a:r>
            <a:endParaRPr sz="1400" b="0" i="0" u="none" strike="noStrike" cap="none" dirty="0">
              <a:solidFill>
                <a:srgbClr val="000000"/>
              </a:solidFill>
              <a:latin typeface="Arial"/>
              <a:ea typeface="Arial"/>
              <a:cs typeface="Arial"/>
              <a:sym typeface="Arial"/>
            </a:endParaRPr>
          </a:p>
        </p:txBody>
      </p:sp>
      <p:sp>
        <p:nvSpPr>
          <p:cNvPr id="306" name="Google Shape;306;p26"/>
          <p:cNvSpPr txBox="1"/>
          <p:nvPr>
            <p:custDataLst>
              <p:tags r:id="rId25"/>
            </p:custDataLst>
          </p:nvPr>
        </p:nvSpPr>
        <p:spPr>
          <a:xfrm>
            <a:off x="9457044" y="2922274"/>
            <a:ext cx="1295464" cy="2616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fr-FR" sz="1100" b="1" i="0" u="none" strike="noStrike" cap="none" dirty="0">
                <a:solidFill>
                  <a:schemeClr val="dk2"/>
                </a:solidFill>
                <a:latin typeface="Calibri"/>
                <a:ea typeface="Calibri"/>
                <a:cs typeface="Calibri"/>
                <a:sym typeface="Calibri"/>
              </a:rPr>
              <a:t>ESPIÈGLE</a:t>
            </a:r>
            <a:endParaRPr sz="1400" b="0" i="0" u="none" strike="noStrike" cap="none" dirty="0">
              <a:solidFill>
                <a:srgbClr val="000000"/>
              </a:solidFill>
              <a:latin typeface="Arial"/>
              <a:ea typeface="Arial"/>
              <a:cs typeface="Arial"/>
              <a:sym typeface="Arial"/>
            </a:endParaRPr>
          </a:p>
        </p:txBody>
      </p:sp>
      <p:pic>
        <p:nvPicPr>
          <p:cNvPr id="307" name="Google Shape;307;p26" descr="Une image contenant texte&#10;&#10;Description générée automatiquement"/>
          <p:cNvPicPr preferRelativeResize="0"/>
          <p:nvPr>
            <p:custDataLst>
              <p:tags r:id="rId26"/>
            </p:custDataLst>
          </p:nvPr>
        </p:nvPicPr>
        <p:blipFill rotWithShape="1">
          <a:blip r:embed="rId34" cstate="screen">
            <a:alphaModFix/>
            <a:extLst>
              <a:ext uri="{28A0092B-C50C-407E-A947-70E740481C1C}">
                <a14:useLocalDpi xmlns:a14="http://schemas.microsoft.com/office/drawing/2010/main"/>
              </a:ext>
            </a:extLst>
          </a:blip>
          <a:srcRect/>
          <a:stretch/>
        </p:blipFill>
        <p:spPr>
          <a:xfrm>
            <a:off x="1689743" y="1923022"/>
            <a:ext cx="238590" cy="815320"/>
          </a:xfrm>
          <a:prstGeom prst="rect">
            <a:avLst/>
          </a:prstGeom>
          <a:noFill/>
          <a:ln>
            <a:noFill/>
          </a:ln>
        </p:spPr>
      </p:pic>
      <p:pic>
        <p:nvPicPr>
          <p:cNvPr id="308" name="Google Shape;308;p26" descr="Une image contenant texte&#10;&#10;Description générée automatiquement"/>
          <p:cNvPicPr preferRelativeResize="0"/>
          <p:nvPr>
            <p:custDataLst>
              <p:tags r:id="rId27"/>
            </p:custDataLst>
          </p:nvPr>
        </p:nvPicPr>
        <p:blipFill rotWithShape="1">
          <a:blip r:embed="rId35" cstate="screen">
            <a:alphaModFix/>
            <a:extLst>
              <a:ext uri="{28A0092B-C50C-407E-A947-70E740481C1C}">
                <a14:useLocalDpi xmlns:a14="http://schemas.microsoft.com/office/drawing/2010/main"/>
              </a:ext>
            </a:extLst>
          </a:blip>
          <a:srcRect/>
          <a:stretch/>
        </p:blipFill>
        <p:spPr>
          <a:xfrm>
            <a:off x="7987717" y="1923022"/>
            <a:ext cx="164880" cy="759600"/>
          </a:xfrm>
          <a:prstGeom prst="rect">
            <a:avLst/>
          </a:prstGeom>
          <a:noFill/>
          <a:ln>
            <a:noFill/>
          </a:ln>
        </p:spPr>
      </p:pic>
      <p:pic>
        <p:nvPicPr>
          <p:cNvPr id="309" name="Google Shape;309;p26" descr="Une image contenant texte&#10;&#10;Description générée automatiquement"/>
          <p:cNvPicPr preferRelativeResize="0"/>
          <p:nvPr>
            <p:custDataLst>
              <p:tags r:id="rId28"/>
            </p:custDataLst>
          </p:nvPr>
        </p:nvPicPr>
        <p:blipFill rotWithShape="1">
          <a:blip r:embed="rId36" cstate="screen">
            <a:alphaModFix/>
            <a:extLst>
              <a:ext uri="{28A0092B-C50C-407E-A947-70E740481C1C}">
                <a14:useLocalDpi xmlns:a14="http://schemas.microsoft.com/office/drawing/2010/main"/>
              </a:ext>
            </a:extLst>
          </a:blip>
          <a:srcRect/>
          <a:stretch/>
        </p:blipFill>
        <p:spPr>
          <a:xfrm>
            <a:off x="3288316" y="1923022"/>
            <a:ext cx="199895" cy="759600"/>
          </a:xfrm>
          <a:prstGeom prst="rect">
            <a:avLst/>
          </a:prstGeom>
          <a:noFill/>
          <a:ln>
            <a:noFill/>
          </a:ln>
        </p:spPr>
      </p:pic>
      <p:pic>
        <p:nvPicPr>
          <p:cNvPr id="310" name="Google Shape;310;p26" descr="Une image contenant texte&#10;&#10;Description générée automatiquement"/>
          <p:cNvPicPr preferRelativeResize="0"/>
          <p:nvPr>
            <p:custDataLst>
              <p:tags r:id="rId29"/>
            </p:custDataLst>
          </p:nvPr>
        </p:nvPicPr>
        <p:blipFill rotWithShape="1">
          <a:blip r:embed="rId37" cstate="screen">
            <a:alphaModFix/>
            <a:extLst>
              <a:ext uri="{28A0092B-C50C-407E-A947-70E740481C1C}">
                <a14:useLocalDpi xmlns:a14="http://schemas.microsoft.com/office/drawing/2010/main"/>
              </a:ext>
            </a:extLst>
          </a:blip>
          <a:srcRect/>
          <a:stretch/>
        </p:blipFill>
        <p:spPr>
          <a:xfrm>
            <a:off x="4904790" y="1923022"/>
            <a:ext cx="186276" cy="759600"/>
          </a:xfrm>
          <a:prstGeom prst="rect">
            <a:avLst/>
          </a:prstGeom>
          <a:noFill/>
          <a:ln>
            <a:noFill/>
          </a:ln>
        </p:spPr>
      </p:pic>
      <p:pic>
        <p:nvPicPr>
          <p:cNvPr id="311" name="Google Shape;311;p26"/>
          <p:cNvPicPr preferRelativeResize="0"/>
          <p:nvPr>
            <p:custDataLst>
              <p:tags r:id="rId30"/>
            </p:custDataLst>
          </p:nvPr>
        </p:nvPicPr>
        <p:blipFill rotWithShape="1">
          <a:blip r:embed="rId38" cstate="screen">
            <a:alphaModFix/>
            <a:extLst>
              <a:ext uri="{28A0092B-C50C-407E-A947-70E740481C1C}">
                <a14:useLocalDpi xmlns:a14="http://schemas.microsoft.com/office/drawing/2010/main"/>
              </a:ext>
            </a:extLst>
          </a:blip>
          <a:srcRect/>
          <a:stretch/>
        </p:blipFill>
        <p:spPr>
          <a:xfrm>
            <a:off x="6423003" y="1923022"/>
            <a:ext cx="203007" cy="759600"/>
          </a:xfrm>
          <a:prstGeom prst="rect">
            <a:avLst/>
          </a:prstGeom>
          <a:noFill/>
          <a:ln>
            <a:noFill/>
          </a:ln>
        </p:spPr>
      </p:pic>
      <p:pic>
        <p:nvPicPr>
          <p:cNvPr id="312" name="Google Shape;312;p26"/>
          <p:cNvPicPr preferRelativeResize="0"/>
          <p:nvPr>
            <p:custDataLst>
              <p:tags r:id="rId31"/>
            </p:custDataLst>
          </p:nvPr>
        </p:nvPicPr>
        <p:blipFill rotWithShape="1">
          <a:blip r:embed="rId39" cstate="screen">
            <a:alphaModFix/>
            <a:extLst>
              <a:ext uri="{28A0092B-C50C-407E-A947-70E740481C1C}">
                <a14:useLocalDpi xmlns:a14="http://schemas.microsoft.com/office/drawing/2010/main"/>
              </a:ext>
            </a:extLst>
          </a:blip>
          <a:srcRect/>
          <a:stretch/>
        </p:blipFill>
        <p:spPr>
          <a:xfrm>
            <a:off x="9545734" y="1923022"/>
            <a:ext cx="270717" cy="7596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84"/>
                                        </p:tgtEl>
                                        <p:attrNameLst>
                                          <p:attrName>style.visibility</p:attrName>
                                        </p:attrNameLst>
                                      </p:cBhvr>
                                      <p:to>
                                        <p:strVal val="visible"/>
                                      </p:to>
                                    </p:set>
                                    <p:animEffect transition="in" filter="fade">
                                      <p:cBhvr>
                                        <p:cTn id="7" dur="500"/>
                                        <p:tgtEl>
                                          <p:spTgt spid="284"/>
                                        </p:tgtEl>
                                      </p:cBhvr>
                                    </p:animEffect>
                                  </p:childTnLst>
                                </p:cTn>
                              </p:par>
                              <p:par>
                                <p:cTn id="8" presetID="10" presetClass="entr" presetSubtype="0" fill="hold" nodeType="withEffect">
                                  <p:stCondLst>
                                    <p:cond delay="0"/>
                                  </p:stCondLst>
                                  <p:childTnLst>
                                    <p:set>
                                      <p:cBhvr>
                                        <p:cTn id="9" dur="1" fill="hold">
                                          <p:stCondLst>
                                            <p:cond delay="0"/>
                                          </p:stCondLst>
                                        </p:cTn>
                                        <p:tgtEl>
                                          <p:spTgt spid="290"/>
                                        </p:tgtEl>
                                        <p:attrNameLst>
                                          <p:attrName>style.visibility</p:attrName>
                                        </p:attrNameLst>
                                      </p:cBhvr>
                                      <p:to>
                                        <p:strVal val="visible"/>
                                      </p:to>
                                    </p:set>
                                    <p:animEffect transition="in" filter="fade">
                                      <p:cBhvr>
                                        <p:cTn id="10" dur="500"/>
                                        <p:tgtEl>
                                          <p:spTgt spid="290"/>
                                        </p:tgtEl>
                                      </p:cBhvr>
                                    </p:animEffect>
                                  </p:childTnLst>
                                </p:cTn>
                              </p:par>
                              <p:par>
                                <p:cTn id="11" presetID="10" presetClass="entr" presetSubtype="0" fill="hold" nodeType="withEffect">
                                  <p:stCondLst>
                                    <p:cond delay="0"/>
                                  </p:stCondLst>
                                  <p:childTnLst>
                                    <p:set>
                                      <p:cBhvr>
                                        <p:cTn id="12" dur="1" fill="hold">
                                          <p:stCondLst>
                                            <p:cond delay="0"/>
                                          </p:stCondLst>
                                        </p:cTn>
                                        <p:tgtEl>
                                          <p:spTgt spid="296"/>
                                        </p:tgtEl>
                                        <p:attrNameLst>
                                          <p:attrName>style.visibility</p:attrName>
                                        </p:attrNameLst>
                                      </p:cBhvr>
                                      <p:to>
                                        <p:strVal val="visible"/>
                                      </p:to>
                                    </p:set>
                                    <p:animEffect transition="in" filter="fade">
                                      <p:cBhvr>
                                        <p:cTn id="13" dur="500"/>
                                        <p:tgtEl>
                                          <p:spTgt spid="296"/>
                                        </p:tgtEl>
                                      </p:cBhvr>
                                    </p:animEffect>
                                  </p:childTnLst>
                                </p:cTn>
                              </p:par>
                              <p:par>
                                <p:cTn id="14" presetID="10" presetClass="entr" presetSubtype="0" fill="hold" nodeType="withEffect">
                                  <p:stCondLst>
                                    <p:cond delay="0"/>
                                  </p:stCondLst>
                                  <p:childTnLst>
                                    <p:set>
                                      <p:cBhvr>
                                        <p:cTn id="15" dur="1" fill="hold">
                                          <p:stCondLst>
                                            <p:cond delay="0"/>
                                          </p:stCondLst>
                                        </p:cTn>
                                        <p:tgtEl>
                                          <p:spTgt spid="302"/>
                                        </p:tgtEl>
                                        <p:attrNameLst>
                                          <p:attrName>style.visibility</p:attrName>
                                        </p:attrNameLst>
                                      </p:cBhvr>
                                      <p:to>
                                        <p:strVal val="visible"/>
                                      </p:to>
                                    </p:set>
                                    <p:animEffect transition="in" filter="fade">
                                      <p:cBhvr>
                                        <p:cTn id="16" dur="500"/>
                                        <p:tgtEl>
                                          <p:spTgt spid="302"/>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87"/>
                                        </p:tgtEl>
                                        <p:attrNameLst>
                                          <p:attrName>style.visibility</p:attrName>
                                        </p:attrNameLst>
                                      </p:cBhvr>
                                      <p:to>
                                        <p:strVal val="visible"/>
                                      </p:to>
                                    </p:set>
                                    <p:animEffect transition="in" filter="fade">
                                      <p:cBhvr>
                                        <p:cTn id="21" dur="500"/>
                                        <p:tgtEl>
                                          <p:spTgt spid="287"/>
                                        </p:tgtEl>
                                      </p:cBhvr>
                                    </p:animEffect>
                                  </p:childTnLst>
                                </p:cTn>
                              </p:par>
                              <p:par>
                                <p:cTn id="22" presetID="10" presetClass="entr" presetSubtype="0" fill="hold" nodeType="withEffect">
                                  <p:stCondLst>
                                    <p:cond delay="0"/>
                                  </p:stCondLst>
                                  <p:childTnLst>
                                    <p:set>
                                      <p:cBhvr>
                                        <p:cTn id="23" dur="1" fill="hold">
                                          <p:stCondLst>
                                            <p:cond delay="0"/>
                                          </p:stCondLst>
                                        </p:cTn>
                                        <p:tgtEl>
                                          <p:spTgt spid="293"/>
                                        </p:tgtEl>
                                        <p:attrNameLst>
                                          <p:attrName>style.visibility</p:attrName>
                                        </p:attrNameLst>
                                      </p:cBhvr>
                                      <p:to>
                                        <p:strVal val="visible"/>
                                      </p:to>
                                    </p:set>
                                    <p:animEffect transition="in" filter="fade">
                                      <p:cBhvr>
                                        <p:cTn id="24" dur="500"/>
                                        <p:tgtEl>
                                          <p:spTgt spid="293"/>
                                        </p:tgtEl>
                                      </p:cBhvr>
                                    </p:animEffect>
                                  </p:childTnLst>
                                </p:cTn>
                              </p:par>
                              <p:par>
                                <p:cTn id="25" presetID="10" presetClass="entr" presetSubtype="0" fill="hold" nodeType="withEffect">
                                  <p:stCondLst>
                                    <p:cond delay="0"/>
                                  </p:stCondLst>
                                  <p:childTnLst>
                                    <p:set>
                                      <p:cBhvr>
                                        <p:cTn id="26" dur="1" fill="hold">
                                          <p:stCondLst>
                                            <p:cond delay="0"/>
                                          </p:stCondLst>
                                        </p:cTn>
                                        <p:tgtEl>
                                          <p:spTgt spid="299"/>
                                        </p:tgtEl>
                                        <p:attrNameLst>
                                          <p:attrName>style.visibility</p:attrName>
                                        </p:attrNameLst>
                                      </p:cBhvr>
                                      <p:to>
                                        <p:strVal val="visible"/>
                                      </p:to>
                                    </p:set>
                                    <p:animEffect transition="in" filter="fade">
                                      <p:cBhvr>
                                        <p:cTn id="27" dur="500"/>
                                        <p:tgtEl>
                                          <p:spTgt spid="299"/>
                                        </p:tgtEl>
                                      </p:cBhvr>
                                    </p:animEffect>
                                  </p:childTnLst>
                                </p:cTn>
                              </p:par>
                              <p:par>
                                <p:cTn id="28" presetID="10" presetClass="entr" presetSubtype="0" fill="hold" nodeType="withEffect">
                                  <p:stCondLst>
                                    <p:cond delay="0"/>
                                  </p:stCondLst>
                                  <p:childTnLst>
                                    <p:set>
                                      <p:cBhvr>
                                        <p:cTn id="29" dur="1" fill="hold">
                                          <p:stCondLst>
                                            <p:cond delay="0"/>
                                          </p:stCondLst>
                                        </p:cTn>
                                        <p:tgtEl>
                                          <p:spTgt spid="305"/>
                                        </p:tgtEl>
                                        <p:attrNameLst>
                                          <p:attrName>style.visibility</p:attrName>
                                        </p:attrNameLst>
                                      </p:cBhvr>
                                      <p:to>
                                        <p:strVal val="visible"/>
                                      </p:to>
                                    </p:set>
                                    <p:animEffect transition="in" filter="fade">
                                      <p:cBhvr>
                                        <p:cTn id="30" dur="500"/>
                                        <p:tgtEl>
                                          <p:spTgt spid="305"/>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285"/>
                                        </p:tgtEl>
                                        <p:attrNameLst>
                                          <p:attrName>style.visibility</p:attrName>
                                        </p:attrNameLst>
                                      </p:cBhvr>
                                      <p:to>
                                        <p:strVal val="visible"/>
                                      </p:to>
                                    </p:set>
                                    <p:animEffect transition="in" filter="fade">
                                      <p:cBhvr>
                                        <p:cTn id="35" dur="500"/>
                                        <p:tgtEl>
                                          <p:spTgt spid="285"/>
                                        </p:tgtEl>
                                      </p:cBhvr>
                                    </p:animEffect>
                                  </p:childTnLst>
                                </p:cTn>
                              </p:par>
                              <p:par>
                                <p:cTn id="36" presetID="10" presetClass="entr" presetSubtype="0" fill="hold" nodeType="withEffect">
                                  <p:stCondLst>
                                    <p:cond delay="0"/>
                                  </p:stCondLst>
                                  <p:childTnLst>
                                    <p:set>
                                      <p:cBhvr>
                                        <p:cTn id="37" dur="1" fill="hold">
                                          <p:stCondLst>
                                            <p:cond delay="0"/>
                                          </p:stCondLst>
                                        </p:cTn>
                                        <p:tgtEl>
                                          <p:spTgt spid="291"/>
                                        </p:tgtEl>
                                        <p:attrNameLst>
                                          <p:attrName>style.visibility</p:attrName>
                                        </p:attrNameLst>
                                      </p:cBhvr>
                                      <p:to>
                                        <p:strVal val="visible"/>
                                      </p:to>
                                    </p:set>
                                    <p:animEffect transition="in" filter="fade">
                                      <p:cBhvr>
                                        <p:cTn id="38" dur="500"/>
                                        <p:tgtEl>
                                          <p:spTgt spid="291"/>
                                        </p:tgtEl>
                                      </p:cBhvr>
                                    </p:animEffect>
                                  </p:childTnLst>
                                </p:cTn>
                              </p:par>
                              <p:par>
                                <p:cTn id="39" presetID="10" presetClass="entr" presetSubtype="0" fill="hold" nodeType="withEffect">
                                  <p:stCondLst>
                                    <p:cond delay="0"/>
                                  </p:stCondLst>
                                  <p:childTnLst>
                                    <p:set>
                                      <p:cBhvr>
                                        <p:cTn id="40" dur="1" fill="hold">
                                          <p:stCondLst>
                                            <p:cond delay="0"/>
                                          </p:stCondLst>
                                        </p:cTn>
                                        <p:tgtEl>
                                          <p:spTgt spid="297"/>
                                        </p:tgtEl>
                                        <p:attrNameLst>
                                          <p:attrName>style.visibility</p:attrName>
                                        </p:attrNameLst>
                                      </p:cBhvr>
                                      <p:to>
                                        <p:strVal val="visible"/>
                                      </p:to>
                                    </p:set>
                                    <p:animEffect transition="in" filter="fade">
                                      <p:cBhvr>
                                        <p:cTn id="41" dur="500"/>
                                        <p:tgtEl>
                                          <p:spTgt spid="297"/>
                                        </p:tgtEl>
                                      </p:cBhvr>
                                    </p:animEffect>
                                  </p:childTnLst>
                                </p:cTn>
                              </p:par>
                              <p:par>
                                <p:cTn id="42" presetID="10" presetClass="entr" presetSubtype="0" fill="hold" nodeType="withEffect">
                                  <p:stCondLst>
                                    <p:cond delay="0"/>
                                  </p:stCondLst>
                                  <p:childTnLst>
                                    <p:set>
                                      <p:cBhvr>
                                        <p:cTn id="43" dur="1" fill="hold">
                                          <p:stCondLst>
                                            <p:cond delay="0"/>
                                          </p:stCondLst>
                                        </p:cTn>
                                        <p:tgtEl>
                                          <p:spTgt spid="303"/>
                                        </p:tgtEl>
                                        <p:attrNameLst>
                                          <p:attrName>style.visibility</p:attrName>
                                        </p:attrNameLst>
                                      </p:cBhvr>
                                      <p:to>
                                        <p:strVal val="visible"/>
                                      </p:to>
                                    </p:set>
                                    <p:animEffect transition="in" filter="fade">
                                      <p:cBhvr>
                                        <p:cTn id="44" dur="500"/>
                                        <p:tgtEl>
                                          <p:spTgt spid="303"/>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286"/>
                                        </p:tgtEl>
                                        <p:attrNameLst>
                                          <p:attrName>style.visibility</p:attrName>
                                        </p:attrNameLst>
                                      </p:cBhvr>
                                      <p:to>
                                        <p:strVal val="visible"/>
                                      </p:to>
                                    </p:set>
                                    <p:animEffect transition="in" filter="fade">
                                      <p:cBhvr>
                                        <p:cTn id="49" dur="500"/>
                                        <p:tgtEl>
                                          <p:spTgt spid="286"/>
                                        </p:tgtEl>
                                      </p:cBhvr>
                                    </p:animEffect>
                                  </p:childTnLst>
                                </p:cTn>
                              </p:par>
                              <p:par>
                                <p:cTn id="50" presetID="10" presetClass="entr" presetSubtype="0" fill="hold" nodeType="withEffect">
                                  <p:stCondLst>
                                    <p:cond delay="0"/>
                                  </p:stCondLst>
                                  <p:childTnLst>
                                    <p:set>
                                      <p:cBhvr>
                                        <p:cTn id="51" dur="1" fill="hold">
                                          <p:stCondLst>
                                            <p:cond delay="0"/>
                                          </p:stCondLst>
                                        </p:cTn>
                                        <p:tgtEl>
                                          <p:spTgt spid="292"/>
                                        </p:tgtEl>
                                        <p:attrNameLst>
                                          <p:attrName>style.visibility</p:attrName>
                                        </p:attrNameLst>
                                      </p:cBhvr>
                                      <p:to>
                                        <p:strVal val="visible"/>
                                      </p:to>
                                    </p:set>
                                    <p:animEffect transition="in" filter="fade">
                                      <p:cBhvr>
                                        <p:cTn id="52" dur="500"/>
                                        <p:tgtEl>
                                          <p:spTgt spid="292"/>
                                        </p:tgtEl>
                                      </p:cBhvr>
                                    </p:animEffect>
                                  </p:childTnLst>
                                </p:cTn>
                              </p:par>
                              <p:par>
                                <p:cTn id="53" presetID="10" presetClass="entr" presetSubtype="0" fill="hold" nodeType="withEffect">
                                  <p:stCondLst>
                                    <p:cond delay="0"/>
                                  </p:stCondLst>
                                  <p:childTnLst>
                                    <p:set>
                                      <p:cBhvr>
                                        <p:cTn id="54" dur="1" fill="hold">
                                          <p:stCondLst>
                                            <p:cond delay="0"/>
                                          </p:stCondLst>
                                        </p:cTn>
                                        <p:tgtEl>
                                          <p:spTgt spid="298"/>
                                        </p:tgtEl>
                                        <p:attrNameLst>
                                          <p:attrName>style.visibility</p:attrName>
                                        </p:attrNameLst>
                                      </p:cBhvr>
                                      <p:to>
                                        <p:strVal val="visible"/>
                                      </p:to>
                                    </p:set>
                                    <p:animEffect transition="in" filter="fade">
                                      <p:cBhvr>
                                        <p:cTn id="55" dur="500"/>
                                        <p:tgtEl>
                                          <p:spTgt spid="298"/>
                                        </p:tgtEl>
                                      </p:cBhvr>
                                    </p:animEffect>
                                  </p:childTnLst>
                                </p:cTn>
                              </p:par>
                              <p:par>
                                <p:cTn id="56" presetID="10" presetClass="entr" presetSubtype="0" fill="hold" nodeType="withEffect">
                                  <p:stCondLst>
                                    <p:cond delay="0"/>
                                  </p:stCondLst>
                                  <p:childTnLst>
                                    <p:set>
                                      <p:cBhvr>
                                        <p:cTn id="57" dur="1" fill="hold">
                                          <p:stCondLst>
                                            <p:cond delay="0"/>
                                          </p:stCondLst>
                                        </p:cTn>
                                        <p:tgtEl>
                                          <p:spTgt spid="304"/>
                                        </p:tgtEl>
                                        <p:attrNameLst>
                                          <p:attrName>style.visibility</p:attrName>
                                        </p:attrNameLst>
                                      </p:cBhvr>
                                      <p:to>
                                        <p:strVal val="visible"/>
                                      </p:to>
                                    </p:set>
                                    <p:animEffect transition="in" filter="fade">
                                      <p:cBhvr>
                                        <p:cTn id="58" dur="500"/>
                                        <p:tgtEl>
                                          <p:spTgt spid="304"/>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283"/>
                                        </p:tgtEl>
                                        <p:attrNameLst>
                                          <p:attrName>style.visibility</p:attrName>
                                        </p:attrNameLst>
                                      </p:cBhvr>
                                      <p:to>
                                        <p:strVal val="visible"/>
                                      </p:to>
                                    </p:set>
                                    <p:animEffect transition="in" filter="fade">
                                      <p:cBhvr>
                                        <p:cTn id="63" dur="500"/>
                                        <p:tgtEl>
                                          <p:spTgt spid="283"/>
                                        </p:tgtEl>
                                      </p:cBhvr>
                                    </p:animEffect>
                                  </p:childTnLst>
                                </p:cTn>
                              </p:par>
                              <p:par>
                                <p:cTn id="64" presetID="10" presetClass="entr" presetSubtype="0" fill="hold" nodeType="withEffect">
                                  <p:stCondLst>
                                    <p:cond delay="0"/>
                                  </p:stCondLst>
                                  <p:childTnLst>
                                    <p:set>
                                      <p:cBhvr>
                                        <p:cTn id="65" dur="1" fill="hold">
                                          <p:stCondLst>
                                            <p:cond delay="0"/>
                                          </p:stCondLst>
                                        </p:cTn>
                                        <p:tgtEl>
                                          <p:spTgt spid="289"/>
                                        </p:tgtEl>
                                        <p:attrNameLst>
                                          <p:attrName>style.visibility</p:attrName>
                                        </p:attrNameLst>
                                      </p:cBhvr>
                                      <p:to>
                                        <p:strVal val="visible"/>
                                      </p:to>
                                    </p:set>
                                    <p:animEffect transition="in" filter="fade">
                                      <p:cBhvr>
                                        <p:cTn id="66" dur="500"/>
                                        <p:tgtEl>
                                          <p:spTgt spid="289"/>
                                        </p:tgtEl>
                                      </p:cBhvr>
                                    </p:animEffect>
                                  </p:childTnLst>
                                </p:cTn>
                              </p:par>
                              <p:par>
                                <p:cTn id="67" presetID="10" presetClass="entr" presetSubtype="0" fill="hold" nodeType="withEffect">
                                  <p:stCondLst>
                                    <p:cond delay="0"/>
                                  </p:stCondLst>
                                  <p:childTnLst>
                                    <p:set>
                                      <p:cBhvr>
                                        <p:cTn id="68" dur="1" fill="hold">
                                          <p:stCondLst>
                                            <p:cond delay="0"/>
                                          </p:stCondLst>
                                        </p:cTn>
                                        <p:tgtEl>
                                          <p:spTgt spid="295"/>
                                        </p:tgtEl>
                                        <p:attrNameLst>
                                          <p:attrName>style.visibility</p:attrName>
                                        </p:attrNameLst>
                                      </p:cBhvr>
                                      <p:to>
                                        <p:strVal val="visible"/>
                                      </p:to>
                                    </p:set>
                                    <p:animEffect transition="in" filter="fade">
                                      <p:cBhvr>
                                        <p:cTn id="69" dur="500"/>
                                        <p:tgtEl>
                                          <p:spTgt spid="295"/>
                                        </p:tgtEl>
                                      </p:cBhvr>
                                    </p:animEffect>
                                  </p:childTnLst>
                                </p:cTn>
                              </p:par>
                              <p:par>
                                <p:cTn id="70" presetID="10" presetClass="entr" presetSubtype="0" fill="hold" nodeType="withEffect">
                                  <p:stCondLst>
                                    <p:cond delay="0"/>
                                  </p:stCondLst>
                                  <p:childTnLst>
                                    <p:set>
                                      <p:cBhvr>
                                        <p:cTn id="71" dur="1" fill="hold">
                                          <p:stCondLst>
                                            <p:cond delay="0"/>
                                          </p:stCondLst>
                                        </p:cTn>
                                        <p:tgtEl>
                                          <p:spTgt spid="301"/>
                                        </p:tgtEl>
                                        <p:attrNameLst>
                                          <p:attrName>style.visibility</p:attrName>
                                        </p:attrNameLst>
                                      </p:cBhvr>
                                      <p:to>
                                        <p:strVal val="visible"/>
                                      </p:to>
                                    </p:set>
                                    <p:animEffect transition="in" filter="fade">
                                      <p:cBhvr>
                                        <p:cTn id="72" dur="500"/>
                                        <p:tgtEl>
                                          <p:spTgt spid="301"/>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288"/>
                                        </p:tgtEl>
                                        <p:attrNameLst>
                                          <p:attrName>style.visibility</p:attrName>
                                        </p:attrNameLst>
                                      </p:cBhvr>
                                      <p:to>
                                        <p:strVal val="visible"/>
                                      </p:to>
                                    </p:set>
                                    <p:animEffect transition="in" filter="fade">
                                      <p:cBhvr>
                                        <p:cTn id="77" dur="500"/>
                                        <p:tgtEl>
                                          <p:spTgt spid="288"/>
                                        </p:tgtEl>
                                      </p:cBhvr>
                                    </p:animEffect>
                                  </p:childTnLst>
                                </p:cTn>
                              </p:par>
                              <p:par>
                                <p:cTn id="78" presetID="10" presetClass="entr" presetSubtype="0" fill="hold" nodeType="withEffect">
                                  <p:stCondLst>
                                    <p:cond delay="0"/>
                                  </p:stCondLst>
                                  <p:childTnLst>
                                    <p:set>
                                      <p:cBhvr>
                                        <p:cTn id="79" dur="1" fill="hold">
                                          <p:stCondLst>
                                            <p:cond delay="0"/>
                                          </p:stCondLst>
                                        </p:cTn>
                                        <p:tgtEl>
                                          <p:spTgt spid="294"/>
                                        </p:tgtEl>
                                        <p:attrNameLst>
                                          <p:attrName>style.visibility</p:attrName>
                                        </p:attrNameLst>
                                      </p:cBhvr>
                                      <p:to>
                                        <p:strVal val="visible"/>
                                      </p:to>
                                    </p:set>
                                    <p:animEffect transition="in" filter="fade">
                                      <p:cBhvr>
                                        <p:cTn id="80" dur="500"/>
                                        <p:tgtEl>
                                          <p:spTgt spid="294"/>
                                        </p:tgtEl>
                                      </p:cBhvr>
                                    </p:animEffect>
                                  </p:childTnLst>
                                </p:cTn>
                              </p:par>
                              <p:par>
                                <p:cTn id="81" presetID="10" presetClass="entr" presetSubtype="0" fill="hold" nodeType="withEffect">
                                  <p:stCondLst>
                                    <p:cond delay="0"/>
                                  </p:stCondLst>
                                  <p:childTnLst>
                                    <p:set>
                                      <p:cBhvr>
                                        <p:cTn id="82" dur="1" fill="hold">
                                          <p:stCondLst>
                                            <p:cond delay="0"/>
                                          </p:stCondLst>
                                        </p:cTn>
                                        <p:tgtEl>
                                          <p:spTgt spid="300"/>
                                        </p:tgtEl>
                                        <p:attrNameLst>
                                          <p:attrName>style.visibility</p:attrName>
                                        </p:attrNameLst>
                                      </p:cBhvr>
                                      <p:to>
                                        <p:strVal val="visible"/>
                                      </p:to>
                                    </p:set>
                                    <p:animEffect transition="in" filter="fade">
                                      <p:cBhvr>
                                        <p:cTn id="83" dur="500"/>
                                        <p:tgtEl>
                                          <p:spTgt spid="300"/>
                                        </p:tgtEl>
                                      </p:cBhvr>
                                    </p:animEffect>
                                  </p:childTnLst>
                                </p:cTn>
                              </p:par>
                              <p:par>
                                <p:cTn id="84" presetID="10" presetClass="entr" presetSubtype="0" fill="hold" nodeType="withEffect">
                                  <p:stCondLst>
                                    <p:cond delay="0"/>
                                  </p:stCondLst>
                                  <p:childTnLst>
                                    <p:set>
                                      <p:cBhvr>
                                        <p:cTn id="85" dur="1" fill="hold">
                                          <p:stCondLst>
                                            <p:cond delay="0"/>
                                          </p:stCondLst>
                                        </p:cTn>
                                        <p:tgtEl>
                                          <p:spTgt spid="306"/>
                                        </p:tgtEl>
                                        <p:attrNameLst>
                                          <p:attrName>style.visibility</p:attrName>
                                        </p:attrNameLst>
                                      </p:cBhvr>
                                      <p:to>
                                        <p:strVal val="visible"/>
                                      </p:to>
                                    </p:set>
                                    <p:animEffect transition="in" filter="fade">
                                      <p:cBhvr>
                                        <p:cTn id="86" dur="500"/>
                                        <p:tgtEl>
                                          <p:spTgt spid="3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pic>
        <p:nvPicPr>
          <p:cNvPr id="318" name="Google Shape;318;p27" descr="Une image contenant antenne&#10;&#10;Description générée automatiquement"/>
          <p:cNvPicPr preferRelativeResize="0"/>
          <p:nvPr>
            <p:custDataLst>
              <p:tags r:id="rId1"/>
            </p:custDataLst>
          </p:nvPr>
        </p:nvPicPr>
        <p:blipFill rotWithShape="1">
          <a:blip r:embed="rId28">
            <a:alphaModFix/>
          </a:blip>
          <a:srcRect/>
          <a:stretch/>
        </p:blipFill>
        <p:spPr>
          <a:xfrm>
            <a:off x="6810973" y="1546456"/>
            <a:ext cx="4677911" cy="4890341"/>
          </a:xfrm>
          <a:prstGeom prst="rect">
            <a:avLst/>
          </a:prstGeom>
          <a:noFill/>
          <a:ln>
            <a:noFill/>
          </a:ln>
        </p:spPr>
      </p:pic>
      <p:sp>
        <p:nvSpPr>
          <p:cNvPr id="319" name="Google Shape;319;p27"/>
          <p:cNvSpPr txBox="1">
            <a:spLocks noGrp="1"/>
          </p:cNvSpPr>
          <p:nvPr>
            <p:ph type="title"/>
            <p:custDataLst>
              <p:tags r:id="rId2"/>
            </p:custDataLst>
          </p:nvPr>
        </p:nvSpPr>
        <p:spPr>
          <a:xfrm>
            <a:off x="835115" y="346699"/>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dirty="0"/>
              <a:t>La structure de personnalité</a:t>
            </a:r>
            <a:endParaRPr dirty="0"/>
          </a:p>
        </p:txBody>
      </p:sp>
      <p:sp>
        <p:nvSpPr>
          <p:cNvPr id="320" name="Google Shape;320;p27"/>
          <p:cNvSpPr/>
          <p:nvPr>
            <p:custDataLst>
              <p:tags r:id="rId3"/>
            </p:custDataLst>
          </p:nvPr>
        </p:nvSpPr>
        <p:spPr>
          <a:xfrm rot="5400000">
            <a:off x="8884179" y="1835461"/>
            <a:ext cx="550004" cy="3677690"/>
          </a:xfrm>
          <a:prstGeom prst="round2SameRect">
            <a:avLst>
              <a:gd name="adj1" fmla="val 16667"/>
              <a:gd name="adj2" fmla="val 0"/>
            </a:avLst>
          </a:prstGeom>
          <a:solidFill>
            <a:srgbClr val="00D0B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3600"/>
              <a:buFont typeface="Calibri"/>
              <a:buNone/>
            </a:pPr>
            <a:endParaRPr sz="3600" b="0" i="0" u="none" strike="noStrike" cap="none">
              <a:solidFill>
                <a:srgbClr val="FFFFFF"/>
              </a:solidFill>
              <a:latin typeface="Calibri"/>
              <a:ea typeface="Calibri"/>
              <a:cs typeface="Calibri"/>
              <a:sym typeface="Calibri"/>
            </a:endParaRPr>
          </a:p>
        </p:txBody>
      </p:sp>
      <p:sp>
        <p:nvSpPr>
          <p:cNvPr id="321" name="Google Shape;321;p27"/>
          <p:cNvSpPr/>
          <p:nvPr>
            <p:custDataLst>
              <p:tags r:id="rId4"/>
            </p:custDataLst>
          </p:nvPr>
        </p:nvSpPr>
        <p:spPr>
          <a:xfrm rot="5400000">
            <a:off x="8850221" y="3141800"/>
            <a:ext cx="550004" cy="2620697"/>
          </a:xfrm>
          <a:prstGeom prst="round2SameRect">
            <a:avLst>
              <a:gd name="adj1" fmla="val 16667"/>
              <a:gd name="adj2" fmla="val 0"/>
            </a:avLst>
          </a:prstGeom>
          <a:solidFill>
            <a:srgbClr val="FFDF8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3600"/>
              <a:buFont typeface="Calibri"/>
              <a:buNone/>
            </a:pPr>
            <a:endParaRPr sz="3600" b="0" i="0" u="none" strike="noStrike" cap="none">
              <a:solidFill>
                <a:srgbClr val="FFFFFF"/>
              </a:solidFill>
              <a:latin typeface="Calibri"/>
              <a:ea typeface="Calibri"/>
              <a:cs typeface="Calibri"/>
              <a:sym typeface="Calibri"/>
            </a:endParaRPr>
          </a:p>
        </p:txBody>
      </p:sp>
      <p:sp>
        <p:nvSpPr>
          <p:cNvPr id="322" name="Google Shape;322;p27"/>
          <p:cNvSpPr/>
          <p:nvPr>
            <p:custDataLst>
              <p:tags r:id="rId5"/>
            </p:custDataLst>
          </p:nvPr>
        </p:nvSpPr>
        <p:spPr>
          <a:xfrm rot="5400000">
            <a:off x="8816520" y="4444103"/>
            <a:ext cx="550004" cy="1571778"/>
          </a:xfrm>
          <a:prstGeom prst="round2SameRect">
            <a:avLst>
              <a:gd name="adj1" fmla="val 16667"/>
              <a:gd name="adj2" fmla="val 0"/>
            </a:avLst>
          </a:prstGeom>
          <a:solidFill>
            <a:srgbClr val="7B92F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3600"/>
              <a:buFont typeface="Calibri"/>
              <a:buNone/>
            </a:pPr>
            <a:endParaRPr sz="3600" b="0" i="0" u="none" strike="noStrike" cap="none">
              <a:solidFill>
                <a:srgbClr val="FFFFFF"/>
              </a:solidFill>
              <a:latin typeface="Calibri"/>
              <a:ea typeface="Calibri"/>
              <a:cs typeface="Calibri"/>
              <a:sym typeface="Calibri"/>
            </a:endParaRPr>
          </a:p>
        </p:txBody>
      </p:sp>
      <p:grpSp>
        <p:nvGrpSpPr>
          <p:cNvPr id="323" name="Google Shape;323;p27"/>
          <p:cNvGrpSpPr/>
          <p:nvPr>
            <p:custDataLst>
              <p:tags r:id="rId6"/>
            </p:custDataLst>
          </p:nvPr>
        </p:nvGrpSpPr>
        <p:grpSpPr>
          <a:xfrm>
            <a:off x="6483444" y="1813282"/>
            <a:ext cx="5514327" cy="572055"/>
            <a:chOff x="6017111" y="1912707"/>
            <a:chExt cx="5159996" cy="490598"/>
          </a:xfrm>
        </p:grpSpPr>
        <p:sp>
          <p:nvSpPr>
            <p:cNvPr id="324" name="Google Shape;324;p27"/>
            <p:cNvSpPr/>
            <p:nvPr/>
          </p:nvSpPr>
          <p:spPr>
            <a:xfrm rot="5400000">
              <a:off x="8361266" y="-412536"/>
              <a:ext cx="471686" cy="5159996"/>
            </a:xfrm>
            <a:prstGeom prst="round2SameRect">
              <a:avLst>
                <a:gd name="adj1" fmla="val 16667"/>
                <a:gd name="adj2" fmla="val 0"/>
              </a:avLst>
            </a:prstGeom>
            <a:solidFill>
              <a:srgbClr val="B76A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3600"/>
                <a:buFont typeface="Calibri"/>
                <a:buNone/>
              </a:pPr>
              <a:endParaRPr sz="3600" b="0" i="0" u="none" strike="noStrike" cap="none" dirty="0">
                <a:solidFill>
                  <a:srgbClr val="FFFFFF"/>
                </a:solidFill>
                <a:latin typeface="Calibri"/>
                <a:ea typeface="Calibri"/>
                <a:cs typeface="Calibri"/>
                <a:sym typeface="Calibri"/>
              </a:endParaRPr>
            </a:p>
          </p:txBody>
        </p:sp>
        <p:sp>
          <p:nvSpPr>
            <p:cNvPr id="325" name="Google Shape;325;p27"/>
            <p:cNvSpPr txBox="1"/>
            <p:nvPr/>
          </p:nvSpPr>
          <p:spPr>
            <a:xfrm>
              <a:off x="6471983" y="1958780"/>
              <a:ext cx="2497254"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2000"/>
                <a:buFont typeface="Calibri"/>
                <a:buNone/>
              </a:pPr>
              <a:r>
                <a:rPr lang="fr-FR" sz="2000" dirty="0">
                  <a:solidFill>
                    <a:srgbClr val="FFFFFF"/>
                  </a:solidFill>
                  <a:latin typeface="Calibri"/>
                  <a:ea typeface="Calibri"/>
                  <a:cs typeface="Calibri"/>
                  <a:sym typeface="Calibri"/>
                </a:rPr>
                <a:t>É</a:t>
              </a:r>
              <a:r>
                <a:rPr lang="fr-FR" sz="2000" b="0" i="0" u="none" strike="noStrike" cap="none" dirty="0">
                  <a:solidFill>
                    <a:srgbClr val="FFFFFF"/>
                  </a:solidFill>
                  <a:latin typeface="Calibri"/>
                  <a:ea typeface="Calibri"/>
                  <a:cs typeface="Calibri"/>
                  <a:sym typeface="Calibri"/>
                </a:rPr>
                <a:t>lément</a:t>
              </a:r>
              <a:r>
                <a:rPr lang="fr-FR" sz="2000" b="1" i="0" u="none" strike="noStrike" cap="none" dirty="0">
                  <a:solidFill>
                    <a:srgbClr val="FFFFFF"/>
                  </a:solidFill>
                  <a:latin typeface="Calibri"/>
                  <a:ea typeface="Calibri"/>
                  <a:cs typeface="Calibri"/>
                  <a:sym typeface="Calibri"/>
                </a:rPr>
                <a:t> Fondamental</a:t>
              </a:r>
              <a:endParaRPr sz="1400" b="0" i="0" u="none" strike="noStrike" cap="none" dirty="0">
                <a:solidFill>
                  <a:srgbClr val="000000"/>
                </a:solidFill>
                <a:latin typeface="Arial"/>
                <a:ea typeface="Arial"/>
                <a:cs typeface="Arial"/>
                <a:sym typeface="Arial"/>
              </a:endParaRPr>
            </a:p>
          </p:txBody>
        </p:sp>
        <p:pic>
          <p:nvPicPr>
            <p:cNvPr id="326" name="Google Shape;326;p27"/>
            <p:cNvPicPr preferRelativeResize="0"/>
            <p:nvPr/>
          </p:nvPicPr>
          <p:blipFill rotWithShape="1">
            <a:blip r:embed="rId29">
              <a:alphaModFix/>
            </a:blip>
            <a:srcRect/>
            <a:stretch/>
          </p:blipFill>
          <p:spPr>
            <a:xfrm>
              <a:off x="9809835" y="1915009"/>
              <a:ext cx="470263" cy="470263"/>
            </a:xfrm>
            <a:prstGeom prst="rect">
              <a:avLst/>
            </a:prstGeom>
            <a:noFill/>
            <a:ln>
              <a:noFill/>
            </a:ln>
          </p:spPr>
        </p:pic>
        <p:pic>
          <p:nvPicPr>
            <p:cNvPr id="327" name="Google Shape;327;p27"/>
            <p:cNvPicPr preferRelativeResize="0"/>
            <p:nvPr/>
          </p:nvPicPr>
          <p:blipFill rotWithShape="1">
            <a:blip r:embed="rId30">
              <a:alphaModFix/>
            </a:blip>
            <a:srcRect/>
            <a:stretch/>
          </p:blipFill>
          <p:spPr>
            <a:xfrm>
              <a:off x="9230510" y="1912707"/>
              <a:ext cx="436930" cy="462856"/>
            </a:xfrm>
            <a:prstGeom prst="rect">
              <a:avLst/>
            </a:prstGeom>
            <a:noFill/>
            <a:ln>
              <a:noFill/>
            </a:ln>
          </p:spPr>
        </p:pic>
      </p:grpSp>
      <p:grpSp>
        <p:nvGrpSpPr>
          <p:cNvPr id="328" name="Google Shape;328;p27"/>
          <p:cNvGrpSpPr/>
          <p:nvPr>
            <p:custDataLst>
              <p:tags r:id="rId7"/>
            </p:custDataLst>
          </p:nvPr>
        </p:nvGrpSpPr>
        <p:grpSpPr>
          <a:xfrm>
            <a:off x="6916403" y="2613176"/>
            <a:ext cx="4541030" cy="558289"/>
            <a:chOff x="6461026" y="2494065"/>
            <a:chExt cx="4249240" cy="478792"/>
          </a:xfrm>
        </p:grpSpPr>
        <p:sp>
          <p:nvSpPr>
            <p:cNvPr id="329" name="Google Shape;329;p27"/>
            <p:cNvSpPr/>
            <p:nvPr/>
          </p:nvSpPr>
          <p:spPr>
            <a:xfrm rot="5400000">
              <a:off x="8349804" y="605287"/>
              <a:ext cx="471685" cy="4249240"/>
            </a:xfrm>
            <a:prstGeom prst="round2SameRect">
              <a:avLst>
                <a:gd name="adj1" fmla="val 16667"/>
                <a:gd name="adj2" fmla="val 0"/>
              </a:avLst>
            </a:prstGeom>
            <a:solidFill>
              <a:srgbClr val="F0456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3600"/>
                <a:buFont typeface="Calibri"/>
                <a:buNone/>
              </a:pPr>
              <a:endParaRPr sz="3600" b="0" i="0" u="none" strike="noStrike" cap="none">
                <a:solidFill>
                  <a:srgbClr val="FFFFFF"/>
                </a:solidFill>
                <a:latin typeface="Calibri"/>
                <a:ea typeface="Calibri"/>
                <a:cs typeface="Calibri"/>
                <a:sym typeface="Calibri"/>
              </a:endParaRPr>
            </a:p>
          </p:txBody>
        </p:sp>
        <p:sp>
          <p:nvSpPr>
            <p:cNvPr id="330" name="Google Shape;330;p27"/>
            <p:cNvSpPr txBox="1"/>
            <p:nvPr/>
          </p:nvSpPr>
          <p:spPr>
            <a:xfrm>
              <a:off x="6471983" y="2542975"/>
              <a:ext cx="1789855"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2000"/>
                <a:buFont typeface="Calibri"/>
                <a:buNone/>
              </a:pPr>
              <a:r>
                <a:rPr lang="fr-FR" sz="2000" dirty="0">
                  <a:solidFill>
                    <a:srgbClr val="FFFFFF"/>
                  </a:solidFill>
                  <a:latin typeface="Calibri"/>
                  <a:ea typeface="Calibri"/>
                  <a:cs typeface="Calibri"/>
                  <a:sym typeface="Calibri"/>
                </a:rPr>
                <a:t>É</a:t>
              </a:r>
              <a:r>
                <a:rPr lang="fr-FR" sz="2000" b="0" i="0" u="none" strike="noStrike" cap="none" dirty="0">
                  <a:solidFill>
                    <a:srgbClr val="FFFFFF"/>
                  </a:solidFill>
                  <a:latin typeface="Calibri"/>
                  <a:ea typeface="Calibri"/>
                  <a:cs typeface="Calibri"/>
                  <a:sym typeface="Calibri"/>
                </a:rPr>
                <a:t>lément </a:t>
              </a:r>
              <a:r>
                <a:rPr lang="fr-FR" sz="2000" b="1" i="0" u="none" strike="noStrike" cap="none" dirty="0">
                  <a:solidFill>
                    <a:srgbClr val="FFFFFF"/>
                  </a:solidFill>
                  <a:latin typeface="Calibri"/>
                  <a:ea typeface="Calibri"/>
                  <a:cs typeface="Calibri"/>
                  <a:sym typeface="Calibri"/>
                </a:rPr>
                <a:t>Actuel</a:t>
              </a:r>
              <a:endParaRPr sz="1400" b="0" i="0" u="none" strike="noStrike" cap="none" dirty="0">
                <a:solidFill>
                  <a:srgbClr val="000000"/>
                </a:solidFill>
                <a:latin typeface="Arial"/>
                <a:ea typeface="Arial"/>
                <a:cs typeface="Arial"/>
                <a:sym typeface="Arial"/>
              </a:endParaRPr>
            </a:p>
          </p:txBody>
        </p:sp>
        <p:pic>
          <p:nvPicPr>
            <p:cNvPr id="331" name="Google Shape;331;p27"/>
            <p:cNvPicPr preferRelativeResize="0"/>
            <p:nvPr/>
          </p:nvPicPr>
          <p:blipFill rotWithShape="1">
            <a:blip r:embed="rId31">
              <a:alphaModFix/>
            </a:blip>
            <a:srcRect/>
            <a:stretch/>
          </p:blipFill>
          <p:spPr>
            <a:xfrm>
              <a:off x="9209842" y="2494592"/>
              <a:ext cx="478265" cy="478265"/>
            </a:xfrm>
            <a:prstGeom prst="rect">
              <a:avLst/>
            </a:prstGeom>
            <a:noFill/>
            <a:ln>
              <a:noFill/>
            </a:ln>
          </p:spPr>
        </p:pic>
        <p:pic>
          <p:nvPicPr>
            <p:cNvPr id="332" name="Google Shape;332;p27" descr="Une image contenant texte, clipart&#10;&#10;Description générée automatiquement"/>
            <p:cNvPicPr preferRelativeResize="0"/>
            <p:nvPr/>
          </p:nvPicPr>
          <p:blipFill rotWithShape="1">
            <a:blip r:embed="rId32">
              <a:alphaModFix/>
            </a:blip>
            <a:srcRect/>
            <a:stretch/>
          </p:blipFill>
          <p:spPr>
            <a:xfrm>
              <a:off x="9805835" y="2526402"/>
              <a:ext cx="478265" cy="400110"/>
            </a:xfrm>
            <a:prstGeom prst="rect">
              <a:avLst/>
            </a:prstGeom>
            <a:noFill/>
            <a:ln>
              <a:noFill/>
            </a:ln>
          </p:spPr>
        </p:pic>
      </p:grpSp>
      <p:sp>
        <p:nvSpPr>
          <p:cNvPr id="333" name="Google Shape;333;p27"/>
          <p:cNvSpPr txBox="1"/>
          <p:nvPr>
            <p:custDataLst>
              <p:tags r:id="rId8"/>
            </p:custDataLst>
          </p:nvPr>
        </p:nvSpPr>
        <p:spPr>
          <a:xfrm>
            <a:off x="11258553" y="1544292"/>
            <a:ext cx="1722811"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Calibri"/>
              <a:buNone/>
            </a:pPr>
            <a:r>
              <a:rPr lang="fr-FR" sz="1800" b="0" i="0" u="none" strike="noStrike" cap="none">
                <a:solidFill>
                  <a:srgbClr val="000000"/>
                </a:solidFill>
                <a:latin typeface="Calibri"/>
                <a:ea typeface="Calibri"/>
                <a:cs typeface="Calibri"/>
                <a:sym typeface="Calibri"/>
              </a:rPr>
              <a:t>100%</a:t>
            </a:r>
            <a:endParaRPr sz="1400" b="0" i="0" u="none" strike="noStrike" cap="none">
              <a:solidFill>
                <a:srgbClr val="000000"/>
              </a:solidFill>
              <a:latin typeface="Arial"/>
              <a:ea typeface="Arial"/>
              <a:cs typeface="Arial"/>
              <a:sym typeface="Arial"/>
            </a:endParaRPr>
          </a:p>
        </p:txBody>
      </p:sp>
      <p:sp>
        <p:nvSpPr>
          <p:cNvPr id="336" name="Google Shape;336;p27"/>
          <p:cNvSpPr txBox="1"/>
          <p:nvPr>
            <p:custDataLst>
              <p:tags r:id="rId9"/>
            </p:custDataLst>
          </p:nvPr>
        </p:nvSpPr>
        <p:spPr>
          <a:xfrm>
            <a:off x="6443305" y="1544292"/>
            <a:ext cx="534287"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Calibri"/>
              <a:buNone/>
            </a:pPr>
            <a:r>
              <a:rPr lang="fr-FR" sz="1800" b="0" i="0" u="none" strike="noStrike" cap="none" dirty="0">
                <a:solidFill>
                  <a:srgbClr val="000000"/>
                </a:solidFill>
                <a:latin typeface="Calibri"/>
                <a:ea typeface="Calibri"/>
                <a:cs typeface="Calibri"/>
                <a:sym typeface="Calibri"/>
              </a:rPr>
              <a:t>1%</a:t>
            </a:r>
            <a:endParaRPr sz="1400" b="0" i="0" u="none" strike="noStrike" cap="none" dirty="0">
              <a:solidFill>
                <a:srgbClr val="000000"/>
              </a:solidFill>
              <a:latin typeface="Arial"/>
              <a:ea typeface="Arial"/>
              <a:cs typeface="Arial"/>
              <a:sym typeface="Arial"/>
            </a:endParaRPr>
          </a:p>
        </p:txBody>
      </p:sp>
      <p:sp>
        <p:nvSpPr>
          <p:cNvPr id="337" name="Google Shape;337;p27"/>
          <p:cNvSpPr txBox="1"/>
          <p:nvPr>
            <p:custDataLst>
              <p:tags r:id="rId10"/>
            </p:custDataLst>
          </p:nvPr>
        </p:nvSpPr>
        <p:spPr>
          <a:xfrm rot="-5400000">
            <a:off x="5461919" y="2456418"/>
            <a:ext cx="1610818" cy="369332"/>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800"/>
              <a:buFont typeface="Calibri"/>
              <a:buNone/>
            </a:pPr>
            <a:r>
              <a:rPr lang="fr-FR" sz="1800" b="0" i="0" u="none" strike="noStrike" cap="none" dirty="0">
                <a:solidFill>
                  <a:srgbClr val="000000"/>
                </a:solidFill>
                <a:latin typeface="Calibri"/>
                <a:ea typeface="Calibri"/>
                <a:cs typeface="Calibri"/>
                <a:sym typeface="Calibri"/>
              </a:rPr>
              <a:t>Accessible</a:t>
            </a:r>
            <a:endParaRPr sz="1400" b="0" i="0" u="none" strike="noStrike" cap="none" dirty="0">
              <a:solidFill>
                <a:srgbClr val="000000"/>
              </a:solidFill>
              <a:latin typeface="Arial"/>
              <a:ea typeface="Arial"/>
              <a:cs typeface="Arial"/>
              <a:sym typeface="Arial"/>
            </a:endParaRPr>
          </a:p>
        </p:txBody>
      </p:sp>
      <p:sp>
        <p:nvSpPr>
          <p:cNvPr id="338" name="Google Shape;338;p27"/>
          <p:cNvSpPr txBox="1"/>
          <p:nvPr>
            <p:custDataLst>
              <p:tags r:id="rId11"/>
            </p:custDataLst>
          </p:nvPr>
        </p:nvSpPr>
        <p:spPr>
          <a:xfrm rot="-5400000">
            <a:off x="5624539" y="3978921"/>
            <a:ext cx="1285577"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Calibri"/>
              <a:buNone/>
            </a:pPr>
            <a:r>
              <a:rPr lang="fr-FR" sz="1800" b="0" i="0" u="none" strike="noStrike" cap="none" dirty="0">
                <a:solidFill>
                  <a:srgbClr val="000000"/>
                </a:solidFill>
                <a:latin typeface="Calibri"/>
                <a:ea typeface="Calibri"/>
                <a:cs typeface="Calibri"/>
                <a:sym typeface="Calibri"/>
              </a:rPr>
              <a:t>Profond</a:t>
            </a:r>
            <a:endParaRPr sz="1400" b="0" i="0" u="none" strike="noStrike" cap="none" dirty="0">
              <a:solidFill>
                <a:srgbClr val="000000"/>
              </a:solidFill>
              <a:latin typeface="Arial"/>
              <a:ea typeface="Arial"/>
              <a:cs typeface="Arial"/>
              <a:sym typeface="Arial"/>
            </a:endParaRPr>
          </a:p>
        </p:txBody>
      </p:sp>
      <p:sp>
        <p:nvSpPr>
          <p:cNvPr id="339" name="Google Shape;339;p27"/>
          <p:cNvSpPr/>
          <p:nvPr>
            <p:custDataLst>
              <p:tags r:id="rId12"/>
            </p:custDataLst>
          </p:nvPr>
        </p:nvSpPr>
        <p:spPr>
          <a:xfrm rot="5400000">
            <a:off x="8816520" y="5693554"/>
            <a:ext cx="550004" cy="628558"/>
          </a:xfrm>
          <a:prstGeom prst="round2SameRect">
            <a:avLst>
              <a:gd name="adj1" fmla="val 16667"/>
              <a:gd name="adj2" fmla="val 0"/>
            </a:avLst>
          </a:prstGeom>
          <a:solidFill>
            <a:srgbClr val="EF9A0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3600"/>
              <a:buFont typeface="Calibri"/>
              <a:buNone/>
            </a:pPr>
            <a:endParaRPr sz="3600" b="0" i="0" u="none" strike="noStrike" cap="none">
              <a:solidFill>
                <a:srgbClr val="FFFFFF"/>
              </a:solidFill>
              <a:latin typeface="Calibri"/>
              <a:ea typeface="Calibri"/>
              <a:cs typeface="Calibri"/>
              <a:sym typeface="Calibri"/>
            </a:endParaRPr>
          </a:p>
        </p:txBody>
      </p:sp>
      <p:cxnSp>
        <p:nvCxnSpPr>
          <p:cNvPr id="340" name="Google Shape;340;p27"/>
          <p:cNvCxnSpPr>
            <a:cxnSpLocks/>
          </p:cNvCxnSpPr>
          <p:nvPr>
            <p:custDataLst>
              <p:tags r:id="rId13"/>
            </p:custDataLst>
          </p:nvPr>
        </p:nvCxnSpPr>
        <p:spPr>
          <a:xfrm flipH="1">
            <a:off x="6128425" y="1818088"/>
            <a:ext cx="2204" cy="4618709"/>
          </a:xfrm>
          <a:prstGeom prst="straightConnector1">
            <a:avLst/>
          </a:prstGeom>
          <a:noFill/>
          <a:ln w="25400" cap="flat" cmpd="sng">
            <a:solidFill>
              <a:schemeClr val="dk1"/>
            </a:solidFill>
            <a:prstDash val="solid"/>
            <a:miter lim="800000"/>
            <a:headEnd type="none" w="sm" len="sm"/>
            <a:tailEnd type="stealth" w="med" len="med"/>
          </a:ln>
        </p:spPr>
      </p:cxnSp>
      <p:grpSp>
        <p:nvGrpSpPr>
          <p:cNvPr id="5" name="Groupe 4">
            <a:extLst>
              <a:ext uri="{FF2B5EF4-FFF2-40B4-BE49-F238E27FC236}">
                <a16:creationId xmlns:a16="http://schemas.microsoft.com/office/drawing/2014/main" id="{2B8BB3FD-4465-04F0-FB24-3BC696C6FE81}"/>
              </a:ext>
            </a:extLst>
          </p:cNvPr>
          <p:cNvGrpSpPr/>
          <p:nvPr>
            <p:custDataLst>
              <p:tags r:id="rId14"/>
            </p:custDataLst>
          </p:nvPr>
        </p:nvGrpSpPr>
        <p:grpSpPr>
          <a:xfrm>
            <a:off x="451972" y="1571266"/>
            <a:ext cx="4712700" cy="2311160"/>
            <a:chOff x="275625" y="1747609"/>
            <a:chExt cx="4712700" cy="2311160"/>
          </a:xfrm>
        </p:grpSpPr>
        <p:sp>
          <p:nvSpPr>
            <p:cNvPr id="2" name="Rectangle : coins arrondis 1">
              <a:extLst>
                <a:ext uri="{FF2B5EF4-FFF2-40B4-BE49-F238E27FC236}">
                  <a16:creationId xmlns:a16="http://schemas.microsoft.com/office/drawing/2014/main" id="{A798111C-446C-2D9F-B885-C1D54DACD8B4}"/>
                </a:ext>
              </a:extLst>
            </p:cNvPr>
            <p:cNvSpPr/>
            <p:nvPr/>
          </p:nvSpPr>
          <p:spPr>
            <a:xfrm>
              <a:off x="339793" y="1747609"/>
              <a:ext cx="4584365" cy="2311160"/>
            </a:xfrm>
            <a:prstGeom prst="roundRect">
              <a:avLst/>
            </a:prstGeom>
            <a:ln>
              <a:solidFill>
                <a:srgbClr val="B76AFF"/>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fr-FR"/>
            </a:p>
          </p:txBody>
        </p:sp>
        <p:sp>
          <p:nvSpPr>
            <p:cNvPr id="347" name="Google Shape;347;p27"/>
            <p:cNvSpPr txBox="1"/>
            <p:nvPr>
              <p:custDataLst>
                <p:tags r:id="rId25"/>
              </p:custDataLst>
            </p:nvPr>
          </p:nvSpPr>
          <p:spPr>
            <a:xfrm>
              <a:off x="275625" y="1815096"/>
              <a:ext cx="4712700" cy="2169784"/>
            </a:xfrm>
            <a:prstGeom prst="rect">
              <a:avLst/>
            </a:prstGeom>
            <a:noFill/>
            <a:ln>
              <a:noFill/>
            </a:ln>
          </p:spPr>
          <p:txBody>
            <a:bodyPr spcFirstLastPara="1" wrap="square" lIns="91425" tIns="45700" rIns="91425" bIns="45700" anchor="t" anchorCtr="0">
              <a:spAutoFit/>
            </a:bodyPr>
            <a:lstStyle/>
            <a:p>
              <a:pPr marL="335488" marR="0" lvl="0" indent="-335488" algn="l" rtl="0">
                <a:lnSpc>
                  <a:spcPct val="100000"/>
                </a:lnSpc>
                <a:spcBef>
                  <a:spcPts val="0"/>
                </a:spcBef>
                <a:spcAft>
                  <a:spcPts val="0"/>
                </a:spcAft>
                <a:buClr>
                  <a:srgbClr val="D20000"/>
                </a:buClr>
                <a:buSzPts val="1120"/>
                <a:buFont typeface="Noto Sans Symbols"/>
                <a:buChar char="◗"/>
              </a:pPr>
              <a:r>
                <a:rPr lang="fr-FR" sz="1600" b="0" i="0" u="none" strike="noStrike" cap="none" dirty="0">
                  <a:solidFill>
                    <a:schemeClr val="dk1"/>
                  </a:solidFill>
                  <a:latin typeface="Calibri"/>
                  <a:ea typeface="Calibri"/>
                  <a:cs typeface="Calibri"/>
                  <a:sym typeface="Calibri"/>
                </a:rPr>
                <a:t>L’Élément Fondamental se construit dans l’enfance et reste ancré en nous.</a:t>
              </a:r>
              <a:endParaRPr sz="1400" b="0" i="0" u="none" strike="noStrike" cap="none" dirty="0">
                <a:solidFill>
                  <a:srgbClr val="000000"/>
                </a:solidFill>
                <a:latin typeface="Arial"/>
                <a:ea typeface="Arial"/>
                <a:cs typeface="Arial"/>
                <a:sym typeface="Arial"/>
              </a:endParaRPr>
            </a:p>
            <a:p>
              <a:pPr marL="594664" marR="0" lvl="1" indent="-257735" algn="l" rtl="0">
                <a:lnSpc>
                  <a:spcPct val="100000"/>
                </a:lnSpc>
                <a:spcBef>
                  <a:spcPts val="600"/>
                </a:spcBef>
                <a:spcAft>
                  <a:spcPts val="0"/>
                </a:spcAft>
                <a:buClr>
                  <a:srgbClr val="9E8464"/>
                </a:buClr>
                <a:buSzPts val="910"/>
                <a:buFont typeface="Noto Sans Symbols"/>
                <a:buChar char="⦿"/>
              </a:pPr>
              <a:r>
                <a:rPr lang="fr-FR" sz="1400" b="0" i="0" u="none" strike="noStrike" cap="none" dirty="0">
                  <a:solidFill>
                    <a:schemeClr val="dk2"/>
                  </a:solidFill>
                  <a:latin typeface="Calibri"/>
                  <a:ea typeface="Calibri"/>
                  <a:cs typeface="Calibri"/>
                  <a:sym typeface="Calibri"/>
                </a:rPr>
                <a:t>Il conditionne nos motivations les plus profondes, notre façon d’être, la partie visible.</a:t>
              </a:r>
              <a:endParaRPr sz="1400" b="0" i="0" u="none" strike="noStrike" cap="none" dirty="0">
                <a:solidFill>
                  <a:srgbClr val="000000"/>
                </a:solidFill>
                <a:latin typeface="Arial"/>
                <a:ea typeface="Arial"/>
                <a:cs typeface="Arial"/>
                <a:sym typeface="Arial"/>
              </a:endParaRPr>
            </a:p>
            <a:p>
              <a:pPr marL="335488" marR="0" lvl="0" indent="-335488" algn="l" rtl="0">
                <a:lnSpc>
                  <a:spcPct val="100000"/>
                </a:lnSpc>
                <a:spcBef>
                  <a:spcPts val="600"/>
                </a:spcBef>
                <a:spcAft>
                  <a:spcPts val="0"/>
                </a:spcAft>
                <a:buClr>
                  <a:srgbClr val="D20000"/>
                </a:buClr>
                <a:buSzPts val="1120"/>
                <a:buFont typeface="Noto Sans Symbols"/>
                <a:buChar char="◗"/>
              </a:pPr>
              <a:r>
                <a:rPr lang="fr-FR" sz="1600" b="0" i="0" u="none" strike="noStrike" cap="none" dirty="0">
                  <a:solidFill>
                    <a:schemeClr val="dk1"/>
                  </a:solidFill>
                  <a:latin typeface="Calibri"/>
                  <a:ea typeface="Calibri"/>
                  <a:cs typeface="Calibri"/>
                  <a:sym typeface="Calibri"/>
                </a:rPr>
                <a:t>Nous entendons avec notre Élément Fondamental.</a:t>
              </a:r>
              <a:endParaRPr sz="1400" b="0" i="0" u="none" strike="noStrike" cap="none" dirty="0">
                <a:solidFill>
                  <a:srgbClr val="000000"/>
                </a:solidFill>
                <a:latin typeface="Arial"/>
                <a:ea typeface="Arial"/>
                <a:cs typeface="Arial"/>
                <a:sym typeface="Arial"/>
              </a:endParaRPr>
            </a:p>
            <a:p>
              <a:pPr marL="594664" marR="0" lvl="1" indent="-257735" algn="l" rtl="0">
                <a:lnSpc>
                  <a:spcPct val="100000"/>
                </a:lnSpc>
                <a:spcBef>
                  <a:spcPts val="600"/>
                </a:spcBef>
                <a:spcAft>
                  <a:spcPts val="0"/>
                </a:spcAft>
                <a:buClr>
                  <a:srgbClr val="9E8464"/>
                </a:buClr>
                <a:buSzPts val="910"/>
                <a:buFont typeface="Noto Sans Symbols"/>
                <a:buChar char="⦿"/>
              </a:pPr>
              <a:r>
                <a:rPr lang="fr-FR" sz="1400" b="0" i="0" u="none" strike="noStrike" cap="none" dirty="0">
                  <a:solidFill>
                    <a:schemeClr val="dk2"/>
                  </a:solidFill>
                  <a:latin typeface="Calibri"/>
                  <a:ea typeface="Calibri"/>
                  <a:cs typeface="Calibri"/>
                  <a:sym typeface="Calibri"/>
                </a:rPr>
                <a:t>Connaître l’Élément Fondamental de son interlocuteur, c’est connaître sa langue maternelle.</a:t>
              </a:r>
              <a:endParaRPr sz="1400" b="0" i="0" u="none" strike="noStrike" cap="none" dirty="0">
                <a:solidFill>
                  <a:srgbClr val="000000"/>
                </a:solidFill>
                <a:latin typeface="Arial"/>
                <a:ea typeface="Arial"/>
                <a:cs typeface="Arial"/>
                <a:sym typeface="Arial"/>
              </a:endParaRPr>
            </a:p>
          </p:txBody>
        </p:sp>
      </p:grpSp>
      <p:grpSp>
        <p:nvGrpSpPr>
          <p:cNvPr id="4" name="Groupe 3">
            <a:extLst>
              <a:ext uri="{FF2B5EF4-FFF2-40B4-BE49-F238E27FC236}">
                <a16:creationId xmlns:a16="http://schemas.microsoft.com/office/drawing/2014/main" id="{873B57D8-1300-B860-93D8-C7A77AF98AD6}"/>
              </a:ext>
            </a:extLst>
          </p:cNvPr>
          <p:cNvGrpSpPr/>
          <p:nvPr>
            <p:custDataLst>
              <p:tags r:id="rId15"/>
            </p:custDataLst>
          </p:nvPr>
        </p:nvGrpSpPr>
        <p:grpSpPr>
          <a:xfrm>
            <a:off x="456772" y="4226671"/>
            <a:ext cx="4707900" cy="2311160"/>
            <a:chOff x="254760" y="4226671"/>
            <a:chExt cx="4707900" cy="2311160"/>
          </a:xfrm>
        </p:grpSpPr>
        <p:sp>
          <p:nvSpPr>
            <p:cNvPr id="3" name="Rectangle : coins arrondis 2">
              <a:extLst>
                <a:ext uri="{FF2B5EF4-FFF2-40B4-BE49-F238E27FC236}">
                  <a16:creationId xmlns:a16="http://schemas.microsoft.com/office/drawing/2014/main" id="{D09EDADF-7CF5-8426-ECE2-4490CAB7B403}"/>
                </a:ext>
              </a:extLst>
            </p:cNvPr>
            <p:cNvSpPr/>
            <p:nvPr/>
          </p:nvSpPr>
          <p:spPr>
            <a:xfrm>
              <a:off x="316528" y="4226671"/>
              <a:ext cx="4584365" cy="2311160"/>
            </a:xfrm>
            <a:prstGeom prst="roundRect">
              <a:avLst/>
            </a:prstGeom>
            <a:ln>
              <a:solidFill>
                <a:srgbClr val="F04567"/>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fr-FR"/>
            </a:p>
          </p:txBody>
        </p:sp>
        <p:sp>
          <p:nvSpPr>
            <p:cNvPr id="348" name="Google Shape;348;p27"/>
            <p:cNvSpPr txBox="1"/>
            <p:nvPr>
              <p:custDataLst>
                <p:tags r:id="rId24"/>
              </p:custDataLst>
            </p:nvPr>
          </p:nvSpPr>
          <p:spPr>
            <a:xfrm>
              <a:off x="254760" y="4297198"/>
              <a:ext cx="4707900" cy="2139600"/>
            </a:xfrm>
            <a:prstGeom prst="rect">
              <a:avLst/>
            </a:prstGeom>
            <a:noFill/>
            <a:ln>
              <a:noFill/>
            </a:ln>
          </p:spPr>
          <p:txBody>
            <a:bodyPr spcFirstLastPara="1" wrap="square" lIns="91425" tIns="45700" rIns="91425" bIns="45700" anchor="t" anchorCtr="0">
              <a:spAutoFit/>
            </a:bodyPr>
            <a:lstStyle/>
            <a:p>
              <a:pPr marL="335488" marR="0" lvl="0" indent="-335488" algn="l" rtl="0">
                <a:lnSpc>
                  <a:spcPct val="100000"/>
                </a:lnSpc>
                <a:spcBef>
                  <a:spcPts val="0"/>
                </a:spcBef>
                <a:spcAft>
                  <a:spcPts val="0"/>
                </a:spcAft>
                <a:buClr>
                  <a:srgbClr val="D20000"/>
                </a:buClr>
                <a:buSzPts val="1120"/>
                <a:buFont typeface="Noto Sans Symbols"/>
                <a:buChar char="◗"/>
              </a:pPr>
              <a:r>
                <a:rPr lang="fr-FR" sz="1600" b="0" i="0" u="none" strike="noStrike" cap="none" dirty="0">
                  <a:solidFill>
                    <a:schemeClr val="dk1"/>
                  </a:solidFill>
                  <a:latin typeface="Calibri"/>
                  <a:ea typeface="Calibri"/>
                  <a:cs typeface="Calibri"/>
                  <a:sym typeface="Calibri"/>
                </a:rPr>
                <a:t>Au cours de la vie, il est possible que nous changions d’Élément Actuel.</a:t>
              </a:r>
              <a:endParaRPr sz="1400" b="0" i="0" u="none" strike="noStrike" cap="none" dirty="0">
                <a:solidFill>
                  <a:srgbClr val="000000"/>
                </a:solidFill>
                <a:latin typeface="Arial"/>
                <a:ea typeface="Arial"/>
                <a:cs typeface="Arial"/>
                <a:sym typeface="Arial"/>
              </a:endParaRPr>
            </a:p>
            <a:p>
              <a:pPr marL="594664" marR="0" lvl="1" indent="-257735" algn="l" rtl="0">
                <a:lnSpc>
                  <a:spcPct val="100000"/>
                </a:lnSpc>
                <a:spcBef>
                  <a:spcPts val="600"/>
                </a:spcBef>
                <a:spcAft>
                  <a:spcPts val="0"/>
                </a:spcAft>
                <a:buClr>
                  <a:srgbClr val="9E8464"/>
                </a:buClr>
                <a:buSzPts val="910"/>
                <a:buFont typeface="Noto Sans Symbols"/>
                <a:buChar char="⦿"/>
              </a:pPr>
              <a:r>
                <a:rPr lang="fr-FR" sz="1400" b="0" i="0" u="none" strike="noStrike" cap="none" dirty="0">
                  <a:solidFill>
                    <a:schemeClr val="dk2"/>
                  </a:solidFill>
                  <a:latin typeface="Calibri"/>
                  <a:ea typeface="Calibri"/>
                  <a:cs typeface="Calibri"/>
                  <a:sym typeface="Calibri"/>
                </a:rPr>
                <a:t>Nous présentons de façon prolongée (&gt;2ans) les caractéristiques d’un autre élément de personnalité que notre Fondamental.</a:t>
              </a:r>
              <a:endParaRPr sz="1400" b="0" i="0" u="none" strike="noStrike" cap="none" dirty="0">
                <a:solidFill>
                  <a:srgbClr val="000000"/>
                </a:solidFill>
                <a:latin typeface="Arial"/>
                <a:ea typeface="Arial"/>
                <a:cs typeface="Arial"/>
                <a:sym typeface="Arial"/>
              </a:endParaRPr>
            </a:p>
            <a:p>
              <a:pPr marL="335488" marR="0" lvl="0" indent="-335488" algn="l" rtl="0">
                <a:lnSpc>
                  <a:spcPct val="100000"/>
                </a:lnSpc>
                <a:spcBef>
                  <a:spcPts val="600"/>
                </a:spcBef>
                <a:spcAft>
                  <a:spcPts val="0"/>
                </a:spcAft>
                <a:buClr>
                  <a:srgbClr val="D20000"/>
                </a:buClr>
                <a:buSzPts val="1120"/>
                <a:buFont typeface="Noto Sans Symbols"/>
                <a:buChar char="◗"/>
              </a:pPr>
              <a:r>
                <a:rPr lang="fr-FR" sz="1600" b="0" i="0" u="none" strike="noStrike" cap="none" dirty="0">
                  <a:solidFill>
                    <a:schemeClr val="dk1"/>
                  </a:solidFill>
                  <a:latin typeface="Calibri"/>
                  <a:ea typeface="Calibri"/>
                  <a:cs typeface="Calibri"/>
                  <a:sym typeface="Calibri"/>
                </a:rPr>
                <a:t>Nous décidons avec notre Élément Actuel.</a:t>
              </a:r>
              <a:endParaRPr sz="1400" b="0" i="0" u="none" strike="noStrike" cap="none" dirty="0">
                <a:solidFill>
                  <a:srgbClr val="000000"/>
                </a:solidFill>
                <a:latin typeface="Arial"/>
                <a:ea typeface="Arial"/>
                <a:cs typeface="Arial"/>
                <a:sym typeface="Arial"/>
              </a:endParaRPr>
            </a:p>
            <a:p>
              <a:pPr marL="594664" marR="0" lvl="1" indent="-257735" algn="l" rtl="0">
                <a:lnSpc>
                  <a:spcPct val="100000"/>
                </a:lnSpc>
                <a:spcBef>
                  <a:spcPts val="600"/>
                </a:spcBef>
                <a:spcAft>
                  <a:spcPts val="0"/>
                </a:spcAft>
                <a:buClr>
                  <a:srgbClr val="9E8464"/>
                </a:buClr>
                <a:buSzPts val="910"/>
                <a:buFont typeface="Noto Sans Symbols"/>
                <a:buChar char="⦿"/>
              </a:pPr>
              <a:r>
                <a:rPr lang="fr-FR" sz="1400" b="0" i="0" u="none" strike="noStrike" cap="none" dirty="0">
                  <a:solidFill>
                    <a:schemeClr val="dk2"/>
                  </a:solidFill>
                  <a:latin typeface="Calibri"/>
                  <a:ea typeface="Calibri"/>
                  <a:cs typeface="Calibri"/>
                  <a:sym typeface="Calibri"/>
                </a:rPr>
                <a:t>Lorsque nous changeons d’Élément Actuel, nous changeons de sources de motivation.</a:t>
              </a:r>
              <a:endParaRPr sz="1400" b="0" i="0" u="none" strike="noStrike" cap="none" dirty="0">
                <a:solidFill>
                  <a:srgbClr val="000000"/>
                </a:solidFill>
                <a:latin typeface="Arial"/>
                <a:ea typeface="Arial"/>
                <a:cs typeface="Arial"/>
                <a:sym typeface="Arial"/>
              </a:endParaRPr>
            </a:p>
          </p:txBody>
        </p:sp>
      </p:grpSp>
      <p:cxnSp>
        <p:nvCxnSpPr>
          <p:cNvPr id="349" name="Google Shape;349;p27"/>
          <p:cNvCxnSpPr>
            <a:cxnSpLocks/>
          </p:cNvCxnSpPr>
          <p:nvPr>
            <p:custDataLst>
              <p:tags r:id="rId16"/>
            </p:custDataLst>
          </p:nvPr>
        </p:nvCxnSpPr>
        <p:spPr>
          <a:xfrm>
            <a:off x="6560749" y="1582289"/>
            <a:ext cx="5521896" cy="0"/>
          </a:xfrm>
          <a:prstGeom prst="straightConnector1">
            <a:avLst/>
          </a:prstGeom>
          <a:noFill/>
          <a:ln w="25400" cap="flat" cmpd="sng">
            <a:solidFill>
              <a:schemeClr val="dk1"/>
            </a:solidFill>
            <a:prstDash val="solid"/>
            <a:miter lim="800000"/>
            <a:headEnd type="none" w="sm" len="sm"/>
            <a:tailEnd type="stealth" w="med" len="med"/>
          </a:ln>
        </p:spPr>
      </p:cxnSp>
      <p:sp>
        <p:nvSpPr>
          <p:cNvPr id="6" name="ZoneTexte 5">
            <a:extLst>
              <a:ext uri="{FF2B5EF4-FFF2-40B4-BE49-F238E27FC236}">
                <a16:creationId xmlns:a16="http://schemas.microsoft.com/office/drawing/2014/main" id="{0856A88A-266A-29AC-BC8D-96A47232E1F9}"/>
              </a:ext>
            </a:extLst>
          </p:cNvPr>
          <p:cNvSpPr txBox="1"/>
          <p:nvPr>
            <p:custDataLst>
              <p:tags r:id="rId17"/>
            </p:custDataLst>
          </p:nvPr>
        </p:nvSpPr>
        <p:spPr>
          <a:xfrm>
            <a:off x="747325" y="1276757"/>
            <a:ext cx="1502228" cy="307777"/>
          </a:xfrm>
          <a:prstGeom prst="rect">
            <a:avLst/>
          </a:prstGeom>
          <a:noFill/>
        </p:spPr>
        <p:txBody>
          <a:bodyPr wrap="square" rtlCol="0">
            <a:spAutoFit/>
          </a:bodyPr>
          <a:lstStyle/>
          <a:p>
            <a:r>
              <a:rPr lang="fr-FR" b="1" dirty="0">
                <a:solidFill>
                  <a:srgbClr val="B76AFF"/>
                </a:solidFill>
              </a:rPr>
              <a:t>Fondamental</a:t>
            </a:r>
          </a:p>
        </p:txBody>
      </p:sp>
      <p:sp>
        <p:nvSpPr>
          <p:cNvPr id="8" name="ZoneTexte 7">
            <a:extLst>
              <a:ext uri="{FF2B5EF4-FFF2-40B4-BE49-F238E27FC236}">
                <a16:creationId xmlns:a16="http://schemas.microsoft.com/office/drawing/2014/main" id="{D9BB82B3-41FD-F7C0-87C8-D0454D23861E}"/>
              </a:ext>
            </a:extLst>
          </p:cNvPr>
          <p:cNvSpPr txBox="1"/>
          <p:nvPr>
            <p:custDataLst>
              <p:tags r:id="rId18"/>
            </p:custDataLst>
          </p:nvPr>
        </p:nvSpPr>
        <p:spPr>
          <a:xfrm>
            <a:off x="747325" y="3935517"/>
            <a:ext cx="1502228" cy="307777"/>
          </a:xfrm>
          <a:prstGeom prst="rect">
            <a:avLst/>
          </a:prstGeom>
          <a:noFill/>
        </p:spPr>
        <p:txBody>
          <a:bodyPr wrap="square" rtlCol="0">
            <a:spAutoFit/>
          </a:bodyPr>
          <a:lstStyle/>
          <a:p>
            <a:r>
              <a:rPr lang="fr-FR" b="1" dirty="0">
                <a:solidFill>
                  <a:srgbClr val="F04567"/>
                </a:solidFill>
              </a:rPr>
              <a:t>Actuel</a:t>
            </a:r>
          </a:p>
        </p:txBody>
      </p:sp>
      <p:grpSp>
        <p:nvGrpSpPr>
          <p:cNvPr id="10" name="Groupe 9">
            <a:extLst>
              <a:ext uri="{FF2B5EF4-FFF2-40B4-BE49-F238E27FC236}">
                <a16:creationId xmlns:a16="http://schemas.microsoft.com/office/drawing/2014/main" id="{C980009B-E127-D384-99F5-51FD1C5B9B93}"/>
              </a:ext>
            </a:extLst>
          </p:cNvPr>
          <p:cNvGrpSpPr/>
          <p:nvPr>
            <p:custDataLst>
              <p:tags r:id="rId19"/>
            </p:custDataLst>
          </p:nvPr>
        </p:nvGrpSpPr>
        <p:grpSpPr>
          <a:xfrm>
            <a:off x="8312356" y="952893"/>
            <a:ext cx="1696962" cy="466543"/>
            <a:chOff x="6717286" y="1229282"/>
            <a:chExt cx="1587921" cy="400110"/>
          </a:xfrm>
        </p:grpSpPr>
        <p:pic>
          <p:nvPicPr>
            <p:cNvPr id="11" name="Google Shape;334;p27">
              <a:extLst>
                <a:ext uri="{FF2B5EF4-FFF2-40B4-BE49-F238E27FC236}">
                  <a16:creationId xmlns:a16="http://schemas.microsoft.com/office/drawing/2014/main" id="{6C481F56-ACA0-C107-0D89-03E857C2DE97}"/>
                </a:ext>
              </a:extLst>
            </p:cNvPr>
            <p:cNvPicPr preferRelativeResize="0"/>
            <p:nvPr>
              <p:custDataLst>
                <p:tags r:id="rId22"/>
              </p:custDataLst>
            </p:nvPr>
          </p:nvPicPr>
          <p:blipFill rotWithShape="1">
            <a:blip r:embed="rId33">
              <a:alphaModFix/>
            </a:blip>
            <a:srcRect/>
            <a:stretch/>
          </p:blipFill>
          <p:spPr>
            <a:xfrm>
              <a:off x="6796702" y="1229282"/>
              <a:ext cx="483970" cy="390589"/>
            </a:xfrm>
            <a:prstGeom prst="rect">
              <a:avLst/>
            </a:prstGeom>
            <a:noFill/>
            <a:ln>
              <a:noFill/>
            </a:ln>
          </p:spPr>
        </p:pic>
        <p:sp>
          <p:nvSpPr>
            <p:cNvPr id="12" name="Google Shape;335;p27">
              <a:extLst>
                <a:ext uri="{FF2B5EF4-FFF2-40B4-BE49-F238E27FC236}">
                  <a16:creationId xmlns:a16="http://schemas.microsoft.com/office/drawing/2014/main" id="{59E5F11C-7CBF-1B6E-AE0F-CCECEE6B215D}"/>
                </a:ext>
              </a:extLst>
            </p:cNvPr>
            <p:cNvSpPr txBox="1"/>
            <p:nvPr>
              <p:custDataLst>
                <p:tags r:id="rId23"/>
              </p:custDataLst>
            </p:nvPr>
          </p:nvSpPr>
          <p:spPr>
            <a:xfrm>
              <a:off x="6717286" y="1229282"/>
              <a:ext cx="1587921" cy="400110"/>
            </a:xfrm>
            <a:prstGeom prst="rect">
              <a:avLst/>
            </a:prstGeom>
            <a:noFill/>
            <a:ln>
              <a:solidFill>
                <a:schemeClr val="bg2"/>
              </a:solid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2000"/>
                <a:buFont typeface="Calibri"/>
                <a:buNone/>
              </a:pPr>
              <a:r>
                <a:rPr lang="fr-FR" sz="2000" dirty="0">
                  <a:solidFill>
                    <a:schemeClr val="tx1">
                      <a:lumMod val="95000"/>
                      <a:lumOff val="5000"/>
                    </a:schemeClr>
                  </a:solidFill>
                  <a:latin typeface="Calibri"/>
                  <a:ea typeface="Calibri"/>
                  <a:cs typeface="Calibri"/>
                  <a:sym typeface="Calibri"/>
                </a:rPr>
                <a:t>É</a:t>
              </a:r>
              <a:r>
                <a:rPr lang="fr-FR" sz="2000" b="0" i="0" u="none" strike="noStrike" cap="none" dirty="0">
                  <a:solidFill>
                    <a:schemeClr val="tx1">
                      <a:lumMod val="95000"/>
                      <a:lumOff val="5000"/>
                    </a:schemeClr>
                  </a:solidFill>
                  <a:latin typeface="Calibri"/>
                  <a:ea typeface="Calibri"/>
                  <a:cs typeface="Calibri"/>
                  <a:sym typeface="Calibri"/>
                </a:rPr>
                <a:t>nergie</a:t>
              </a:r>
              <a:endParaRPr sz="1400" b="0" i="0" u="none" strike="noStrike" cap="none" dirty="0">
                <a:solidFill>
                  <a:schemeClr val="tx1">
                    <a:lumMod val="95000"/>
                    <a:lumOff val="5000"/>
                  </a:schemeClr>
                </a:solidFill>
                <a:latin typeface="Arial"/>
                <a:ea typeface="Arial"/>
                <a:cs typeface="Arial"/>
                <a:sym typeface="Arial"/>
              </a:endParaRPr>
            </a:p>
          </p:txBody>
        </p:sp>
      </p:grpSp>
      <p:grpSp>
        <p:nvGrpSpPr>
          <p:cNvPr id="37" name="Groupe 36">
            <a:extLst>
              <a:ext uri="{FF2B5EF4-FFF2-40B4-BE49-F238E27FC236}">
                <a16:creationId xmlns:a16="http://schemas.microsoft.com/office/drawing/2014/main" id="{DF76349F-CABF-6461-6361-3145D0608D07}"/>
              </a:ext>
            </a:extLst>
          </p:cNvPr>
          <p:cNvGrpSpPr/>
          <p:nvPr>
            <p:custDataLst>
              <p:tags r:id="rId20"/>
            </p:custDataLst>
          </p:nvPr>
        </p:nvGrpSpPr>
        <p:grpSpPr>
          <a:xfrm>
            <a:off x="5397228" y="3173124"/>
            <a:ext cx="488595" cy="1654141"/>
            <a:chOff x="5397229" y="3173124"/>
            <a:chExt cx="457200" cy="1418601"/>
          </a:xfrm>
        </p:grpSpPr>
        <p:sp>
          <p:nvSpPr>
            <p:cNvPr id="20" name="Google Shape;335;p27">
              <a:extLst>
                <a:ext uri="{FF2B5EF4-FFF2-40B4-BE49-F238E27FC236}">
                  <a16:creationId xmlns:a16="http://schemas.microsoft.com/office/drawing/2014/main" id="{EFBEE363-A1AA-3009-C4DB-E9D7F701D35D}"/>
                </a:ext>
              </a:extLst>
            </p:cNvPr>
            <p:cNvSpPr txBox="1"/>
            <p:nvPr>
              <p:custDataLst>
                <p:tags r:id="rId21"/>
              </p:custDataLst>
            </p:nvPr>
          </p:nvSpPr>
          <p:spPr>
            <a:xfrm rot="16200000">
              <a:off x="4908951" y="3682370"/>
              <a:ext cx="1418601" cy="400110"/>
            </a:xfrm>
            <a:prstGeom prst="rect">
              <a:avLst/>
            </a:prstGeom>
            <a:noFill/>
            <a:ln>
              <a:solidFill>
                <a:schemeClr val="bg2"/>
              </a:solid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2000"/>
                <a:buFont typeface="Calibri"/>
                <a:buNone/>
              </a:pPr>
              <a:r>
                <a:rPr lang="fr-FR" sz="2000" b="0" i="0" u="none" strike="noStrike" cap="none" dirty="0">
                  <a:solidFill>
                    <a:schemeClr val="tx1">
                      <a:lumMod val="95000"/>
                      <a:lumOff val="5000"/>
                    </a:schemeClr>
                  </a:solidFill>
                  <a:latin typeface="Calibri"/>
                  <a:ea typeface="Calibri"/>
                  <a:cs typeface="Calibri"/>
                  <a:sym typeface="Calibri"/>
                </a:rPr>
                <a:t>Effort .</a:t>
              </a:r>
              <a:endParaRPr sz="1400" b="0" i="0" u="none" strike="noStrike" cap="none" dirty="0">
                <a:solidFill>
                  <a:schemeClr val="tx1">
                    <a:lumMod val="95000"/>
                    <a:lumOff val="5000"/>
                  </a:schemeClr>
                </a:solidFill>
                <a:latin typeface="Arial"/>
                <a:ea typeface="Arial"/>
                <a:cs typeface="Arial"/>
                <a:sym typeface="Arial"/>
              </a:endParaRPr>
            </a:p>
          </p:txBody>
        </p:sp>
        <p:pic>
          <p:nvPicPr>
            <p:cNvPr id="24" name="Graphique 23" descr="Plongée sous-marine contour">
              <a:extLst>
                <a:ext uri="{FF2B5EF4-FFF2-40B4-BE49-F238E27FC236}">
                  <a16:creationId xmlns:a16="http://schemas.microsoft.com/office/drawing/2014/main" id="{6A0F18CC-81F7-2854-8E39-A118A80013B3}"/>
                </a:ext>
              </a:extLst>
            </p:cNvPr>
            <p:cNvPicPr>
              <a:picLocks noChangeAspect="1"/>
            </p:cNvPicPr>
            <p:nvPr/>
          </p:nvPicPr>
          <p:blipFill>
            <a:blip r:embed="rId34">
              <a:extLst>
                <a:ext uri="{96DAC541-7B7A-43D3-8B79-37D633B846F1}">
                  <asvg:svgBlip xmlns:asvg="http://schemas.microsoft.com/office/drawing/2016/SVG/main" r:embed="rId35"/>
                </a:ext>
              </a:extLst>
            </a:blip>
            <a:stretch>
              <a:fillRect/>
            </a:stretch>
          </p:blipFill>
          <p:spPr>
            <a:xfrm>
              <a:off x="5397229" y="4089405"/>
              <a:ext cx="457200" cy="457200"/>
            </a:xfrm>
            <a:prstGeom prst="rect">
              <a:avLst/>
            </a:prstGeom>
            <a:effectLst>
              <a:softEdge rad="0"/>
            </a:effectLst>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40"/>
                                        </p:tgtEl>
                                        <p:attrNameLst>
                                          <p:attrName>style.visibility</p:attrName>
                                        </p:attrNameLst>
                                      </p:cBhvr>
                                      <p:to>
                                        <p:strVal val="visible"/>
                                      </p:to>
                                    </p:set>
                                    <p:animEffect transition="in" filter="fade">
                                      <p:cBhvr>
                                        <p:cTn id="7" dur="1000"/>
                                        <p:tgtEl>
                                          <p:spTgt spid="340"/>
                                        </p:tgtEl>
                                      </p:cBhvr>
                                    </p:animEffect>
                                  </p:childTnLst>
                                </p:cTn>
                              </p:par>
                              <p:par>
                                <p:cTn id="8" presetID="10" presetClass="entr" presetSubtype="0" fill="hold" nodeType="withEffect">
                                  <p:stCondLst>
                                    <p:cond delay="0"/>
                                  </p:stCondLst>
                                  <p:childTnLst>
                                    <p:set>
                                      <p:cBhvr>
                                        <p:cTn id="9" dur="1" fill="hold">
                                          <p:stCondLst>
                                            <p:cond delay="0"/>
                                          </p:stCondLst>
                                        </p:cTn>
                                        <p:tgtEl>
                                          <p:spTgt spid="337"/>
                                        </p:tgtEl>
                                        <p:attrNameLst>
                                          <p:attrName>style.visibility</p:attrName>
                                        </p:attrNameLst>
                                      </p:cBhvr>
                                      <p:to>
                                        <p:strVal val="visible"/>
                                      </p:to>
                                    </p:set>
                                    <p:animEffect transition="in" filter="fade">
                                      <p:cBhvr>
                                        <p:cTn id="10" dur="1000"/>
                                        <p:tgtEl>
                                          <p:spTgt spid="337"/>
                                        </p:tgtEl>
                                      </p:cBhvr>
                                    </p:animEffect>
                                  </p:childTnLst>
                                </p:cTn>
                              </p:par>
                            </p:childTnLst>
                          </p:cTn>
                        </p:par>
                        <p:par>
                          <p:cTn id="11" fill="hold">
                            <p:stCondLst>
                              <p:cond delay="1000"/>
                            </p:stCondLst>
                            <p:childTnLst>
                              <p:par>
                                <p:cTn id="12" presetID="10" presetClass="entr" presetSubtype="0" fill="hold" nodeType="afterEffect">
                                  <p:stCondLst>
                                    <p:cond delay="500"/>
                                  </p:stCondLst>
                                  <p:childTnLst>
                                    <p:set>
                                      <p:cBhvr>
                                        <p:cTn id="13" dur="1" fill="hold">
                                          <p:stCondLst>
                                            <p:cond delay="0"/>
                                          </p:stCondLst>
                                        </p:cTn>
                                        <p:tgtEl>
                                          <p:spTgt spid="338"/>
                                        </p:tgtEl>
                                        <p:attrNameLst>
                                          <p:attrName>style.visibility</p:attrName>
                                        </p:attrNameLst>
                                      </p:cBhvr>
                                      <p:to>
                                        <p:strVal val="visible"/>
                                      </p:to>
                                    </p:set>
                                    <p:animEffect transition="in" filter="fade">
                                      <p:cBhvr>
                                        <p:cTn id="14" dur="1000"/>
                                        <p:tgtEl>
                                          <p:spTgt spid="338"/>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323"/>
                                        </p:tgtEl>
                                        <p:attrNameLst>
                                          <p:attrName>style.visibility</p:attrName>
                                        </p:attrNameLst>
                                      </p:cBhvr>
                                      <p:to>
                                        <p:strVal val="visible"/>
                                      </p:to>
                                    </p:set>
                                    <p:animEffect transition="in" filter="fade">
                                      <p:cBhvr>
                                        <p:cTn id="19" dur="1000"/>
                                        <p:tgtEl>
                                          <p:spTgt spid="323"/>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1000"/>
                                        <p:tgtEl>
                                          <p:spTgt spid="6"/>
                                        </p:tgtEl>
                                      </p:cBhvr>
                                    </p:animEffect>
                                    <p:anim calcmode="lin" valueType="num">
                                      <p:cBhvr>
                                        <p:cTn id="30" dur="1000" fill="hold"/>
                                        <p:tgtEl>
                                          <p:spTgt spid="6"/>
                                        </p:tgtEl>
                                        <p:attrNameLst>
                                          <p:attrName>ppt_x</p:attrName>
                                        </p:attrNameLst>
                                      </p:cBhvr>
                                      <p:tavLst>
                                        <p:tav tm="0">
                                          <p:val>
                                            <p:strVal val="#ppt_x"/>
                                          </p:val>
                                        </p:tav>
                                        <p:tav tm="100000">
                                          <p:val>
                                            <p:strVal val="#ppt_x"/>
                                          </p:val>
                                        </p:tav>
                                      </p:tavLst>
                                    </p:anim>
                                    <p:anim calcmode="lin" valueType="num">
                                      <p:cBhvr>
                                        <p:cTn id="3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fade">
                                      <p:cBhvr>
                                        <p:cTn id="36" dur="1000"/>
                                        <p:tgtEl>
                                          <p:spTgt spid="4"/>
                                        </p:tgtEl>
                                      </p:cBhvr>
                                    </p:animEffect>
                                    <p:anim calcmode="lin" valueType="num">
                                      <p:cBhvr>
                                        <p:cTn id="37" dur="1000" fill="hold"/>
                                        <p:tgtEl>
                                          <p:spTgt spid="4"/>
                                        </p:tgtEl>
                                        <p:attrNameLst>
                                          <p:attrName>ppt_x</p:attrName>
                                        </p:attrNameLst>
                                      </p:cBhvr>
                                      <p:tavLst>
                                        <p:tav tm="0">
                                          <p:val>
                                            <p:strVal val="#ppt_x"/>
                                          </p:val>
                                        </p:tav>
                                        <p:tav tm="100000">
                                          <p:val>
                                            <p:strVal val="#ppt_x"/>
                                          </p:val>
                                        </p:tav>
                                      </p:tavLst>
                                    </p:anim>
                                    <p:anim calcmode="lin" valueType="num">
                                      <p:cBhvr>
                                        <p:cTn id="38" dur="1000" fill="hold"/>
                                        <p:tgtEl>
                                          <p:spTgt spid="4"/>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fade">
                                      <p:cBhvr>
                                        <p:cTn id="41" dur="1000"/>
                                        <p:tgtEl>
                                          <p:spTgt spid="8"/>
                                        </p:tgtEl>
                                      </p:cBhvr>
                                    </p:animEffect>
                                    <p:anim calcmode="lin" valueType="num">
                                      <p:cBhvr>
                                        <p:cTn id="42" dur="1000" fill="hold"/>
                                        <p:tgtEl>
                                          <p:spTgt spid="8"/>
                                        </p:tgtEl>
                                        <p:attrNameLst>
                                          <p:attrName>ppt_x</p:attrName>
                                        </p:attrNameLst>
                                      </p:cBhvr>
                                      <p:tavLst>
                                        <p:tav tm="0">
                                          <p:val>
                                            <p:strVal val="#ppt_x"/>
                                          </p:val>
                                        </p:tav>
                                        <p:tav tm="100000">
                                          <p:val>
                                            <p:strVal val="#ppt_x"/>
                                          </p:val>
                                        </p:tav>
                                      </p:tavLst>
                                    </p:anim>
                                    <p:anim calcmode="lin" valueType="num">
                                      <p:cBhvr>
                                        <p:cTn id="43" dur="1000" fill="hold"/>
                                        <p:tgtEl>
                                          <p:spTgt spid="8"/>
                                        </p:tgtEl>
                                        <p:attrNameLst>
                                          <p:attrName>ppt_y</p:attrName>
                                        </p:attrNameLst>
                                      </p:cBhvr>
                                      <p:tavLst>
                                        <p:tav tm="0">
                                          <p:val>
                                            <p:strVal val="#ppt_y+.1"/>
                                          </p:val>
                                        </p:tav>
                                        <p:tav tm="100000">
                                          <p:val>
                                            <p:strVal val="#ppt_y"/>
                                          </p:val>
                                        </p:tav>
                                      </p:tavLst>
                                    </p:anim>
                                  </p:childTnLst>
                                </p:cTn>
                              </p:par>
                              <p:par>
                                <p:cTn id="44" presetID="10" presetClass="entr" presetSubtype="0" fill="hold" nodeType="withEffect">
                                  <p:stCondLst>
                                    <p:cond delay="0"/>
                                  </p:stCondLst>
                                  <p:childTnLst>
                                    <p:set>
                                      <p:cBhvr>
                                        <p:cTn id="45" dur="1" fill="hold">
                                          <p:stCondLst>
                                            <p:cond delay="0"/>
                                          </p:stCondLst>
                                        </p:cTn>
                                        <p:tgtEl>
                                          <p:spTgt spid="328"/>
                                        </p:tgtEl>
                                        <p:attrNameLst>
                                          <p:attrName>style.visibility</p:attrName>
                                        </p:attrNameLst>
                                      </p:cBhvr>
                                      <p:to>
                                        <p:strVal val="visible"/>
                                      </p:to>
                                    </p:set>
                                    <p:animEffect transition="in" filter="fade">
                                      <p:cBhvr>
                                        <p:cTn id="46" dur="1000"/>
                                        <p:tgtEl>
                                          <p:spTgt spid="328"/>
                                        </p:tgtEl>
                                      </p:cBhvr>
                                    </p:animEffect>
                                  </p:childTnLst>
                                </p:cTn>
                              </p:par>
                              <p:par>
                                <p:cTn id="47" presetID="10" presetClass="entr" presetSubtype="0" fill="hold" nodeType="withEffect">
                                  <p:stCondLst>
                                    <p:cond delay="0"/>
                                  </p:stCondLst>
                                  <p:childTnLst>
                                    <p:set>
                                      <p:cBhvr>
                                        <p:cTn id="48" dur="1" fill="hold">
                                          <p:stCondLst>
                                            <p:cond delay="0"/>
                                          </p:stCondLst>
                                        </p:cTn>
                                        <p:tgtEl>
                                          <p:spTgt spid="320"/>
                                        </p:tgtEl>
                                        <p:attrNameLst>
                                          <p:attrName>style.visibility</p:attrName>
                                        </p:attrNameLst>
                                      </p:cBhvr>
                                      <p:to>
                                        <p:strVal val="visible"/>
                                      </p:to>
                                    </p:set>
                                    <p:animEffect transition="in" filter="fade">
                                      <p:cBhvr>
                                        <p:cTn id="49" dur="500"/>
                                        <p:tgtEl>
                                          <p:spTgt spid="320"/>
                                        </p:tgtEl>
                                      </p:cBhvr>
                                    </p:animEffect>
                                  </p:childTnLst>
                                </p:cTn>
                              </p:par>
                              <p:par>
                                <p:cTn id="50" presetID="10" presetClass="entr" presetSubtype="0" fill="hold" nodeType="withEffect">
                                  <p:stCondLst>
                                    <p:cond delay="0"/>
                                  </p:stCondLst>
                                  <p:childTnLst>
                                    <p:set>
                                      <p:cBhvr>
                                        <p:cTn id="51" dur="1" fill="hold">
                                          <p:stCondLst>
                                            <p:cond delay="0"/>
                                          </p:stCondLst>
                                        </p:cTn>
                                        <p:tgtEl>
                                          <p:spTgt spid="321"/>
                                        </p:tgtEl>
                                        <p:attrNameLst>
                                          <p:attrName>style.visibility</p:attrName>
                                        </p:attrNameLst>
                                      </p:cBhvr>
                                      <p:to>
                                        <p:strVal val="visible"/>
                                      </p:to>
                                    </p:set>
                                    <p:animEffect transition="in" filter="fade">
                                      <p:cBhvr>
                                        <p:cTn id="52" dur="500"/>
                                        <p:tgtEl>
                                          <p:spTgt spid="321"/>
                                        </p:tgtEl>
                                      </p:cBhvr>
                                    </p:animEffect>
                                  </p:childTnLst>
                                </p:cTn>
                              </p:par>
                              <p:par>
                                <p:cTn id="53" presetID="10" presetClass="entr" presetSubtype="0" fill="hold" nodeType="withEffect">
                                  <p:stCondLst>
                                    <p:cond delay="0"/>
                                  </p:stCondLst>
                                  <p:childTnLst>
                                    <p:set>
                                      <p:cBhvr>
                                        <p:cTn id="54" dur="1" fill="hold">
                                          <p:stCondLst>
                                            <p:cond delay="0"/>
                                          </p:stCondLst>
                                        </p:cTn>
                                        <p:tgtEl>
                                          <p:spTgt spid="322"/>
                                        </p:tgtEl>
                                        <p:attrNameLst>
                                          <p:attrName>style.visibility</p:attrName>
                                        </p:attrNameLst>
                                      </p:cBhvr>
                                      <p:to>
                                        <p:strVal val="visible"/>
                                      </p:to>
                                    </p:set>
                                    <p:animEffect transition="in" filter="fade">
                                      <p:cBhvr>
                                        <p:cTn id="55" dur="500"/>
                                        <p:tgtEl>
                                          <p:spTgt spid="322"/>
                                        </p:tgtEl>
                                      </p:cBhvr>
                                    </p:animEffect>
                                  </p:childTnLst>
                                </p:cTn>
                              </p:par>
                              <p:par>
                                <p:cTn id="56" presetID="10" presetClass="entr" presetSubtype="0" fill="hold" nodeType="withEffect">
                                  <p:stCondLst>
                                    <p:cond delay="0"/>
                                  </p:stCondLst>
                                  <p:childTnLst>
                                    <p:set>
                                      <p:cBhvr>
                                        <p:cTn id="57" dur="1" fill="hold">
                                          <p:stCondLst>
                                            <p:cond delay="0"/>
                                          </p:stCondLst>
                                        </p:cTn>
                                        <p:tgtEl>
                                          <p:spTgt spid="339"/>
                                        </p:tgtEl>
                                        <p:attrNameLst>
                                          <p:attrName>style.visibility</p:attrName>
                                        </p:attrNameLst>
                                      </p:cBhvr>
                                      <p:to>
                                        <p:strVal val="visible"/>
                                      </p:to>
                                    </p:set>
                                    <p:animEffect transition="in" filter="fade">
                                      <p:cBhvr>
                                        <p:cTn id="58" dur="500"/>
                                        <p:tgtEl>
                                          <p:spTgt spid="339"/>
                                        </p:tgtEl>
                                      </p:cBhvr>
                                    </p:animEffect>
                                  </p:childTnLst>
                                </p:cTn>
                              </p:par>
                              <p:par>
                                <p:cTn id="59" presetID="10" presetClass="entr" presetSubtype="0" fill="hold" nodeType="withEffect">
                                  <p:stCondLst>
                                    <p:cond delay="0"/>
                                  </p:stCondLst>
                                  <p:childTnLst>
                                    <p:set>
                                      <p:cBhvr>
                                        <p:cTn id="60" dur="1" fill="hold">
                                          <p:stCondLst>
                                            <p:cond delay="0"/>
                                          </p:stCondLst>
                                        </p:cTn>
                                        <p:tgtEl>
                                          <p:spTgt spid="349"/>
                                        </p:tgtEl>
                                        <p:attrNameLst>
                                          <p:attrName>style.visibility</p:attrName>
                                        </p:attrNameLst>
                                      </p:cBhvr>
                                      <p:to>
                                        <p:strVal val="visible"/>
                                      </p:to>
                                    </p:set>
                                    <p:animEffect transition="in" filter="fade">
                                      <p:cBhvr>
                                        <p:cTn id="61" dur="1000"/>
                                        <p:tgtEl>
                                          <p:spTgt spid="349"/>
                                        </p:tgtEl>
                                      </p:cBhvr>
                                    </p:animEffect>
                                  </p:childTnLst>
                                </p:cTn>
                              </p:par>
                            </p:childTnLst>
                          </p:cTn>
                        </p:par>
                        <p:par>
                          <p:cTn id="62" fill="hold">
                            <p:stCondLst>
                              <p:cond delay="1000"/>
                            </p:stCondLst>
                            <p:childTnLst>
                              <p:par>
                                <p:cTn id="63" presetID="10" presetClass="entr" presetSubtype="0" fill="hold" nodeType="afterEffect">
                                  <p:stCondLst>
                                    <p:cond delay="0"/>
                                  </p:stCondLst>
                                  <p:childTnLst>
                                    <p:set>
                                      <p:cBhvr>
                                        <p:cTn id="64" dur="1" fill="hold">
                                          <p:stCondLst>
                                            <p:cond delay="0"/>
                                          </p:stCondLst>
                                        </p:cTn>
                                        <p:tgtEl>
                                          <p:spTgt spid="333"/>
                                        </p:tgtEl>
                                        <p:attrNameLst>
                                          <p:attrName>style.visibility</p:attrName>
                                        </p:attrNameLst>
                                      </p:cBhvr>
                                      <p:to>
                                        <p:strVal val="visible"/>
                                      </p:to>
                                    </p:set>
                                    <p:animEffect transition="in" filter="fade">
                                      <p:cBhvr>
                                        <p:cTn id="65" dur="500"/>
                                        <p:tgtEl>
                                          <p:spTgt spid="333"/>
                                        </p:tgtEl>
                                      </p:cBhvr>
                                    </p:animEffect>
                                  </p:childTnLst>
                                </p:cTn>
                              </p:par>
                            </p:childTnLst>
                          </p:cTn>
                        </p:par>
                        <p:par>
                          <p:cTn id="66" fill="hold">
                            <p:stCondLst>
                              <p:cond delay="1500"/>
                            </p:stCondLst>
                            <p:childTnLst>
                              <p:par>
                                <p:cTn id="67" presetID="10" presetClass="entr" presetSubtype="0" fill="hold" nodeType="afterEffect">
                                  <p:stCondLst>
                                    <p:cond delay="0"/>
                                  </p:stCondLst>
                                  <p:childTnLst>
                                    <p:set>
                                      <p:cBhvr>
                                        <p:cTn id="68" dur="1" fill="hold">
                                          <p:stCondLst>
                                            <p:cond delay="0"/>
                                          </p:stCondLst>
                                        </p:cTn>
                                        <p:tgtEl>
                                          <p:spTgt spid="336"/>
                                        </p:tgtEl>
                                        <p:attrNameLst>
                                          <p:attrName>style.visibility</p:attrName>
                                        </p:attrNameLst>
                                      </p:cBhvr>
                                      <p:to>
                                        <p:strVal val="visible"/>
                                      </p:to>
                                    </p:set>
                                    <p:animEffect transition="in" filter="fade">
                                      <p:cBhvr>
                                        <p:cTn id="69" dur="500"/>
                                        <p:tgtEl>
                                          <p:spTgt spid="336"/>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nodeType="clickEffect">
                                  <p:stCondLst>
                                    <p:cond delay="0"/>
                                  </p:stCondLst>
                                  <p:childTnLst>
                                    <p:set>
                                      <p:cBhvr>
                                        <p:cTn id="73" dur="1" fill="hold">
                                          <p:stCondLst>
                                            <p:cond delay="0"/>
                                          </p:stCondLst>
                                        </p:cTn>
                                        <p:tgtEl>
                                          <p:spTgt spid="10"/>
                                        </p:tgtEl>
                                        <p:attrNameLst>
                                          <p:attrName>style.visibility</p:attrName>
                                        </p:attrNameLst>
                                      </p:cBhvr>
                                      <p:to>
                                        <p:strVal val="visible"/>
                                      </p:to>
                                    </p:set>
                                    <p:animEffect transition="in" filter="fade">
                                      <p:cBhvr>
                                        <p:cTn id="74" dur="500"/>
                                        <p:tgtEl>
                                          <p:spTgt spid="10"/>
                                        </p:tgtEl>
                                      </p:cBhvr>
                                    </p:animEffect>
                                  </p:childTnLst>
                                </p:cTn>
                              </p:par>
                              <p:par>
                                <p:cTn id="75" presetID="10" presetClass="entr" presetSubtype="0" fill="hold" nodeType="withEffect">
                                  <p:stCondLst>
                                    <p:cond delay="0"/>
                                  </p:stCondLst>
                                  <p:childTnLst>
                                    <p:set>
                                      <p:cBhvr>
                                        <p:cTn id="76" dur="1" fill="hold">
                                          <p:stCondLst>
                                            <p:cond delay="0"/>
                                          </p:stCondLst>
                                        </p:cTn>
                                        <p:tgtEl>
                                          <p:spTgt spid="37"/>
                                        </p:tgtEl>
                                        <p:attrNameLst>
                                          <p:attrName>style.visibility</p:attrName>
                                        </p:attrNameLst>
                                      </p:cBhvr>
                                      <p:to>
                                        <p:strVal val="visible"/>
                                      </p:to>
                                    </p:set>
                                    <p:animEffect transition="in" filter="fade">
                                      <p:cBhvr>
                                        <p:cTn id="77" dur="500"/>
                                        <p:tgtEl>
                                          <p:spTgt spid="37"/>
                                        </p:tgtEl>
                                      </p:cBhvr>
                                    </p:animEffect>
                                  </p:childTnLst>
                                </p:cTn>
                              </p:par>
                              <p:par>
                                <p:cTn id="78" presetID="23" presetClass="exit" presetSubtype="32" fill="hold" nodeType="withEffect">
                                  <p:stCondLst>
                                    <p:cond delay="0"/>
                                  </p:stCondLst>
                                  <p:childTnLst>
                                    <p:anim calcmode="lin" valueType="num">
                                      <p:cBhvr additive="base">
                                        <p:cTn id="79" dur="500"/>
                                        <p:tgtEl>
                                          <p:spTgt spid="318"/>
                                        </p:tgtEl>
                                        <p:attrNameLst>
                                          <p:attrName>ppt_w</p:attrName>
                                        </p:attrNameLst>
                                      </p:cBhvr>
                                      <p:tavLst>
                                        <p:tav tm="0">
                                          <p:val>
                                            <p:strVal val="#ppt_w"/>
                                          </p:val>
                                        </p:tav>
                                        <p:tav tm="100000">
                                          <p:val>
                                            <p:strVal val="0"/>
                                          </p:val>
                                        </p:tav>
                                      </p:tavLst>
                                    </p:anim>
                                    <p:anim calcmode="lin" valueType="num">
                                      <p:cBhvr additive="base">
                                        <p:cTn id="80" dur="500"/>
                                        <p:tgtEl>
                                          <p:spTgt spid="318"/>
                                        </p:tgtEl>
                                        <p:attrNameLst>
                                          <p:attrName>ppt_h</p:attrName>
                                        </p:attrNameLst>
                                      </p:cBhvr>
                                      <p:tavLst>
                                        <p:tav tm="0">
                                          <p:val>
                                            <p:strVal val="#ppt_h"/>
                                          </p:val>
                                        </p:tav>
                                        <p:tav tm="100000">
                                          <p:val>
                                            <p:strVal val="0"/>
                                          </p:val>
                                        </p:tav>
                                      </p:tavLst>
                                    </p:anim>
                                    <p:set>
                                      <p:cBhvr>
                                        <p:cTn id="81" dur="1" fill="hold">
                                          <p:stCondLst>
                                            <p:cond delay="500"/>
                                          </p:stCondLst>
                                        </p:cTn>
                                        <p:tgtEl>
                                          <p:spTgt spid="31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53"/>
        <p:cNvGrpSpPr/>
        <p:nvPr/>
      </p:nvGrpSpPr>
      <p:grpSpPr>
        <a:xfrm>
          <a:off x="0" y="0"/>
          <a:ext cx="0" cy="0"/>
          <a:chOff x="0" y="0"/>
          <a:chExt cx="0" cy="0"/>
        </a:xfrm>
      </p:grpSpPr>
      <p:sp>
        <p:nvSpPr>
          <p:cNvPr id="354" name="Google Shape;354;p28"/>
          <p:cNvSpPr/>
          <p:nvPr>
            <p:custDataLst>
              <p:tags r:id="rId1"/>
            </p:custDataLst>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55" name="Google Shape;355;p28"/>
          <p:cNvSpPr txBox="1">
            <a:spLocks noGrp="1"/>
          </p:cNvSpPr>
          <p:nvPr>
            <p:ph type="title"/>
            <p:custDataLst>
              <p:tags r:id="rId2"/>
            </p:custDataLst>
          </p:nvPr>
        </p:nvSpPr>
        <p:spPr>
          <a:xfrm>
            <a:off x="638882" y="639193"/>
            <a:ext cx="3571810" cy="3573516"/>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5100"/>
              <a:buFont typeface="Calibri"/>
              <a:buNone/>
            </a:pPr>
            <a:r>
              <a:rPr lang="fr-FR" sz="5100" dirty="0">
                <a:solidFill>
                  <a:schemeClr val="dk1"/>
                </a:solidFill>
                <a:latin typeface="Calibri"/>
                <a:ea typeface="Calibri"/>
                <a:cs typeface="Calibri"/>
                <a:sym typeface="Calibri"/>
              </a:rPr>
              <a:t>Les 6 Éléments de </a:t>
            </a:r>
            <a:r>
              <a:rPr lang="fr-FR" sz="5100" dirty="0"/>
              <a:t>p</a:t>
            </a:r>
            <a:r>
              <a:rPr lang="fr-FR" sz="5100" dirty="0">
                <a:solidFill>
                  <a:schemeClr val="dk1"/>
                </a:solidFill>
                <a:latin typeface="Calibri"/>
                <a:ea typeface="Calibri"/>
                <a:cs typeface="Calibri"/>
                <a:sym typeface="Calibri"/>
              </a:rPr>
              <a:t>ersonnalité</a:t>
            </a:r>
            <a:endParaRPr dirty="0"/>
          </a:p>
        </p:txBody>
      </p:sp>
      <p:sp>
        <p:nvSpPr>
          <p:cNvPr id="356" name="Google Shape;356;p28"/>
          <p:cNvSpPr/>
          <p:nvPr>
            <p:custDataLst>
              <p:tags r:id="rId3"/>
            </p:custDataLst>
          </p:nvPr>
        </p:nvSpPr>
        <p:spPr>
          <a:xfrm>
            <a:off x="643278" y="4409267"/>
            <a:ext cx="3255095" cy="18288"/>
          </a:xfrm>
          <a:custGeom>
            <a:avLst/>
            <a:gdLst/>
            <a:ahLst/>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 name="Image 1">
            <a:extLst>
              <a:ext uri="{FF2B5EF4-FFF2-40B4-BE49-F238E27FC236}">
                <a16:creationId xmlns:a16="http://schemas.microsoft.com/office/drawing/2014/main" id="{35AB3B59-8476-7866-9A5E-609E863F2480}"/>
              </a:ext>
            </a:extLst>
          </p:cNvPr>
          <p:cNvPicPr>
            <a:picLocks noChangeAspect="1"/>
          </p:cNvPicPr>
          <p:nvPr>
            <p:custDataLst>
              <p:tags r:id="rId4"/>
            </p:custDataLst>
          </p:nvPr>
        </p:nvPicPr>
        <p:blipFill>
          <a:blip r:embed="rId7"/>
          <a:stretch>
            <a:fillRect/>
          </a:stretch>
        </p:blipFill>
        <p:spPr>
          <a:xfrm>
            <a:off x="6260115" y="380736"/>
            <a:ext cx="5145470" cy="6096528"/>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sp>
        <p:nvSpPr>
          <p:cNvPr id="362" name="Google Shape;362;p29"/>
          <p:cNvSpPr txBox="1">
            <a:spLocks noGrp="1"/>
          </p:cNvSpPr>
          <p:nvPr>
            <p:ph type="title"/>
            <p:custDataLst>
              <p:tags r:id="rId1"/>
            </p:custDataLst>
          </p:nvPr>
        </p:nvSpPr>
        <p:spPr>
          <a:xfrm>
            <a:off x="890652" y="652130"/>
            <a:ext cx="7866000" cy="436566"/>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100000"/>
              <a:buFont typeface="Calibri"/>
              <a:buNone/>
            </a:pPr>
            <a:r>
              <a:rPr lang="fr-FR"/>
              <a:t>Positions de vie</a:t>
            </a:r>
            <a:endParaRPr/>
          </a:p>
        </p:txBody>
      </p:sp>
      <p:sp>
        <p:nvSpPr>
          <p:cNvPr id="363" name="Google Shape;363;p29"/>
          <p:cNvSpPr/>
          <p:nvPr>
            <p:custDataLst>
              <p:tags r:id="rId2"/>
            </p:custDataLst>
          </p:nvPr>
        </p:nvSpPr>
        <p:spPr>
          <a:xfrm>
            <a:off x="6277460" y="5578610"/>
            <a:ext cx="1943100" cy="369887"/>
          </a:xfrm>
          <a:prstGeom prst="rect">
            <a:avLst/>
          </a:prstGeom>
          <a:solidFill>
            <a:schemeClr val="bg1"/>
          </a:solidFill>
          <a:ln>
            <a:solidFill>
              <a:schemeClr val="tx1">
                <a:lumMod val="50000"/>
                <a:lumOff val="50000"/>
              </a:schemeClr>
            </a:solidFill>
          </a:ln>
        </p:spPr>
        <p:txBody>
          <a:bodyPr spcFirstLastPara="1" wrap="square" lIns="90000" tIns="46800" rIns="90000" bIns="468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fr-FR" sz="2000" b="0" i="0" u="none" strike="noStrike" cap="none" dirty="0">
                <a:solidFill>
                  <a:srgbClr val="FFC000"/>
                </a:solidFill>
                <a:latin typeface="Calibri"/>
                <a:ea typeface="Calibri"/>
                <a:cs typeface="Calibri"/>
                <a:sym typeface="Calibri"/>
              </a:rPr>
              <a:t>POSITION</a:t>
            </a:r>
            <a:r>
              <a:rPr lang="fr-FR" sz="1800" b="0" i="0" u="none" strike="noStrike" cap="none" dirty="0">
                <a:solidFill>
                  <a:srgbClr val="FFC000"/>
                </a:solidFill>
                <a:latin typeface="Verdana"/>
                <a:ea typeface="Verdana"/>
                <a:cs typeface="Verdana"/>
                <a:sym typeface="Verdana"/>
              </a:rPr>
              <a:t> - +</a:t>
            </a:r>
            <a:endParaRPr sz="1400" b="0" i="0" u="none" strike="noStrike" cap="none" dirty="0">
              <a:solidFill>
                <a:srgbClr val="FFC000"/>
              </a:solidFill>
              <a:sym typeface="Arial"/>
            </a:endParaRPr>
          </a:p>
        </p:txBody>
      </p:sp>
      <p:sp>
        <p:nvSpPr>
          <p:cNvPr id="364" name="Google Shape;364;p29"/>
          <p:cNvSpPr/>
          <p:nvPr>
            <p:custDataLst>
              <p:tags r:id="rId3"/>
            </p:custDataLst>
          </p:nvPr>
        </p:nvSpPr>
        <p:spPr>
          <a:xfrm>
            <a:off x="3998745" y="2658599"/>
            <a:ext cx="1943100" cy="369888"/>
          </a:xfrm>
          <a:prstGeom prst="rect">
            <a:avLst/>
          </a:prstGeom>
          <a:solidFill>
            <a:schemeClr val="bg1"/>
          </a:solidFill>
          <a:ln>
            <a:solidFill>
              <a:schemeClr val="tx1">
                <a:lumMod val="50000"/>
                <a:lumOff val="50000"/>
              </a:schemeClr>
            </a:solidFill>
          </a:ln>
        </p:spPr>
        <p:txBody>
          <a:bodyPr spcFirstLastPara="1" wrap="square" lIns="90000" tIns="46800" rIns="90000" bIns="468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fr-FR" sz="2000" b="0" i="0" u="none" strike="noStrike" cap="none" dirty="0">
                <a:solidFill>
                  <a:srgbClr val="FFC000"/>
                </a:solidFill>
                <a:latin typeface="Calibri"/>
                <a:ea typeface="Calibri"/>
                <a:cs typeface="Calibri"/>
                <a:sym typeface="Calibri"/>
              </a:rPr>
              <a:t>POSITION + -</a:t>
            </a:r>
            <a:endParaRPr sz="1400" b="0" i="0" u="none" strike="noStrike" cap="none" dirty="0">
              <a:solidFill>
                <a:srgbClr val="FFC000"/>
              </a:solidFill>
              <a:sym typeface="Arial"/>
            </a:endParaRPr>
          </a:p>
        </p:txBody>
      </p:sp>
      <p:sp>
        <p:nvSpPr>
          <p:cNvPr id="365" name="Google Shape;365;p29"/>
          <p:cNvSpPr/>
          <p:nvPr>
            <p:custDataLst>
              <p:tags r:id="rId4"/>
            </p:custDataLst>
          </p:nvPr>
        </p:nvSpPr>
        <p:spPr>
          <a:xfrm>
            <a:off x="3903067" y="5593185"/>
            <a:ext cx="1943100" cy="340735"/>
          </a:xfrm>
          <a:prstGeom prst="rect">
            <a:avLst/>
          </a:prstGeom>
          <a:solidFill>
            <a:schemeClr val="bg1"/>
          </a:solidFill>
          <a:ln>
            <a:solidFill>
              <a:schemeClr val="tx1">
                <a:lumMod val="50000"/>
                <a:lumOff val="50000"/>
              </a:schemeClr>
            </a:solidFill>
          </a:ln>
        </p:spPr>
        <p:txBody>
          <a:bodyPr spcFirstLastPara="1" wrap="square" lIns="90000" tIns="46800" rIns="90000" bIns="468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fr-FR" sz="1600" b="0" i="0" u="none" strike="noStrike" cap="none" dirty="0">
                <a:solidFill>
                  <a:srgbClr val="F04567"/>
                </a:solidFill>
                <a:latin typeface="Verdana"/>
                <a:ea typeface="Verdana"/>
                <a:cs typeface="Verdana"/>
                <a:sym typeface="Verdana"/>
              </a:rPr>
              <a:t>POSITION - -</a:t>
            </a:r>
            <a:endParaRPr sz="1400" b="0" i="0" u="none" strike="noStrike" cap="none" dirty="0">
              <a:solidFill>
                <a:srgbClr val="F04567"/>
              </a:solidFill>
              <a:sym typeface="Arial"/>
            </a:endParaRPr>
          </a:p>
        </p:txBody>
      </p:sp>
      <p:sp>
        <p:nvSpPr>
          <p:cNvPr id="366" name="Google Shape;366;p29"/>
          <p:cNvSpPr/>
          <p:nvPr>
            <p:custDataLst>
              <p:tags r:id="rId5"/>
            </p:custDataLst>
          </p:nvPr>
        </p:nvSpPr>
        <p:spPr>
          <a:xfrm>
            <a:off x="6277460" y="2658600"/>
            <a:ext cx="1943100" cy="369887"/>
          </a:xfrm>
          <a:prstGeom prst="rect">
            <a:avLst/>
          </a:prstGeom>
          <a:solidFill>
            <a:schemeClr val="bg1"/>
          </a:solidFill>
          <a:ln>
            <a:solidFill>
              <a:schemeClr val="tx1">
                <a:lumMod val="50000"/>
                <a:lumOff val="50000"/>
              </a:schemeClr>
            </a:solidFill>
          </a:ln>
        </p:spPr>
        <p:txBody>
          <a:bodyPr spcFirstLastPara="1" wrap="square" lIns="90000" tIns="46800" rIns="90000" bIns="468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fr-FR" sz="2000" b="0" i="0" u="none" strike="noStrike" cap="none" dirty="0">
                <a:solidFill>
                  <a:srgbClr val="00D0B1"/>
                </a:solidFill>
                <a:latin typeface="Calibri"/>
                <a:ea typeface="Calibri"/>
                <a:cs typeface="Calibri"/>
                <a:sym typeface="Calibri"/>
              </a:rPr>
              <a:t>POSITION</a:t>
            </a:r>
            <a:r>
              <a:rPr lang="fr-FR" sz="1800" b="0" i="0" u="none" strike="noStrike" cap="none" dirty="0">
                <a:solidFill>
                  <a:srgbClr val="00D0B1"/>
                </a:solidFill>
                <a:latin typeface="Verdana"/>
                <a:ea typeface="Verdana"/>
                <a:cs typeface="Verdana"/>
                <a:sym typeface="Verdana"/>
              </a:rPr>
              <a:t> ++</a:t>
            </a:r>
            <a:endParaRPr sz="1400" b="0" i="0" u="none" strike="noStrike" cap="none" dirty="0">
              <a:solidFill>
                <a:srgbClr val="00D0B1"/>
              </a:solidFill>
              <a:sym typeface="Arial"/>
            </a:endParaRPr>
          </a:p>
        </p:txBody>
      </p:sp>
      <p:sp>
        <p:nvSpPr>
          <p:cNvPr id="367" name="Google Shape;367;p29"/>
          <p:cNvSpPr/>
          <p:nvPr>
            <p:custDataLst>
              <p:tags r:id="rId6"/>
            </p:custDataLst>
          </p:nvPr>
        </p:nvSpPr>
        <p:spPr>
          <a:xfrm>
            <a:off x="6289848" y="4397581"/>
            <a:ext cx="670289" cy="309958"/>
          </a:xfrm>
          <a:prstGeom prst="rect">
            <a:avLst/>
          </a:prstGeom>
          <a:noFill/>
          <a:ln>
            <a:noFill/>
          </a:ln>
        </p:spPr>
        <p:txBody>
          <a:bodyPr spcFirstLastPara="1" wrap="square" lIns="90000" tIns="46800" rIns="90000" bIns="468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fr-FR" sz="1400" b="0" i="1" u="none" strike="noStrike" cap="none">
                <a:solidFill>
                  <a:schemeClr val="dk2"/>
                </a:solidFill>
                <a:latin typeface="Calibri"/>
                <a:ea typeface="Calibri"/>
                <a:cs typeface="Calibri"/>
                <a:sym typeface="Calibri"/>
              </a:rPr>
              <a:t>AUTRE</a:t>
            </a:r>
            <a:endParaRPr sz="1400" b="0" i="0" u="none" strike="noStrike" cap="none">
              <a:solidFill>
                <a:srgbClr val="000000"/>
              </a:solidFill>
              <a:latin typeface="Arial"/>
              <a:ea typeface="Arial"/>
              <a:cs typeface="Arial"/>
              <a:sym typeface="Arial"/>
            </a:endParaRPr>
          </a:p>
        </p:txBody>
      </p:sp>
      <p:sp>
        <p:nvSpPr>
          <p:cNvPr id="368" name="Google Shape;368;p29"/>
          <p:cNvSpPr/>
          <p:nvPr>
            <p:custDataLst>
              <p:tags r:id="rId7"/>
            </p:custDataLst>
          </p:nvPr>
        </p:nvSpPr>
        <p:spPr>
          <a:xfrm>
            <a:off x="5807059" y="1874972"/>
            <a:ext cx="595986" cy="522418"/>
          </a:xfrm>
          <a:prstGeom prst="ellipse">
            <a:avLst/>
          </a:prstGeom>
          <a:solidFill>
            <a:schemeClr val="bg1"/>
          </a:solidFill>
          <a:ln>
            <a:solidFill>
              <a:schemeClr val="tx1">
                <a:lumMod val="50000"/>
                <a:lumOff val="50000"/>
              </a:schemeClr>
            </a:solidFill>
          </a:ln>
        </p:spPr>
        <p:txBody>
          <a:bodyPr spcFirstLastPara="1" wrap="square" lIns="90000" tIns="46800" rIns="90000" bIns="468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dirty="0">
                <a:solidFill>
                  <a:srgbClr val="00D0B1"/>
                </a:solidFill>
                <a:latin typeface="Verdana"/>
                <a:ea typeface="Verdana"/>
                <a:cs typeface="Verdana"/>
                <a:sym typeface="Verdana"/>
              </a:rPr>
              <a:t>+</a:t>
            </a:r>
            <a:endParaRPr sz="1400" b="0" i="0" u="none" strike="noStrike" cap="none" dirty="0">
              <a:solidFill>
                <a:srgbClr val="00D0B1"/>
              </a:solidFill>
              <a:latin typeface="Arial"/>
              <a:ea typeface="Arial"/>
              <a:cs typeface="Arial"/>
              <a:sym typeface="Arial"/>
            </a:endParaRPr>
          </a:p>
        </p:txBody>
      </p:sp>
      <p:sp>
        <p:nvSpPr>
          <p:cNvPr id="369" name="Google Shape;369;p29"/>
          <p:cNvSpPr/>
          <p:nvPr>
            <p:custDataLst>
              <p:tags r:id="rId8"/>
            </p:custDataLst>
          </p:nvPr>
        </p:nvSpPr>
        <p:spPr>
          <a:xfrm>
            <a:off x="5813427" y="6084359"/>
            <a:ext cx="583251" cy="522418"/>
          </a:xfrm>
          <a:prstGeom prst="ellipse">
            <a:avLst/>
          </a:prstGeom>
          <a:solidFill>
            <a:schemeClr val="bg1"/>
          </a:solidFill>
          <a:ln>
            <a:solidFill>
              <a:schemeClr val="tx1">
                <a:lumMod val="50000"/>
                <a:lumOff val="50000"/>
              </a:schemeClr>
            </a:solidFill>
          </a:ln>
        </p:spPr>
        <p:txBody>
          <a:bodyPr spcFirstLastPara="1" wrap="square" lIns="90000" tIns="46800" rIns="90000" bIns="468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dirty="0">
                <a:solidFill>
                  <a:srgbClr val="FF0000"/>
                </a:solidFill>
                <a:latin typeface="Verdana"/>
                <a:ea typeface="Verdana"/>
                <a:cs typeface="Verdana"/>
                <a:sym typeface="Verdana"/>
              </a:rPr>
              <a:t>-</a:t>
            </a:r>
            <a:endParaRPr sz="1400" b="0" i="0" u="none" strike="noStrike" cap="none" dirty="0">
              <a:solidFill>
                <a:srgbClr val="FF0000"/>
              </a:solidFill>
              <a:latin typeface="Arial"/>
              <a:ea typeface="Arial"/>
              <a:cs typeface="Arial"/>
              <a:sym typeface="Arial"/>
            </a:endParaRPr>
          </a:p>
        </p:txBody>
      </p:sp>
      <p:cxnSp>
        <p:nvCxnSpPr>
          <p:cNvPr id="370" name="Google Shape;370;p29"/>
          <p:cNvCxnSpPr>
            <a:cxnSpLocks/>
            <a:stCxn id="368" idx="4"/>
            <a:endCxn id="369" idx="0"/>
          </p:cNvCxnSpPr>
          <p:nvPr>
            <p:custDataLst>
              <p:tags r:id="rId9"/>
            </p:custDataLst>
          </p:nvPr>
        </p:nvCxnSpPr>
        <p:spPr>
          <a:xfrm>
            <a:off x="6105052" y="2397390"/>
            <a:ext cx="1" cy="3686969"/>
          </a:xfrm>
          <a:prstGeom prst="straightConnector1">
            <a:avLst/>
          </a:prstGeom>
          <a:noFill/>
          <a:ln w="9525" cap="flat" cmpd="sng">
            <a:solidFill>
              <a:srgbClr val="7B7B7D"/>
            </a:solidFill>
            <a:prstDash val="solid"/>
            <a:round/>
            <a:headEnd type="none" w="sm" len="sm"/>
            <a:tailEnd type="none" w="sm" len="sm"/>
          </a:ln>
        </p:spPr>
      </p:cxnSp>
      <p:sp>
        <p:nvSpPr>
          <p:cNvPr id="371" name="Google Shape;371;p29"/>
          <p:cNvSpPr/>
          <p:nvPr>
            <p:custDataLst>
              <p:tags r:id="rId10"/>
            </p:custDataLst>
          </p:nvPr>
        </p:nvSpPr>
        <p:spPr>
          <a:xfrm rot="-5400000">
            <a:off x="5706755" y="3824162"/>
            <a:ext cx="497549" cy="309958"/>
          </a:xfrm>
          <a:prstGeom prst="rect">
            <a:avLst/>
          </a:prstGeom>
          <a:noFill/>
          <a:ln>
            <a:noFill/>
          </a:ln>
        </p:spPr>
        <p:txBody>
          <a:bodyPr spcFirstLastPara="1" wrap="square" lIns="90000" tIns="46800" rIns="90000" bIns="468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fr-FR" sz="1400" b="0" i="1" u="none" strike="noStrike" cap="none">
                <a:solidFill>
                  <a:schemeClr val="dk2"/>
                </a:solidFill>
                <a:latin typeface="Calibri"/>
                <a:ea typeface="Calibri"/>
                <a:cs typeface="Calibri"/>
                <a:sym typeface="Calibri"/>
              </a:rPr>
              <a:t>MOI</a:t>
            </a:r>
            <a:endParaRPr sz="1600" b="0" i="1" u="none" strike="noStrike" cap="none">
              <a:solidFill>
                <a:schemeClr val="dk2"/>
              </a:solidFill>
              <a:latin typeface="Calibri"/>
              <a:ea typeface="Calibri"/>
              <a:cs typeface="Calibri"/>
              <a:sym typeface="Calibri"/>
            </a:endParaRPr>
          </a:p>
        </p:txBody>
      </p:sp>
      <p:sp>
        <p:nvSpPr>
          <p:cNvPr id="372" name="Google Shape;372;p29"/>
          <p:cNvSpPr/>
          <p:nvPr>
            <p:custDataLst>
              <p:tags r:id="rId11"/>
            </p:custDataLst>
          </p:nvPr>
        </p:nvSpPr>
        <p:spPr>
          <a:xfrm>
            <a:off x="8028420" y="4087284"/>
            <a:ext cx="595986" cy="522418"/>
          </a:xfrm>
          <a:prstGeom prst="ellipse">
            <a:avLst/>
          </a:prstGeom>
          <a:solidFill>
            <a:schemeClr val="bg1"/>
          </a:solidFill>
          <a:ln>
            <a:solidFill>
              <a:schemeClr val="tx1">
                <a:lumMod val="50000"/>
                <a:lumOff val="50000"/>
              </a:schemeClr>
            </a:solidFill>
          </a:ln>
        </p:spPr>
        <p:txBody>
          <a:bodyPr spcFirstLastPara="1" wrap="square" lIns="90000" tIns="46800" rIns="90000" bIns="468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fr-FR" sz="2000" b="0" i="0" u="none" strike="noStrike" cap="none" dirty="0">
                <a:solidFill>
                  <a:srgbClr val="00D0B1"/>
                </a:solidFill>
                <a:latin typeface="Calibri"/>
                <a:ea typeface="Calibri"/>
                <a:cs typeface="Calibri"/>
                <a:sym typeface="Calibri"/>
              </a:rPr>
              <a:t>+</a:t>
            </a:r>
            <a:endParaRPr sz="1400" b="0" i="0" u="none" strike="noStrike" cap="none" dirty="0">
              <a:solidFill>
                <a:srgbClr val="00D0B1"/>
              </a:solidFill>
              <a:latin typeface="Arial"/>
              <a:ea typeface="Arial"/>
              <a:cs typeface="Arial"/>
              <a:sym typeface="Arial"/>
            </a:endParaRPr>
          </a:p>
        </p:txBody>
      </p:sp>
      <p:sp>
        <p:nvSpPr>
          <p:cNvPr id="373" name="Google Shape;373;p29"/>
          <p:cNvSpPr/>
          <p:nvPr>
            <p:custDataLst>
              <p:tags r:id="rId12"/>
            </p:custDataLst>
          </p:nvPr>
        </p:nvSpPr>
        <p:spPr>
          <a:xfrm>
            <a:off x="3578311" y="4094348"/>
            <a:ext cx="583251" cy="522418"/>
          </a:xfrm>
          <a:prstGeom prst="ellipse">
            <a:avLst/>
          </a:prstGeom>
          <a:solidFill>
            <a:schemeClr val="bg1"/>
          </a:solidFill>
          <a:ln>
            <a:solidFill>
              <a:schemeClr val="tx1">
                <a:lumMod val="50000"/>
                <a:lumOff val="50000"/>
              </a:schemeClr>
            </a:solidFill>
          </a:ln>
        </p:spPr>
        <p:txBody>
          <a:bodyPr spcFirstLastPara="1" wrap="square" lIns="90000" tIns="46800" rIns="90000" bIns="468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dirty="0">
                <a:solidFill>
                  <a:srgbClr val="FF0000"/>
                </a:solidFill>
                <a:latin typeface="Verdana"/>
                <a:ea typeface="Verdana"/>
                <a:cs typeface="Verdana"/>
                <a:sym typeface="Verdana"/>
              </a:rPr>
              <a:t>-</a:t>
            </a:r>
            <a:endParaRPr sz="1400" b="0" i="0" u="none" strike="noStrike" cap="none" dirty="0">
              <a:solidFill>
                <a:srgbClr val="FF0000"/>
              </a:solidFill>
              <a:latin typeface="Arial"/>
              <a:ea typeface="Arial"/>
              <a:cs typeface="Arial"/>
              <a:sym typeface="Arial"/>
            </a:endParaRPr>
          </a:p>
        </p:txBody>
      </p:sp>
      <p:cxnSp>
        <p:nvCxnSpPr>
          <p:cNvPr id="374" name="Google Shape;374;p29"/>
          <p:cNvCxnSpPr>
            <a:cxnSpLocks/>
            <a:stCxn id="373" idx="6"/>
            <a:endCxn id="372" idx="2"/>
          </p:cNvCxnSpPr>
          <p:nvPr>
            <p:custDataLst>
              <p:tags r:id="rId13"/>
            </p:custDataLst>
          </p:nvPr>
        </p:nvCxnSpPr>
        <p:spPr>
          <a:xfrm flipV="1">
            <a:off x="4161562" y="4348493"/>
            <a:ext cx="3866858" cy="7064"/>
          </a:xfrm>
          <a:prstGeom prst="straightConnector1">
            <a:avLst/>
          </a:prstGeom>
          <a:noFill/>
          <a:ln w="9525" cap="flat" cmpd="sng">
            <a:solidFill>
              <a:srgbClr val="7B7B7D"/>
            </a:solidFill>
            <a:prstDash val="solid"/>
            <a:round/>
            <a:headEnd type="none" w="sm" len="sm"/>
            <a:tailEnd type="none" w="sm" len="sm"/>
          </a:ln>
        </p:spPr>
      </p:cxnSp>
      <p:grpSp>
        <p:nvGrpSpPr>
          <p:cNvPr id="375" name="Google Shape;375;p29"/>
          <p:cNvGrpSpPr/>
          <p:nvPr>
            <p:custDataLst>
              <p:tags r:id="rId14"/>
            </p:custDataLst>
          </p:nvPr>
        </p:nvGrpSpPr>
        <p:grpSpPr>
          <a:xfrm>
            <a:off x="1624013" y="4758870"/>
            <a:ext cx="4311650" cy="463551"/>
            <a:chOff x="63" y="2642"/>
            <a:chExt cx="2716" cy="292"/>
          </a:xfrm>
        </p:grpSpPr>
        <p:sp>
          <p:nvSpPr>
            <p:cNvPr id="376" name="Google Shape;376;p29"/>
            <p:cNvSpPr txBox="1"/>
            <p:nvPr/>
          </p:nvSpPr>
          <p:spPr>
            <a:xfrm>
              <a:off x="1380" y="2642"/>
              <a:ext cx="1399" cy="292"/>
            </a:xfrm>
            <a:prstGeom prst="rect">
              <a:avLst/>
            </a:prstGeom>
            <a:noFill/>
            <a:ln>
              <a:noFill/>
            </a:ln>
          </p:spPr>
          <p:txBody>
            <a:bodyPr spcFirstLastPara="1" wrap="square" lIns="90000" tIns="46800" rIns="90000" bIns="468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fr-FR" sz="2400" b="0" i="0" u="none" strike="noStrike" cap="none">
                  <a:solidFill>
                    <a:schemeClr val="dk2"/>
                  </a:solidFill>
                  <a:latin typeface="Calibri"/>
                  <a:ea typeface="Calibri"/>
                  <a:cs typeface="Calibri"/>
                  <a:sym typeface="Calibri"/>
                </a:rPr>
                <a:t>Démission</a:t>
              </a:r>
              <a:endParaRPr sz="2000" b="0" i="0" u="none" strike="noStrike" cap="none">
                <a:solidFill>
                  <a:schemeClr val="dk2"/>
                </a:solidFill>
                <a:latin typeface="Calibri"/>
                <a:ea typeface="Calibri"/>
                <a:cs typeface="Calibri"/>
                <a:sym typeface="Calibri"/>
              </a:endParaRPr>
            </a:p>
          </p:txBody>
        </p:sp>
        <p:sp>
          <p:nvSpPr>
            <p:cNvPr id="377" name="Google Shape;377;p29"/>
            <p:cNvSpPr txBox="1"/>
            <p:nvPr/>
          </p:nvSpPr>
          <p:spPr>
            <a:xfrm>
              <a:off x="63" y="2693"/>
              <a:ext cx="832" cy="215"/>
            </a:xfrm>
            <a:prstGeom prst="rect">
              <a:avLst/>
            </a:prstGeom>
            <a:noFill/>
            <a:ln>
              <a:noFill/>
            </a:ln>
          </p:spPr>
          <p:txBody>
            <a:bodyPr spcFirstLastPara="1" wrap="square" lIns="90000" tIns="46800" rIns="90000" bIns="468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fr-FR" sz="1600" b="0" i="1" u="none" strike="noStrike" cap="none">
                  <a:solidFill>
                    <a:schemeClr val="dk2"/>
                  </a:solidFill>
                  <a:latin typeface="Calibri"/>
                  <a:ea typeface="Calibri"/>
                  <a:cs typeface="Calibri"/>
                  <a:sym typeface="Calibri"/>
                </a:rPr>
                <a:t>Dépression</a:t>
              </a:r>
              <a:endParaRPr sz="1400" b="0" i="0" u="none" strike="noStrike" cap="none">
                <a:solidFill>
                  <a:srgbClr val="000000"/>
                </a:solidFill>
                <a:latin typeface="Arial"/>
                <a:ea typeface="Arial"/>
                <a:cs typeface="Arial"/>
                <a:sym typeface="Arial"/>
              </a:endParaRPr>
            </a:p>
          </p:txBody>
        </p:sp>
      </p:grpSp>
      <p:grpSp>
        <p:nvGrpSpPr>
          <p:cNvPr id="378" name="Google Shape;378;p29"/>
          <p:cNvGrpSpPr/>
          <p:nvPr>
            <p:custDataLst>
              <p:tags r:id="rId15"/>
            </p:custDataLst>
          </p:nvPr>
        </p:nvGrpSpPr>
        <p:grpSpPr>
          <a:xfrm>
            <a:off x="1241426" y="3415836"/>
            <a:ext cx="4572001" cy="463550"/>
            <a:chOff x="-178" y="1796"/>
            <a:chExt cx="2880" cy="292"/>
          </a:xfrm>
        </p:grpSpPr>
        <p:sp>
          <p:nvSpPr>
            <p:cNvPr id="379" name="Google Shape;379;p29"/>
            <p:cNvSpPr txBox="1"/>
            <p:nvPr/>
          </p:nvSpPr>
          <p:spPr>
            <a:xfrm>
              <a:off x="1464" y="1796"/>
              <a:ext cx="1238" cy="292"/>
            </a:xfrm>
            <a:prstGeom prst="rect">
              <a:avLst/>
            </a:prstGeom>
            <a:noFill/>
            <a:ln>
              <a:noFill/>
            </a:ln>
          </p:spPr>
          <p:txBody>
            <a:bodyPr spcFirstLastPara="1" wrap="square" lIns="90000" tIns="46800" rIns="90000" bIns="468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fr-FR" sz="2400" b="0" i="0" u="none" strike="noStrike" cap="none">
                  <a:solidFill>
                    <a:schemeClr val="dk2"/>
                  </a:solidFill>
                  <a:latin typeface="Calibri"/>
                  <a:ea typeface="Calibri"/>
                  <a:cs typeface="Calibri"/>
                  <a:sym typeface="Calibri"/>
                </a:rPr>
                <a:t>Supériorité</a:t>
              </a:r>
              <a:endParaRPr sz="2000" b="0" i="0" u="none" strike="noStrike" cap="none">
                <a:solidFill>
                  <a:schemeClr val="dk2"/>
                </a:solidFill>
                <a:latin typeface="Calibri"/>
                <a:ea typeface="Calibri"/>
                <a:cs typeface="Calibri"/>
                <a:sym typeface="Calibri"/>
              </a:endParaRPr>
            </a:p>
          </p:txBody>
        </p:sp>
        <p:sp>
          <p:nvSpPr>
            <p:cNvPr id="380" name="Google Shape;380;p29"/>
            <p:cNvSpPr txBox="1"/>
            <p:nvPr/>
          </p:nvSpPr>
          <p:spPr>
            <a:xfrm>
              <a:off x="-178" y="1834"/>
              <a:ext cx="1306" cy="215"/>
            </a:xfrm>
            <a:prstGeom prst="rect">
              <a:avLst/>
            </a:prstGeom>
            <a:noFill/>
            <a:ln>
              <a:noFill/>
            </a:ln>
          </p:spPr>
          <p:txBody>
            <a:bodyPr spcFirstLastPara="1" wrap="square" lIns="90000" tIns="46800" rIns="90000" bIns="46800" anchor="t" anchorCtr="0">
              <a:spAutoFit/>
            </a:bodyPr>
            <a:lstStyle/>
            <a:p>
              <a:pPr marL="0" marR="0" lvl="0" indent="0" algn="r" rtl="0">
                <a:lnSpc>
                  <a:spcPct val="100000"/>
                </a:lnSpc>
                <a:spcBef>
                  <a:spcPts val="0"/>
                </a:spcBef>
                <a:spcAft>
                  <a:spcPts val="0"/>
                </a:spcAft>
                <a:buClr>
                  <a:srgbClr val="000000"/>
                </a:buClr>
                <a:buSzPts val="1600"/>
                <a:buFont typeface="Arial"/>
                <a:buNone/>
              </a:pPr>
              <a:r>
                <a:rPr lang="fr-FR" sz="1600" b="0" i="1" u="none" strike="noStrike" cap="none" dirty="0">
                  <a:solidFill>
                    <a:schemeClr val="dk2"/>
                  </a:solidFill>
                  <a:latin typeface="Calibri"/>
                  <a:ea typeface="Calibri"/>
                  <a:cs typeface="Calibri"/>
                  <a:sym typeface="Calibri"/>
                </a:rPr>
                <a:t>Pression </a:t>
              </a:r>
              <a:r>
                <a:rPr lang="fr-FR" sz="1600" i="1" dirty="0">
                  <a:solidFill>
                    <a:schemeClr val="dk2"/>
                  </a:solidFill>
                  <a:latin typeface="Calibri"/>
                  <a:ea typeface="Calibri"/>
                  <a:cs typeface="Calibri"/>
                  <a:sym typeface="Calibri"/>
                </a:rPr>
                <a:t>r</a:t>
              </a:r>
              <a:r>
                <a:rPr lang="fr-FR" sz="1600" b="0" i="1" u="none" strike="noStrike" cap="none" dirty="0">
                  <a:solidFill>
                    <a:schemeClr val="dk2"/>
                  </a:solidFill>
                  <a:latin typeface="Calibri"/>
                  <a:ea typeface="Calibri"/>
                  <a:cs typeface="Calibri"/>
                  <a:sym typeface="Calibri"/>
                </a:rPr>
                <a:t>elationnelle</a:t>
              </a:r>
              <a:endParaRPr sz="1400" b="0" i="0" u="none" strike="noStrike" cap="none" dirty="0">
                <a:solidFill>
                  <a:srgbClr val="000000"/>
                </a:solidFill>
                <a:latin typeface="Arial"/>
                <a:ea typeface="Arial"/>
                <a:cs typeface="Arial"/>
                <a:sym typeface="Arial"/>
              </a:endParaRPr>
            </a:p>
          </p:txBody>
        </p:sp>
      </p:grpSp>
      <p:grpSp>
        <p:nvGrpSpPr>
          <p:cNvPr id="381" name="Google Shape;381;p29"/>
          <p:cNvGrpSpPr/>
          <p:nvPr>
            <p:custDataLst>
              <p:tags r:id="rId16"/>
            </p:custDataLst>
          </p:nvPr>
        </p:nvGrpSpPr>
        <p:grpSpPr>
          <a:xfrm>
            <a:off x="6062663" y="4752514"/>
            <a:ext cx="4699001" cy="463550"/>
            <a:chOff x="2859" y="2638"/>
            <a:chExt cx="2960" cy="292"/>
          </a:xfrm>
        </p:grpSpPr>
        <p:sp>
          <p:nvSpPr>
            <p:cNvPr id="382" name="Google Shape;382;p29"/>
            <p:cNvSpPr txBox="1"/>
            <p:nvPr/>
          </p:nvSpPr>
          <p:spPr>
            <a:xfrm>
              <a:off x="2859" y="2638"/>
              <a:ext cx="1197" cy="292"/>
            </a:xfrm>
            <a:prstGeom prst="rect">
              <a:avLst/>
            </a:prstGeom>
            <a:noFill/>
            <a:ln>
              <a:noFill/>
            </a:ln>
          </p:spPr>
          <p:txBody>
            <a:bodyPr spcFirstLastPara="1" wrap="square" lIns="90000" tIns="46800" rIns="90000" bIns="468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fr-FR" sz="2400" b="0" i="0" u="none" strike="noStrike" cap="none">
                  <a:solidFill>
                    <a:schemeClr val="dk2"/>
                  </a:solidFill>
                  <a:latin typeface="Calibri"/>
                  <a:ea typeface="Calibri"/>
                  <a:cs typeface="Calibri"/>
                  <a:sym typeface="Calibri"/>
                </a:rPr>
                <a:t>Infériorité</a:t>
              </a:r>
              <a:endParaRPr sz="2000" b="0" i="0" u="none" strike="noStrike" cap="none">
                <a:solidFill>
                  <a:schemeClr val="dk2"/>
                </a:solidFill>
                <a:latin typeface="Calibri"/>
                <a:ea typeface="Calibri"/>
                <a:cs typeface="Calibri"/>
                <a:sym typeface="Calibri"/>
              </a:endParaRPr>
            </a:p>
          </p:txBody>
        </p:sp>
        <p:sp>
          <p:nvSpPr>
            <p:cNvPr id="383" name="Google Shape;383;p29"/>
            <p:cNvSpPr txBox="1"/>
            <p:nvPr/>
          </p:nvSpPr>
          <p:spPr>
            <a:xfrm>
              <a:off x="4535" y="2693"/>
              <a:ext cx="1284" cy="215"/>
            </a:xfrm>
            <a:prstGeom prst="rect">
              <a:avLst/>
            </a:prstGeom>
            <a:noFill/>
            <a:ln>
              <a:noFill/>
            </a:ln>
          </p:spPr>
          <p:txBody>
            <a:bodyPr spcFirstLastPara="1" wrap="square" lIns="90000" tIns="46800" rIns="90000" bIns="46800" anchor="t" anchorCtr="0">
              <a:spAutoFit/>
            </a:bodyPr>
            <a:lstStyle/>
            <a:p>
              <a:pPr marL="0" marR="0" lvl="0" indent="0" algn="r" rtl="0">
                <a:lnSpc>
                  <a:spcPct val="100000"/>
                </a:lnSpc>
                <a:spcBef>
                  <a:spcPts val="0"/>
                </a:spcBef>
                <a:spcAft>
                  <a:spcPts val="0"/>
                </a:spcAft>
                <a:buClr>
                  <a:srgbClr val="000000"/>
                </a:buClr>
                <a:buSzPts val="1600"/>
                <a:buFont typeface="Arial"/>
                <a:buNone/>
              </a:pPr>
              <a:r>
                <a:rPr lang="fr-FR" sz="1600" b="0" i="1" u="none" strike="noStrike" cap="none" dirty="0">
                  <a:solidFill>
                    <a:schemeClr val="dk2"/>
                  </a:solidFill>
                  <a:latin typeface="Calibri"/>
                  <a:ea typeface="Calibri"/>
                  <a:cs typeface="Calibri"/>
                  <a:sym typeface="Calibri"/>
                </a:rPr>
                <a:t>Pression </a:t>
              </a:r>
              <a:r>
                <a:rPr lang="fr-FR" sz="1600" i="1" dirty="0">
                  <a:solidFill>
                    <a:schemeClr val="dk2"/>
                  </a:solidFill>
                  <a:latin typeface="Calibri"/>
                  <a:ea typeface="Calibri"/>
                  <a:cs typeface="Calibri"/>
                  <a:sym typeface="Calibri"/>
                </a:rPr>
                <a:t>r</a:t>
              </a:r>
              <a:r>
                <a:rPr lang="fr-FR" sz="1600" b="0" i="1" u="none" strike="noStrike" cap="none" dirty="0">
                  <a:solidFill>
                    <a:schemeClr val="dk2"/>
                  </a:solidFill>
                  <a:latin typeface="Calibri"/>
                  <a:ea typeface="Calibri"/>
                  <a:cs typeface="Calibri"/>
                  <a:sym typeface="Calibri"/>
                </a:rPr>
                <a:t>elationnelle</a:t>
              </a:r>
              <a:endParaRPr sz="1400" b="0" i="0" u="none" strike="noStrike" cap="none" dirty="0">
                <a:solidFill>
                  <a:srgbClr val="000000"/>
                </a:solidFill>
                <a:latin typeface="Arial"/>
                <a:ea typeface="Arial"/>
                <a:cs typeface="Arial"/>
                <a:sym typeface="Arial"/>
              </a:endParaRPr>
            </a:p>
          </p:txBody>
        </p:sp>
      </p:grpSp>
      <p:grpSp>
        <p:nvGrpSpPr>
          <p:cNvPr id="384" name="Google Shape;384;p29"/>
          <p:cNvGrpSpPr/>
          <p:nvPr>
            <p:custDataLst>
              <p:tags r:id="rId17"/>
            </p:custDataLst>
          </p:nvPr>
        </p:nvGrpSpPr>
        <p:grpSpPr>
          <a:xfrm>
            <a:off x="5992814" y="3415845"/>
            <a:ext cx="4611688" cy="463551"/>
            <a:chOff x="2815" y="1796"/>
            <a:chExt cx="2905" cy="292"/>
          </a:xfrm>
        </p:grpSpPr>
        <p:sp>
          <p:nvSpPr>
            <p:cNvPr id="385" name="Google Shape;385;p29"/>
            <p:cNvSpPr txBox="1"/>
            <p:nvPr/>
          </p:nvSpPr>
          <p:spPr>
            <a:xfrm>
              <a:off x="2815" y="1796"/>
              <a:ext cx="1298" cy="292"/>
            </a:xfrm>
            <a:prstGeom prst="rect">
              <a:avLst/>
            </a:prstGeom>
            <a:noFill/>
            <a:ln>
              <a:noFill/>
            </a:ln>
          </p:spPr>
          <p:txBody>
            <a:bodyPr spcFirstLastPara="1" wrap="square" lIns="90000" tIns="46800" rIns="90000" bIns="468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fr-FR" sz="2400" b="0" i="0" u="none" strike="noStrike" cap="none" dirty="0">
                  <a:solidFill>
                    <a:schemeClr val="dk2"/>
                  </a:solidFill>
                  <a:latin typeface="Calibri"/>
                  <a:ea typeface="Calibri"/>
                  <a:cs typeface="Calibri"/>
                  <a:sym typeface="Calibri"/>
                </a:rPr>
                <a:t>Coopération</a:t>
              </a:r>
              <a:endParaRPr sz="2000" b="0" i="0" u="none" strike="noStrike" cap="none" dirty="0">
                <a:solidFill>
                  <a:schemeClr val="dk2"/>
                </a:solidFill>
                <a:latin typeface="Calibri"/>
                <a:ea typeface="Calibri"/>
                <a:cs typeface="Calibri"/>
                <a:sym typeface="Calibri"/>
              </a:endParaRPr>
            </a:p>
          </p:txBody>
        </p:sp>
        <p:sp>
          <p:nvSpPr>
            <p:cNvPr id="386" name="Google Shape;386;p29"/>
            <p:cNvSpPr txBox="1"/>
            <p:nvPr/>
          </p:nvSpPr>
          <p:spPr>
            <a:xfrm>
              <a:off x="4535" y="1834"/>
              <a:ext cx="1185" cy="215"/>
            </a:xfrm>
            <a:prstGeom prst="rect">
              <a:avLst/>
            </a:prstGeom>
            <a:noFill/>
            <a:ln>
              <a:noFill/>
            </a:ln>
          </p:spPr>
          <p:txBody>
            <a:bodyPr spcFirstLastPara="1" wrap="square" lIns="90000" tIns="46800" rIns="90000" bIns="46800" anchor="t" anchorCtr="0">
              <a:spAutoFit/>
            </a:bodyPr>
            <a:lstStyle/>
            <a:p>
              <a:pPr marL="0" marR="0" lvl="0" indent="0" algn="r" rtl="0">
                <a:lnSpc>
                  <a:spcPct val="100000"/>
                </a:lnSpc>
                <a:spcBef>
                  <a:spcPts val="0"/>
                </a:spcBef>
                <a:spcAft>
                  <a:spcPts val="0"/>
                </a:spcAft>
                <a:buClr>
                  <a:srgbClr val="000000"/>
                </a:buClr>
                <a:buSzPts val="1600"/>
                <a:buFont typeface="Arial"/>
                <a:buNone/>
              </a:pPr>
              <a:r>
                <a:rPr lang="fr-FR" sz="1600" b="0" i="1" u="none" strike="noStrike" cap="none">
                  <a:solidFill>
                    <a:schemeClr val="dk2"/>
                  </a:solidFill>
                  <a:latin typeface="Calibri"/>
                  <a:ea typeface="Calibri"/>
                  <a:cs typeface="Calibri"/>
                  <a:sym typeface="Calibri"/>
                </a:rPr>
                <a:t>Affirmation de soi</a:t>
              </a:r>
              <a:endParaRPr sz="1400" b="0" i="0" u="none" strike="noStrike" cap="none">
                <a:solidFill>
                  <a:srgbClr val="000000"/>
                </a:solidFill>
                <a:latin typeface="Arial"/>
                <a:ea typeface="Arial"/>
                <a:cs typeface="Arial"/>
                <a:sym typeface="Arial"/>
              </a:endParaRPr>
            </a:p>
          </p:txBody>
        </p:sp>
      </p:grpSp>
      <p:sp>
        <p:nvSpPr>
          <p:cNvPr id="387" name="Google Shape;387;p29"/>
          <p:cNvSpPr/>
          <p:nvPr>
            <p:custDataLst>
              <p:tags r:id="rId18"/>
            </p:custDataLst>
          </p:nvPr>
        </p:nvSpPr>
        <p:spPr>
          <a:xfrm>
            <a:off x="2042057" y="1256043"/>
            <a:ext cx="8136904" cy="71437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r>
              <a:rPr lang="fr-FR" sz="2800" b="0" i="0" u="none" strike="noStrike" cap="none">
                <a:solidFill>
                  <a:schemeClr val="dk2"/>
                </a:solidFill>
                <a:latin typeface="Calibri"/>
                <a:ea typeface="Calibri"/>
                <a:cs typeface="Calibri"/>
                <a:sym typeface="Calibri"/>
              </a:rPr>
              <a:t>Seule la position ++ permet la communication</a:t>
            </a:r>
            <a:endParaRPr sz="1400" b="0" i="0" u="none" strike="noStrike" cap="none">
              <a:solidFill>
                <a:srgbClr val="000000"/>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63"/>
                                        </p:tgtEl>
                                        <p:attrNameLst>
                                          <p:attrName>style.visibility</p:attrName>
                                        </p:attrNameLst>
                                      </p:cBhvr>
                                      <p:to>
                                        <p:strVal val="visible"/>
                                      </p:to>
                                    </p:set>
                                    <p:animEffect transition="in" filter="fade">
                                      <p:cBhvr>
                                        <p:cTn id="7" dur="500"/>
                                        <p:tgtEl>
                                          <p:spTgt spid="36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81"/>
                                        </p:tgtEl>
                                        <p:attrNameLst>
                                          <p:attrName>style.visibility</p:attrName>
                                        </p:attrNameLst>
                                      </p:cBhvr>
                                      <p:to>
                                        <p:strVal val="visible"/>
                                      </p:to>
                                    </p:set>
                                    <p:animEffect transition="in" filter="fade">
                                      <p:cBhvr>
                                        <p:cTn id="12" dur="500"/>
                                        <p:tgtEl>
                                          <p:spTgt spid="38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64"/>
                                        </p:tgtEl>
                                        <p:attrNameLst>
                                          <p:attrName>style.visibility</p:attrName>
                                        </p:attrNameLst>
                                      </p:cBhvr>
                                      <p:to>
                                        <p:strVal val="visible"/>
                                      </p:to>
                                    </p:set>
                                    <p:animEffect transition="in" filter="fade">
                                      <p:cBhvr>
                                        <p:cTn id="17" dur="500"/>
                                        <p:tgtEl>
                                          <p:spTgt spid="36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78"/>
                                        </p:tgtEl>
                                        <p:attrNameLst>
                                          <p:attrName>style.visibility</p:attrName>
                                        </p:attrNameLst>
                                      </p:cBhvr>
                                      <p:to>
                                        <p:strVal val="visible"/>
                                      </p:to>
                                    </p:set>
                                    <p:animEffect transition="in" filter="fade">
                                      <p:cBhvr>
                                        <p:cTn id="22" dur="2000"/>
                                        <p:tgtEl>
                                          <p:spTgt spid="37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65"/>
                                        </p:tgtEl>
                                        <p:attrNameLst>
                                          <p:attrName>style.visibility</p:attrName>
                                        </p:attrNameLst>
                                      </p:cBhvr>
                                      <p:to>
                                        <p:strVal val="visible"/>
                                      </p:to>
                                    </p:set>
                                    <p:animEffect transition="in" filter="fade">
                                      <p:cBhvr>
                                        <p:cTn id="27" dur="500"/>
                                        <p:tgtEl>
                                          <p:spTgt spid="36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75"/>
                                        </p:tgtEl>
                                        <p:attrNameLst>
                                          <p:attrName>style.visibility</p:attrName>
                                        </p:attrNameLst>
                                      </p:cBhvr>
                                      <p:to>
                                        <p:strVal val="visible"/>
                                      </p:to>
                                    </p:set>
                                    <p:animEffect transition="in" filter="fade">
                                      <p:cBhvr>
                                        <p:cTn id="32" dur="500"/>
                                        <p:tgtEl>
                                          <p:spTgt spid="37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66"/>
                                        </p:tgtEl>
                                        <p:attrNameLst>
                                          <p:attrName>style.visibility</p:attrName>
                                        </p:attrNameLst>
                                      </p:cBhvr>
                                      <p:to>
                                        <p:strVal val="visible"/>
                                      </p:to>
                                    </p:set>
                                    <p:animEffect transition="in" filter="fade">
                                      <p:cBhvr>
                                        <p:cTn id="37" dur="2000"/>
                                        <p:tgtEl>
                                          <p:spTgt spid="36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84"/>
                                        </p:tgtEl>
                                        <p:attrNameLst>
                                          <p:attrName>style.visibility</p:attrName>
                                        </p:attrNameLst>
                                      </p:cBhvr>
                                      <p:to>
                                        <p:strVal val="visible"/>
                                      </p:to>
                                    </p:set>
                                    <p:animEffect transition="in" filter="fade">
                                      <p:cBhvr>
                                        <p:cTn id="42" dur="2000"/>
                                        <p:tgtEl>
                                          <p:spTgt spid="384"/>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87">
                                            <p:txEl>
                                              <p:pRg st="0" end="0"/>
                                            </p:txEl>
                                          </p:spTgt>
                                        </p:tgtEl>
                                        <p:attrNameLst>
                                          <p:attrName>style.visibility</p:attrName>
                                        </p:attrNameLst>
                                      </p:cBhvr>
                                      <p:to>
                                        <p:strVal val="visible"/>
                                      </p:to>
                                    </p:set>
                                    <p:animEffect transition="in" filter="fade">
                                      <p:cBhvr>
                                        <p:cTn id="47" dur="2000"/>
                                        <p:tgtEl>
                                          <p:spTgt spid="38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04"/>
        <p:cNvGrpSpPr/>
        <p:nvPr/>
      </p:nvGrpSpPr>
      <p:grpSpPr>
        <a:xfrm>
          <a:off x="0" y="0"/>
          <a:ext cx="0" cy="0"/>
          <a:chOff x="0" y="0"/>
          <a:chExt cx="0" cy="0"/>
        </a:xfrm>
      </p:grpSpPr>
      <p:sp>
        <p:nvSpPr>
          <p:cNvPr id="405" name="Google Shape;405;p32"/>
          <p:cNvSpPr/>
          <p:nvPr>
            <p:custDataLst>
              <p:tags r:id="rId1"/>
            </p:custDataLst>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06" name="Google Shape;406;p32"/>
          <p:cNvSpPr txBox="1">
            <a:spLocks noGrp="1"/>
          </p:cNvSpPr>
          <p:nvPr>
            <p:ph type="title"/>
            <p:custDataLst>
              <p:tags r:id="rId2"/>
            </p:custDataLst>
          </p:nvPr>
        </p:nvSpPr>
        <p:spPr>
          <a:xfrm>
            <a:off x="5120640" y="251871"/>
            <a:ext cx="4711846" cy="61507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EF9A09"/>
              </a:buClr>
              <a:buSzPct val="100000"/>
              <a:buFont typeface="Calibri"/>
              <a:buNone/>
            </a:pPr>
            <a:r>
              <a:rPr lang="fr-FR" dirty="0">
                <a:solidFill>
                  <a:srgbClr val="EF9A09"/>
                </a:solidFill>
              </a:rPr>
              <a:t>Élément Orange (++)</a:t>
            </a:r>
            <a:endParaRPr dirty="0"/>
          </a:p>
        </p:txBody>
      </p:sp>
      <p:sp>
        <p:nvSpPr>
          <p:cNvPr id="407" name="Google Shape;407;p32"/>
          <p:cNvSpPr/>
          <p:nvPr>
            <p:custDataLst>
              <p:tags r:id="rId3"/>
            </p:custDataLst>
          </p:nvPr>
        </p:nvSpPr>
        <p:spPr>
          <a:xfrm>
            <a:off x="0" y="0"/>
            <a:ext cx="4636008" cy="6858000"/>
          </a:xfrm>
          <a:prstGeom prst="rect">
            <a:avLst/>
          </a:prstGeom>
          <a:solidFill>
            <a:srgbClr val="C8CAC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08" name="Google Shape;408;p32"/>
          <p:cNvSpPr/>
          <p:nvPr>
            <p:custDataLst>
              <p:tags r:id="rId4"/>
            </p:custDataLst>
          </p:nvPr>
        </p:nvSpPr>
        <p:spPr>
          <a:xfrm>
            <a:off x="484632" y="559407"/>
            <a:ext cx="3666744" cy="5739187"/>
          </a:xfrm>
          <a:prstGeom prst="roundRect">
            <a:avLst>
              <a:gd name="adj" fmla="val 0"/>
            </a:avLst>
          </a:prstGeom>
          <a:solidFill>
            <a:srgbClr val="FFFFFF"/>
          </a:solidFill>
          <a:ln w="9525" cap="flat" cmpd="sng">
            <a:solidFill>
              <a:srgbClr val="C8CACA"/>
            </a:solidFill>
            <a:prstDash val="solid"/>
            <a:miter lim="800000"/>
            <a:headEnd type="none" w="sm" len="sm"/>
            <a:tailEnd type="none" w="sm" len="sm"/>
          </a:ln>
          <a:effectLst>
            <a:outerShdw blurRad="57150" dist="19050" dir="5400000" algn="t" rotWithShape="0">
              <a:srgbClr val="000000">
                <a:alpha val="6235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09" name="Google Shape;409;p32"/>
          <p:cNvSpPr txBox="1">
            <a:spLocks noGrp="1"/>
          </p:cNvSpPr>
          <p:nvPr>
            <p:ph type="body" idx="1"/>
            <p:custDataLst>
              <p:tags r:id="rId5"/>
            </p:custDataLst>
          </p:nvPr>
        </p:nvSpPr>
        <p:spPr>
          <a:xfrm>
            <a:off x="6105068" y="1361161"/>
            <a:ext cx="5437708" cy="4489287"/>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ct val="100000"/>
              <a:buNone/>
            </a:pPr>
            <a:r>
              <a:rPr lang="fr-FR" sz="1600" b="1" dirty="0"/>
              <a:t>Points forts &amp; aptitudes</a:t>
            </a:r>
            <a:endParaRPr dirty="0"/>
          </a:p>
          <a:p>
            <a:pPr marL="685800" lvl="1" indent="-228600" algn="l" rtl="0">
              <a:lnSpc>
                <a:spcPct val="90000"/>
              </a:lnSpc>
              <a:spcBef>
                <a:spcPts val="500"/>
              </a:spcBef>
              <a:spcAft>
                <a:spcPts val="0"/>
              </a:spcAft>
              <a:buClr>
                <a:schemeClr val="dk1"/>
              </a:buClr>
              <a:buSzPct val="100000"/>
              <a:buChar char="•"/>
            </a:pPr>
            <a:r>
              <a:rPr lang="fr-FR" sz="1600" dirty="0"/>
              <a:t>Aimable, sensible, attentionné</a:t>
            </a:r>
            <a:endParaRPr sz="1600" dirty="0"/>
          </a:p>
          <a:p>
            <a:pPr marL="685800" lvl="1" indent="-228600" algn="l" rtl="0">
              <a:lnSpc>
                <a:spcPct val="90000"/>
              </a:lnSpc>
              <a:spcBef>
                <a:spcPts val="500"/>
              </a:spcBef>
              <a:spcAft>
                <a:spcPts val="0"/>
              </a:spcAft>
              <a:buClr>
                <a:schemeClr val="dk1"/>
              </a:buClr>
              <a:buSzPct val="100000"/>
              <a:buChar char="•"/>
            </a:pPr>
            <a:r>
              <a:rPr lang="fr-FR" sz="1600" dirty="0"/>
              <a:t>Attentif aux autres et donnant</a:t>
            </a:r>
            <a:endParaRPr sz="1600" dirty="0"/>
          </a:p>
          <a:p>
            <a:pPr marL="685800" lvl="1" indent="-228600" algn="l" rtl="0">
              <a:lnSpc>
                <a:spcPct val="90000"/>
              </a:lnSpc>
              <a:spcBef>
                <a:spcPts val="500"/>
              </a:spcBef>
              <a:spcAft>
                <a:spcPts val="0"/>
              </a:spcAft>
              <a:buClr>
                <a:schemeClr val="dk1"/>
              </a:buClr>
              <a:buSzPct val="100000"/>
              <a:buChar char="•"/>
            </a:pPr>
            <a:r>
              <a:rPr lang="fr-FR" sz="1600" dirty="0"/>
              <a:t>Fait le médiateur lorsque c’est nécessaire</a:t>
            </a:r>
          </a:p>
          <a:p>
            <a:pPr marL="457200" lvl="1" indent="0" algn="l" rtl="0">
              <a:lnSpc>
                <a:spcPct val="90000"/>
              </a:lnSpc>
              <a:spcBef>
                <a:spcPts val="500"/>
              </a:spcBef>
              <a:spcAft>
                <a:spcPts val="0"/>
              </a:spcAft>
              <a:buClr>
                <a:schemeClr val="dk1"/>
              </a:buClr>
              <a:buSzPct val="100000"/>
              <a:buNone/>
            </a:pPr>
            <a:endParaRPr sz="1600" dirty="0"/>
          </a:p>
          <a:p>
            <a:pPr marL="0" lvl="0" indent="0" algn="l" rtl="0">
              <a:lnSpc>
                <a:spcPct val="90000"/>
              </a:lnSpc>
              <a:spcBef>
                <a:spcPts val="1000"/>
              </a:spcBef>
              <a:spcAft>
                <a:spcPts val="0"/>
              </a:spcAft>
              <a:buClr>
                <a:schemeClr val="dk1"/>
              </a:buClr>
              <a:buSzPct val="100000"/>
              <a:buNone/>
            </a:pPr>
            <a:r>
              <a:rPr lang="fr-FR" sz="1600" b="1" dirty="0"/>
              <a:t>Perception</a:t>
            </a:r>
            <a:endParaRPr dirty="0"/>
          </a:p>
          <a:p>
            <a:pPr marL="685800" lvl="1" indent="-228600" algn="l" rtl="0">
              <a:lnSpc>
                <a:spcPct val="90000"/>
              </a:lnSpc>
              <a:spcBef>
                <a:spcPts val="500"/>
              </a:spcBef>
              <a:spcAft>
                <a:spcPts val="0"/>
              </a:spcAft>
              <a:buClr>
                <a:schemeClr val="dk1"/>
              </a:buClr>
              <a:buSzPct val="100000"/>
              <a:buChar char="•"/>
            </a:pPr>
            <a:r>
              <a:rPr lang="fr-FR" sz="1600" dirty="0"/>
              <a:t>Perçoit les choses et les personnes à partir de ce qu’il ressent.  </a:t>
            </a:r>
          </a:p>
          <a:p>
            <a:pPr marL="685800" lvl="1" indent="-228600" algn="l" rtl="0">
              <a:lnSpc>
                <a:spcPct val="90000"/>
              </a:lnSpc>
              <a:spcBef>
                <a:spcPts val="500"/>
              </a:spcBef>
              <a:spcAft>
                <a:spcPts val="0"/>
              </a:spcAft>
              <a:buClr>
                <a:schemeClr val="dk1"/>
              </a:buClr>
              <a:buSzPct val="100000"/>
              <a:buChar char="•"/>
            </a:pPr>
            <a:endParaRPr lang="fr-FR" sz="1600" dirty="0"/>
          </a:p>
          <a:p>
            <a:pPr marL="0" lvl="0" indent="0" algn="l" rtl="0">
              <a:lnSpc>
                <a:spcPct val="90000"/>
              </a:lnSpc>
              <a:spcBef>
                <a:spcPts val="1000"/>
              </a:spcBef>
              <a:spcAft>
                <a:spcPts val="0"/>
              </a:spcAft>
              <a:buClr>
                <a:schemeClr val="dk1"/>
              </a:buClr>
              <a:buSzPct val="100000"/>
              <a:buNone/>
            </a:pPr>
            <a:r>
              <a:rPr lang="fr-FR" sz="1600" b="1" dirty="0"/>
              <a:t>Canal Émotionnel / Nourricier</a:t>
            </a:r>
            <a:endParaRPr sz="1600" b="1" dirty="0"/>
          </a:p>
          <a:p>
            <a:pPr marL="685800" lvl="1" indent="-228600" algn="l" rtl="0">
              <a:lnSpc>
                <a:spcPct val="90000"/>
              </a:lnSpc>
              <a:spcBef>
                <a:spcPts val="500"/>
              </a:spcBef>
              <a:spcAft>
                <a:spcPts val="0"/>
              </a:spcAft>
              <a:buClr>
                <a:schemeClr val="dk1"/>
              </a:buClr>
              <a:buSzPct val="100000"/>
              <a:buChar char="•"/>
            </a:pPr>
            <a:r>
              <a:rPr lang="fr-FR" sz="1600" b="1" dirty="0"/>
              <a:t>Mots : </a:t>
            </a:r>
            <a:r>
              <a:rPr lang="fr-FR" sz="1600" dirty="0"/>
              <a:t>registre des émotions, du ressenti, </a:t>
            </a:r>
            <a:endParaRPr sz="1600" dirty="0"/>
          </a:p>
          <a:p>
            <a:pPr marL="685800" lvl="1" indent="-228600" algn="l" rtl="0">
              <a:lnSpc>
                <a:spcPct val="90000"/>
              </a:lnSpc>
              <a:spcBef>
                <a:spcPts val="500"/>
              </a:spcBef>
              <a:spcAft>
                <a:spcPts val="0"/>
              </a:spcAft>
              <a:buClr>
                <a:schemeClr val="dk1"/>
              </a:buClr>
              <a:buSzPct val="100000"/>
              <a:buChar char="•"/>
            </a:pPr>
            <a:r>
              <a:rPr lang="fr-FR" sz="1600" b="1" dirty="0"/>
              <a:t>Ton : </a:t>
            </a:r>
            <a:r>
              <a:rPr lang="fr-FR" sz="1600" dirty="0"/>
              <a:t>doux, chaleureux, accueillant</a:t>
            </a:r>
            <a:endParaRPr sz="1600" dirty="0"/>
          </a:p>
          <a:p>
            <a:pPr marL="685800" lvl="1" indent="-228600" algn="l" rtl="0">
              <a:lnSpc>
                <a:spcPct val="90000"/>
              </a:lnSpc>
              <a:spcBef>
                <a:spcPts val="500"/>
              </a:spcBef>
              <a:spcAft>
                <a:spcPts val="0"/>
              </a:spcAft>
              <a:buClr>
                <a:schemeClr val="dk1"/>
              </a:buClr>
              <a:buSzPct val="100000"/>
              <a:buChar char="•"/>
            </a:pPr>
            <a:r>
              <a:rPr lang="fr-FR" sz="1600" b="1" dirty="0"/>
              <a:t>Expression du visage : </a:t>
            </a:r>
            <a:r>
              <a:rPr lang="fr-FR" sz="1600" dirty="0"/>
              <a:t>souriante, douce, agréable</a:t>
            </a:r>
            <a:endParaRPr sz="1600" dirty="0"/>
          </a:p>
          <a:p>
            <a:pPr marL="685800" lvl="1" indent="-228600" algn="l" rtl="0">
              <a:lnSpc>
                <a:spcPct val="90000"/>
              </a:lnSpc>
              <a:spcBef>
                <a:spcPts val="500"/>
              </a:spcBef>
              <a:spcAft>
                <a:spcPts val="0"/>
              </a:spcAft>
              <a:buClr>
                <a:schemeClr val="dk1"/>
              </a:buClr>
              <a:buSzPct val="100000"/>
              <a:buChar char="•"/>
            </a:pPr>
            <a:r>
              <a:rPr lang="fr-FR" sz="1600" b="1" dirty="0"/>
              <a:t>Attitude : </a:t>
            </a:r>
            <a:r>
              <a:rPr lang="fr-FR" sz="1600" dirty="0"/>
              <a:t>dirigée vers l’autre, gestes ouverts à l’autre</a:t>
            </a:r>
            <a:endParaRPr sz="1600" dirty="0"/>
          </a:p>
        </p:txBody>
      </p:sp>
      <p:sp>
        <p:nvSpPr>
          <p:cNvPr id="410" name="Google Shape;410;p32"/>
          <p:cNvSpPr/>
          <p:nvPr>
            <p:custDataLst>
              <p:tags r:id="rId6"/>
            </p:custDataLst>
          </p:nvPr>
        </p:nvSpPr>
        <p:spPr>
          <a:xfrm rot="-5400000">
            <a:off x="4694409" y="5781082"/>
            <a:ext cx="1050599" cy="1031041"/>
          </a:xfrm>
          <a:custGeom>
            <a:avLst/>
            <a:gdLst/>
            <a:ahLst/>
            <a:cxnLst/>
            <a:rect l="l" t="t" r="r" b="b"/>
            <a:pathLst>
              <a:path w="21600" h="21600" extrusionOk="0">
                <a:moveTo>
                  <a:pt x="3875" y="21544"/>
                </a:moveTo>
                <a:cubicBezTo>
                  <a:pt x="7499" y="13286"/>
                  <a:pt x="13977" y="7221"/>
                  <a:pt x="21600" y="4016"/>
                </a:cubicBezTo>
                <a:lnTo>
                  <a:pt x="20093" y="0"/>
                </a:lnTo>
                <a:cubicBezTo>
                  <a:pt x="11463" y="3599"/>
                  <a:pt x="4120" y="10451"/>
                  <a:pt x="22" y="19792"/>
                </a:cubicBezTo>
                <a:cubicBezTo>
                  <a:pt x="15" y="19809"/>
                  <a:pt x="7" y="19827"/>
                  <a:pt x="0" y="19845"/>
                </a:cubicBezTo>
                <a:lnTo>
                  <a:pt x="3852" y="21600"/>
                </a:lnTo>
                <a:cubicBezTo>
                  <a:pt x="3860" y="21582"/>
                  <a:pt x="3865" y="21562"/>
                  <a:pt x="3875" y="21544"/>
                </a:cubicBezTo>
                <a:close/>
              </a:path>
            </a:pathLst>
          </a:custGeom>
          <a:solidFill>
            <a:srgbClr val="EF9A0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2250"/>
              <a:buFont typeface="Arial"/>
              <a:buNone/>
            </a:pPr>
            <a:endParaRPr sz="2250" b="0" i="0" u="none" strike="noStrike" cap="none">
              <a:solidFill>
                <a:schemeClr val="dk1"/>
              </a:solidFill>
              <a:latin typeface="Calibri"/>
              <a:ea typeface="Calibri"/>
              <a:cs typeface="Calibri"/>
              <a:sym typeface="Calibri"/>
            </a:endParaRPr>
          </a:p>
        </p:txBody>
      </p:sp>
      <p:sp>
        <p:nvSpPr>
          <p:cNvPr id="411" name="Google Shape;411;p32"/>
          <p:cNvSpPr/>
          <p:nvPr>
            <p:custDataLst>
              <p:tags r:id="rId7"/>
            </p:custDataLst>
          </p:nvPr>
        </p:nvSpPr>
        <p:spPr>
          <a:xfrm rot="5190184">
            <a:off x="11017475" y="43886"/>
            <a:ext cx="1050599" cy="1031041"/>
          </a:xfrm>
          <a:custGeom>
            <a:avLst/>
            <a:gdLst/>
            <a:ahLst/>
            <a:cxnLst/>
            <a:rect l="l" t="t" r="r" b="b"/>
            <a:pathLst>
              <a:path w="21600" h="21600" extrusionOk="0">
                <a:moveTo>
                  <a:pt x="3875" y="21544"/>
                </a:moveTo>
                <a:cubicBezTo>
                  <a:pt x="7499" y="13286"/>
                  <a:pt x="13977" y="7221"/>
                  <a:pt x="21600" y="4016"/>
                </a:cubicBezTo>
                <a:lnTo>
                  <a:pt x="20093" y="0"/>
                </a:lnTo>
                <a:cubicBezTo>
                  <a:pt x="11463" y="3599"/>
                  <a:pt x="4120" y="10451"/>
                  <a:pt x="22" y="19792"/>
                </a:cubicBezTo>
                <a:cubicBezTo>
                  <a:pt x="15" y="19809"/>
                  <a:pt x="7" y="19827"/>
                  <a:pt x="0" y="19845"/>
                </a:cubicBezTo>
                <a:lnTo>
                  <a:pt x="3852" y="21600"/>
                </a:lnTo>
                <a:cubicBezTo>
                  <a:pt x="3860" y="21582"/>
                  <a:pt x="3865" y="21562"/>
                  <a:pt x="3875" y="21544"/>
                </a:cubicBezTo>
                <a:close/>
              </a:path>
            </a:pathLst>
          </a:custGeom>
          <a:solidFill>
            <a:srgbClr val="EF9A0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2250"/>
              <a:buFont typeface="Arial"/>
              <a:buNone/>
            </a:pPr>
            <a:endParaRPr sz="2250" b="0" i="0" u="none" strike="noStrike" cap="none">
              <a:solidFill>
                <a:schemeClr val="dk1"/>
              </a:solidFill>
              <a:latin typeface="Calibri"/>
              <a:ea typeface="Calibri"/>
              <a:cs typeface="Calibri"/>
              <a:sym typeface="Calibri"/>
            </a:endParaRPr>
          </a:p>
        </p:txBody>
      </p:sp>
      <p:pic>
        <p:nvPicPr>
          <p:cNvPr id="412" name="Google Shape;412;p32" descr="Couronne contour"/>
          <p:cNvPicPr preferRelativeResize="0"/>
          <p:nvPr>
            <p:custDataLst>
              <p:tags r:id="rId8"/>
            </p:custDataLst>
          </p:nvPr>
        </p:nvPicPr>
        <p:blipFill rotWithShape="1">
          <a:blip r:embed="rId15">
            <a:alphaModFix/>
          </a:blip>
          <a:srcRect/>
          <a:stretch/>
        </p:blipFill>
        <p:spPr>
          <a:xfrm>
            <a:off x="5652368" y="1695676"/>
            <a:ext cx="686391" cy="686391"/>
          </a:xfrm>
          <a:prstGeom prst="rect">
            <a:avLst/>
          </a:prstGeom>
          <a:noFill/>
          <a:ln>
            <a:noFill/>
          </a:ln>
        </p:spPr>
      </p:pic>
      <p:pic>
        <p:nvPicPr>
          <p:cNvPr id="413" name="Google Shape;413;p32" descr="Lunettes contour"/>
          <p:cNvPicPr preferRelativeResize="0"/>
          <p:nvPr>
            <p:custDataLst>
              <p:tags r:id="rId9"/>
            </p:custDataLst>
          </p:nvPr>
        </p:nvPicPr>
        <p:blipFill rotWithShape="1">
          <a:blip r:embed="rId16">
            <a:alphaModFix/>
          </a:blip>
          <a:srcRect/>
          <a:stretch/>
        </p:blipFill>
        <p:spPr>
          <a:xfrm>
            <a:off x="5652368" y="3056837"/>
            <a:ext cx="686391" cy="686391"/>
          </a:xfrm>
          <a:prstGeom prst="rect">
            <a:avLst/>
          </a:prstGeom>
          <a:noFill/>
          <a:ln>
            <a:noFill/>
          </a:ln>
        </p:spPr>
      </p:pic>
      <p:pic>
        <p:nvPicPr>
          <p:cNvPr id="414" name="Google Shape;414;p32" descr="Chat contour"/>
          <p:cNvPicPr preferRelativeResize="0"/>
          <p:nvPr>
            <p:custDataLst>
              <p:tags r:id="rId10"/>
            </p:custDataLst>
          </p:nvPr>
        </p:nvPicPr>
        <p:blipFill rotWithShape="1">
          <a:blip r:embed="rId17">
            <a:alphaModFix/>
          </a:blip>
          <a:srcRect/>
          <a:stretch/>
        </p:blipFill>
        <p:spPr>
          <a:xfrm>
            <a:off x="5652368" y="4321363"/>
            <a:ext cx="686391" cy="686391"/>
          </a:xfrm>
          <a:prstGeom prst="rect">
            <a:avLst/>
          </a:prstGeom>
          <a:noFill/>
          <a:ln>
            <a:noFill/>
          </a:ln>
        </p:spPr>
      </p:pic>
      <p:sp>
        <p:nvSpPr>
          <p:cNvPr id="416" name="Google Shape;416;p32"/>
          <p:cNvSpPr/>
          <p:nvPr>
            <p:custDataLst>
              <p:tags r:id="rId11"/>
            </p:custDataLst>
          </p:nvPr>
        </p:nvSpPr>
        <p:spPr>
          <a:xfrm>
            <a:off x="10779982" y="5494031"/>
            <a:ext cx="1309394" cy="1309394"/>
          </a:xfrm>
          <a:prstGeom prst="ellipse">
            <a:avLst/>
          </a:prstGeom>
          <a:solidFill>
            <a:srgbClr val="EF9A0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417" name="Google Shape;417;p32" descr="Une image contenant texte&#10;&#10;Description générée automatiquement"/>
          <p:cNvPicPr preferRelativeResize="0"/>
          <p:nvPr>
            <p:custDataLst>
              <p:tags r:id="rId12"/>
            </p:custDataLst>
          </p:nvPr>
        </p:nvPicPr>
        <p:blipFill rotWithShape="1">
          <a:blip r:embed="rId18">
            <a:alphaModFix/>
            <a:extLst>
              <a:ext uri="{28A0092B-C50C-407E-A947-70E740481C1C}">
                <a14:useLocalDpi xmlns:a14="http://schemas.microsoft.com/office/drawing/2010/main"/>
              </a:ext>
            </a:extLst>
          </a:blip>
          <a:srcRect/>
          <a:stretch/>
        </p:blipFill>
        <p:spPr>
          <a:xfrm>
            <a:off x="1489559" y="792217"/>
            <a:ext cx="1384505" cy="5306099"/>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9">
                                            <p:txEl>
                                              <p:pRg st="0" end="0"/>
                                            </p:txEl>
                                          </p:spTgt>
                                        </p:tgtEl>
                                        <p:attrNameLst>
                                          <p:attrName>style.visibility</p:attrName>
                                        </p:attrNameLst>
                                      </p:cBhvr>
                                      <p:to>
                                        <p:strVal val="visible"/>
                                      </p:to>
                                    </p:set>
                                    <p:animEffect transition="in" filter="fade">
                                      <p:cBhvr>
                                        <p:cTn id="7" dur="500"/>
                                        <p:tgtEl>
                                          <p:spTgt spid="40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09">
                                            <p:txEl>
                                              <p:pRg st="1" end="1"/>
                                            </p:txEl>
                                          </p:spTgt>
                                        </p:tgtEl>
                                        <p:attrNameLst>
                                          <p:attrName>style.visibility</p:attrName>
                                        </p:attrNameLst>
                                      </p:cBhvr>
                                      <p:to>
                                        <p:strVal val="visible"/>
                                      </p:to>
                                    </p:set>
                                    <p:animEffect transition="in" filter="fade">
                                      <p:cBhvr>
                                        <p:cTn id="10" dur="500"/>
                                        <p:tgtEl>
                                          <p:spTgt spid="409">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09">
                                            <p:txEl>
                                              <p:pRg st="2" end="2"/>
                                            </p:txEl>
                                          </p:spTgt>
                                        </p:tgtEl>
                                        <p:attrNameLst>
                                          <p:attrName>style.visibility</p:attrName>
                                        </p:attrNameLst>
                                      </p:cBhvr>
                                      <p:to>
                                        <p:strVal val="visible"/>
                                      </p:to>
                                    </p:set>
                                    <p:animEffect transition="in" filter="fade">
                                      <p:cBhvr>
                                        <p:cTn id="13" dur="500"/>
                                        <p:tgtEl>
                                          <p:spTgt spid="409">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409">
                                            <p:txEl>
                                              <p:pRg st="3" end="3"/>
                                            </p:txEl>
                                          </p:spTgt>
                                        </p:tgtEl>
                                        <p:attrNameLst>
                                          <p:attrName>style.visibility</p:attrName>
                                        </p:attrNameLst>
                                      </p:cBhvr>
                                      <p:to>
                                        <p:strVal val="visible"/>
                                      </p:to>
                                    </p:set>
                                    <p:animEffect transition="in" filter="fade">
                                      <p:cBhvr>
                                        <p:cTn id="16" dur="500"/>
                                        <p:tgtEl>
                                          <p:spTgt spid="409">
                                            <p:txEl>
                                              <p:pRg st="3" end="3"/>
                                            </p:txEl>
                                          </p:spTgt>
                                        </p:tgtEl>
                                      </p:cBhvr>
                                    </p:animEffect>
                                  </p:childTnLst>
                                </p:cTn>
                              </p:par>
                              <p:par>
                                <p:cTn id="17" presetID="1" presetClass="entr" presetSubtype="0" fill="hold" nodeType="withEffect">
                                  <p:stCondLst>
                                    <p:cond delay="0"/>
                                  </p:stCondLst>
                                  <p:childTnLst>
                                    <p:set>
                                      <p:cBhvr>
                                        <p:cTn id="18" dur="1" fill="hold">
                                          <p:stCondLst>
                                            <p:cond delay="0"/>
                                          </p:stCondLst>
                                        </p:cTn>
                                        <p:tgtEl>
                                          <p:spTgt spid="4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409">
                                            <p:txEl>
                                              <p:pRg st="5" end="5"/>
                                            </p:txEl>
                                          </p:spTgt>
                                        </p:tgtEl>
                                        <p:attrNameLst>
                                          <p:attrName>style.visibility</p:attrName>
                                        </p:attrNameLst>
                                      </p:cBhvr>
                                      <p:to>
                                        <p:strVal val="visible"/>
                                      </p:to>
                                    </p:set>
                                    <p:animEffect transition="in" filter="fade">
                                      <p:cBhvr>
                                        <p:cTn id="23" dur="500"/>
                                        <p:tgtEl>
                                          <p:spTgt spid="409">
                                            <p:txEl>
                                              <p:pRg st="5" end="5"/>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409">
                                            <p:txEl>
                                              <p:pRg st="6" end="6"/>
                                            </p:txEl>
                                          </p:spTgt>
                                        </p:tgtEl>
                                        <p:attrNameLst>
                                          <p:attrName>style.visibility</p:attrName>
                                        </p:attrNameLst>
                                      </p:cBhvr>
                                      <p:to>
                                        <p:strVal val="visible"/>
                                      </p:to>
                                    </p:set>
                                    <p:animEffect transition="in" filter="fade">
                                      <p:cBhvr>
                                        <p:cTn id="26" dur="500"/>
                                        <p:tgtEl>
                                          <p:spTgt spid="409">
                                            <p:txEl>
                                              <p:pRg st="6" end="6"/>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413"/>
                                        </p:tgtEl>
                                        <p:attrNameLst>
                                          <p:attrName>style.visibility</p:attrName>
                                        </p:attrNameLst>
                                      </p:cBhvr>
                                      <p:to>
                                        <p:strVal val="visible"/>
                                      </p:to>
                                    </p:set>
                                    <p:animEffect transition="in" filter="fade">
                                      <p:cBhvr>
                                        <p:cTn id="29" dur="500"/>
                                        <p:tgtEl>
                                          <p:spTgt spid="413"/>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409">
                                            <p:txEl>
                                              <p:pRg st="8" end="8"/>
                                            </p:txEl>
                                          </p:spTgt>
                                        </p:tgtEl>
                                        <p:attrNameLst>
                                          <p:attrName>style.visibility</p:attrName>
                                        </p:attrNameLst>
                                      </p:cBhvr>
                                      <p:to>
                                        <p:strVal val="visible"/>
                                      </p:to>
                                    </p:set>
                                    <p:animEffect transition="in" filter="fade">
                                      <p:cBhvr>
                                        <p:cTn id="34" dur="500"/>
                                        <p:tgtEl>
                                          <p:spTgt spid="409">
                                            <p:txEl>
                                              <p:pRg st="8" end="8"/>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409">
                                            <p:txEl>
                                              <p:pRg st="9" end="9"/>
                                            </p:txEl>
                                          </p:spTgt>
                                        </p:tgtEl>
                                        <p:attrNameLst>
                                          <p:attrName>style.visibility</p:attrName>
                                        </p:attrNameLst>
                                      </p:cBhvr>
                                      <p:to>
                                        <p:strVal val="visible"/>
                                      </p:to>
                                    </p:set>
                                    <p:animEffect transition="in" filter="fade">
                                      <p:cBhvr>
                                        <p:cTn id="37" dur="500"/>
                                        <p:tgtEl>
                                          <p:spTgt spid="409">
                                            <p:txEl>
                                              <p:pRg st="9" end="9"/>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409">
                                            <p:txEl>
                                              <p:pRg st="10" end="10"/>
                                            </p:txEl>
                                          </p:spTgt>
                                        </p:tgtEl>
                                        <p:attrNameLst>
                                          <p:attrName>style.visibility</p:attrName>
                                        </p:attrNameLst>
                                      </p:cBhvr>
                                      <p:to>
                                        <p:strVal val="visible"/>
                                      </p:to>
                                    </p:set>
                                    <p:animEffect transition="in" filter="fade">
                                      <p:cBhvr>
                                        <p:cTn id="40" dur="500"/>
                                        <p:tgtEl>
                                          <p:spTgt spid="409">
                                            <p:txEl>
                                              <p:pRg st="10" end="10"/>
                                            </p:txEl>
                                          </p:spTgt>
                                        </p:tgtEl>
                                      </p:cBhvr>
                                    </p:animEffect>
                                  </p:childTnLst>
                                </p:cTn>
                              </p:par>
                              <p:par>
                                <p:cTn id="41" presetID="10" presetClass="entr" presetSubtype="0" fill="hold" nodeType="withEffect">
                                  <p:stCondLst>
                                    <p:cond delay="0"/>
                                  </p:stCondLst>
                                  <p:childTnLst>
                                    <p:set>
                                      <p:cBhvr>
                                        <p:cTn id="42" dur="1" fill="hold">
                                          <p:stCondLst>
                                            <p:cond delay="0"/>
                                          </p:stCondLst>
                                        </p:cTn>
                                        <p:tgtEl>
                                          <p:spTgt spid="409">
                                            <p:txEl>
                                              <p:pRg st="11" end="11"/>
                                            </p:txEl>
                                          </p:spTgt>
                                        </p:tgtEl>
                                        <p:attrNameLst>
                                          <p:attrName>style.visibility</p:attrName>
                                        </p:attrNameLst>
                                      </p:cBhvr>
                                      <p:to>
                                        <p:strVal val="visible"/>
                                      </p:to>
                                    </p:set>
                                    <p:animEffect transition="in" filter="fade">
                                      <p:cBhvr>
                                        <p:cTn id="43" dur="500"/>
                                        <p:tgtEl>
                                          <p:spTgt spid="409">
                                            <p:txEl>
                                              <p:pRg st="11" end="11"/>
                                            </p:txEl>
                                          </p:spTgt>
                                        </p:tgtEl>
                                      </p:cBhvr>
                                    </p:animEffect>
                                  </p:childTnLst>
                                </p:cTn>
                              </p:par>
                              <p:par>
                                <p:cTn id="44" presetID="10" presetClass="entr" presetSubtype="0" fill="hold" nodeType="withEffect">
                                  <p:stCondLst>
                                    <p:cond delay="0"/>
                                  </p:stCondLst>
                                  <p:childTnLst>
                                    <p:set>
                                      <p:cBhvr>
                                        <p:cTn id="45" dur="1" fill="hold">
                                          <p:stCondLst>
                                            <p:cond delay="0"/>
                                          </p:stCondLst>
                                        </p:cTn>
                                        <p:tgtEl>
                                          <p:spTgt spid="409">
                                            <p:txEl>
                                              <p:pRg st="12" end="12"/>
                                            </p:txEl>
                                          </p:spTgt>
                                        </p:tgtEl>
                                        <p:attrNameLst>
                                          <p:attrName>style.visibility</p:attrName>
                                        </p:attrNameLst>
                                      </p:cBhvr>
                                      <p:to>
                                        <p:strVal val="visible"/>
                                      </p:to>
                                    </p:set>
                                    <p:animEffect transition="in" filter="fade">
                                      <p:cBhvr>
                                        <p:cTn id="46" dur="500"/>
                                        <p:tgtEl>
                                          <p:spTgt spid="409">
                                            <p:txEl>
                                              <p:pRg st="12" end="12"/>
                                            </p:txEl>
                                          </p:spTgt>
                                        </p:tgtEl>
                                      </p:cBhvr>
                                    </p:animEffect>
                                  </p:childTnLst>
                                </p:cTn>
                              </p:par>
                              <p:par>
                                <p:cTn id="47" presetID="10" presetClass="entr" presetSubtype="0" fill="hold" nodeType="withEffect">
                                  <p:stCondLst>
                                    <p:cond delay="0"/>
                                  </p:stCondLst>
                                  <p:childTnLst>
                                    <p:set>
                                      <p:cBhvr>
                                        <p:cTn id="48" dur="1" fill="hold">
                                          <p:stCondLst>
                                            <p:cond delay="0"/>
                                          </p:stCondLst>
                                        </p:cTn>
                                        <p:tgtEl>
                                          <p:spTgt spid="414"/>
                                        </p:tgtEl>
                                        <p:attrNameLst>
                                          <p:attrName>style.visibility</p:attrName>
                                        </p:attrNameLst>
                                      </p:cBhvr>
                                      <p:to>
                                        <p:strVal val="visible"/>
                                      </p:to>
                                    </p:set>
                                    <p:animEffect transition="in" filter="fade">
                                      <p:cBhvr>
                                        <p:cTn id="49" dur="500"/>
                                        <p:tgtEl>
                                          <p:spTgt spid="4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27"/>
        <p:cNvGrpSpPr/>
        <p:nvPr/>
      </p:nvGrpSpPr>
      <p:grpSpPr>
        <a:xfrm>
          <a:off x="0" y="0"/>
          <a:ext cx="0" cy="0"/>
          <a:chOff x="0" y="0"/>
          <a:chExt cx="0" cy="0"/>
        </a:xfrm>
      </p:grpSpPr>
      <p:sp>
        <p:nvSpPr>
          <p:cNvPr id="428" name="Google Shape;428;p34"/>
          <p:cNvSpPr/>
          <p:nvPr>
            <p:custDataLst>
              <p:tags r:id="rId1"/>
            </p:custDataLst>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29" name="Google Shape;429;p34"/>
          <p:cNvSpPr txBox="1">
            <a:spLocks noGrp="1"/>
          </p:cNvSpPr>
          <p:nvPr>
            <p:ph type="title"/>
            <p:custDataLst>
              <p:tags r:id="rId2"/>
            </p:custDataLst>
          </p:nvPr>
        </p:nvSpPr>
        <p:spPr>
          <a:xfrm>
            <a:off x="5120640" y="251871"/>
            <a:ext cx="4711846" cy="61507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EF9A09"/>
              </a:buClr>
              <a:buSzPct val="100000"/>
              <a:buFont typeface="Calibri"/>
              <a:buNone/>
            </a:pPr>
            <a:r>
              <a:rPr lang="fr-FR">
                <a:solidFill>
                  <a:srgbClr val="EF9A09"/>
                </a:solidFill>
              </a:rPr>
              <a:t>Élément Orange</a:t>
            </a:r>
            <a:endParaRPr/>
          </a:p>
        </p:txBody>
      </p:sp>
      <p:sp>
        <p:nvSpPr>
          <p:cNvPr id="430" name="Google Shape;430;p34"/>
          <p:cNvSpPr/>
          <p:nvPr>
            <p:custDataLst>
              <p:tags r:id="rId3"/>
            </p:custDataLst>
          </p:nvPr>
        </p:nvSpPr>
        <p:spPr>
          <a:xfrm>
            <a:off x="0" y="0"/>
            <a:ext cx="4636008" cy="6858000"/>
          </a:xfrm>
          <a:prstGeom prst="rect">
            <a:avLst/>
          </a:prstGeom>
          <a:solidFill>
            <a:srgbClr val="C8CAC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31" name="Google Shape;431;p34"/>
          <p:cNvSpPr/>
          <p:nvPr>
            <p:custDataLst>
              <p:tags r:id="rId4"/>
            </p:custDataLst>
          </p:nvPr>
        </p:nvSpPr>
        <p:spPr>
          <a:xfrm>
            <a:off x="484632" y="559407"/>
            <a:ext cx="3666744" cy="5739187"/>
          </a:xfrm>
          <a:prstGeom prst="roundRect">
            <a:avLst>
              <a:gd name="adj" fmla="val 0"/>
            </a:avLst>
          </a:prstGeom>
          <a:solidFill>
            <a:srgbClr val="FFFFFF"/>
          </a:solidFill>
          <a:ln w="9525" cap="flat" cmpd="sng">
            <a:solidFill>
              <a:srgbClr val="C8CACA"/>
            </a:solidFill>
            <a:prstDash val="solid"/>
            <a:miter lim="800000"/>
            <a:headEnd type="none" w="sm" len="sm"/>
            <a:tailEnd type="none" w="sm" len="sm"/>
          </a:ln>
          <a:effectLst>
            <a:outerShdw blurRad="57150" dist="19050" dir="5400000" algn="t" rotWithShape="0">
              <a:srgbClr val="000000">
                <a:alpha val="6235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32" name="Google Shape;432;p34"/>
          <p:cNvSpPr txBox="1">
            <a:spLocks noGrp="1"/>
          </p:cNvSpPr>
          <p:nvPr>
            <p:ph type="body" idx="1"/>
            <p:custDataLst>
              <p:tags r:id="rId5"/>
            </p:custDataLst>
          </p:nvPr>
        </p:nvSpPr>
        <p:spPr>
          <a:xfrm>
            <a:off x="6105066" y="1113325"/>
            <a:ext cx="5437708" cy="5492803"/>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1600"/>
              <a:buNone/>
            </a:pPr>
            <a:r>
              <a:rPr lang="fr-FR" sz="1600" b="1" dirty="0"/>
              <a:t>Question fondamentale</a:t>
            </a:r>
            <a:endParaRPr sz="1600" b="1" dirty="0"/>
          </a:p>
          <a:p>
            <a:pPr marL="685800" lvl="1" indent="-228600" algn="l" rtl="0">
              <a:lnSpc>
                <a:spcPct val="90000"/>
              </a:lnSpc>
              <a:spcBef>
                <a:spcPts val="500"/>
              </a:spcBef>
              <a:spcAft>
                <a:spcPts val="0"/>
              </a:spcAft>
              <a:buClr>
                <a:schemeClr val="dk1"/>
              </a:buClr>
              <a:buSzPts val="1600"/>
              <a:buChar char="•"/>
            </a:pPr>
            <a:r>
              <a:rPr lang="fr-FR" sz="1600" dirty="0"/>
              <a:t>Suis-je appréciable ?</a:t>
            </a:r>
            <a:endParaRPr dirty="0"/>
          </a:p>
          <a:p>
            <a:pPr marL="685800" lvl="1" indent="-127000" algn="l" rtl="0">
              <a:lnSpc>
                <a:spcPct val="90000"/>
              </a:lnSpc>
              <a:spcBef>
                <a:spcPts val="500"/>
              </a:spcBef>
              <a:spcAft>
                <a:spcPts val="0"/>
              </a:spcAft>
              <a:buClr>
                <a:schemeClr val="dk1"/>
              </a:buClr>
              <a:buSzPts val="1600"/>
              <a:buNone/>
            </a:pPr>
            <a:endParaRPr sz="1600" dirty="0"/>
          </a:p>
          <a:p>
            <a:pPr marL="0" lvl="0" indent="0" algn="l" rtl="0">
              <a:lnSpc>
                <a:spcPct val="90000"/>
              </a:lnSpc>
              <a:spcBef>
                <a:spcPts val="1000"/>
              </a:spcBef>
              <a:spcAft>
                <a:spcPts val="0"/>
              </a:spcAft>
              <a:buClr>
                <a:schemeClr val="dk1"/>
              </a:buClr>
              <a:buSzPts val="1600"/>
              <a:buNone/>
            </a:pPr>
            <a:r>
              <a:rPr lang="fr-FR" sz="1600" b="1" dirty="0"/>
              <a:t>Besoin psychologique</a:t>
            </a:r>
            <a:endParaRPr sz="1600" b="1" dirty="0"/>
          </a:p>
          <a:p>
            <a:pPr marL="685800" lvl="1" indent="-228600">
              <a:buSzPts val="1600"/>
            </a:pPr>
            <a:r>
              <a:rPr lang="fr-FR" sz="1600" dirty="0"/>
              <a:t>Être reconnu en tant que personne</a:t>
            </a:r>
          </a:p>
          <a:p>
            <a:pPr marL="685800" lvl="1" indent="-228600">
              <a:buSzPts val="1600"/>
            </a:pPr>
            <a:r>
              <a:rPr lang="fr-FR" sz="1600" dirty="0"/>
              <a:t>Stimuler agréablement ses cinq sens</a:t>
            </a:r>
          </a:p>
          <a:p>
            <a:pPr marL="685800" lvl="1" indent="-127000" algn="l" rtl="0">
              <a:lnSpc>
                <a:spcPct val="90000"/>
              </a:lnSpc>
              <a:spcBef>
                <a:spcPts val="500"/>
              </a:spcBef>
              <a:spcAft>
                <a:spcPts val="0"/>
              </a:spcAft>
              <a:buClr>
                <a:schemeClr val="dk1"/>
              </a:buClr>
              <a:buSzPts val="1600"/>
              <a:buNone/>
            </a:pPr>
            <a:endParaRPr sz="1600" dirty="0"/>
          </a:p>
          <a:p>
            <a:pPr marL="0" lvl="0" indent="0" algn="l" rtl="0">
              <a:lnSpc>
                <a:spcPct val="90000"/>
              </a:lnSpc>
              <a:spcBef>
                <a:spcPts val="1000"/>
              </a:spcBef>
              <a:spcAft>
                <a:spcPts val="0"/>
              </a:spcAft>
              <a:buClr>
                <a:schemeClr val="dk1"/>
              </a:buClr>
              <a:buSzPts val="1600"/>
              <a:buNone/>
            </a:pPr>
            <a:r>
              <a:rPr lang="fr-FR" sz="1600" b="1" dirty="0"/>
              <a:t>État d’inconfort</a:t>
            </a:r>
            <a:endParaRPr sz="1600" b="1" dirty="0"/>
          </a:p>
          <a:p>
            <a:pPr marL="685800" lvl="1" indent="-228600" algn="l" rtl="0">
              <a:lnSpc>
                <a:spcPct val="90000"/>
              </a:lnSpc>
              <a:spcBef>
                <a:spcPts val="500"/>
              </a:spcBef>
              <a:spcAft>
                <a:spcPts val="0"/>
              </a:spcAft>
              <a:buClr>
                <a:schemeClr val="dk1"/>
              </a:buClr>
              <a:buSzPts val="1600"/>
              <a:buChar char="•"/>
            </a:pPr>
            <a:r>
              <a:rPr lang="fr-FR" sz="1600" dirty="0"/>
              <a:t>Tendance à se sur-adapter à l’autre</a:t>
            </a:r>
            <a:endParaRPr sz="1600" dirty="0"/>
          </a:p>
          <a:p>
            <a:pPr marL="685800" lvl="1" indent="-228600" algn="l" rtl="0">
              <a:lnSpc>
                <a:spcPct val="90000"/>
              </a:lnSpc>
              <a:spcBef>
                <a:spcPts val="500"/>
              </a:spcBef>
              <a:spcAft>
                <a:spcPts val="0"/>
              </a:spcAft>
              <a:buClr>
                <a:schemeClr val="dk1"/>
              </a:buClr>
              <a:buSzPts val="1600"/>
              <a:buChar char="•"/>
            </a:pPr>
            <a:r>
              <a:rPr lang="fr-FR" sz="1600" dirty="0"/>
              <a:t>Manque d’assurance et de fermeté dans ses décisions</a:t>
            </a:r>
            <a:endParaRPr sz="1600" dirty="0"/>
          </a:p>
          <a:p>
            <a:pPr marL="685800" lvl="1" indent="-228600">
              <a:buSzPts val="1600"/>
            </a:pPr>
            <a:r>
              <a:rPr lang="fr-FR" sz="1600" dirty="0"/>
              <a:t>Tendance à se mésestimer</a:t>
            </a:r>
            <a:endParaRPr dirty="0"/>
          </a:p>
          <a:p>
            <a:pPr marL="685800" lvl="1" indent="-127000" algn="l" rtl="0">
              <a:lnSpc>
                <a:spcPct val="90000"/>
              </a:lnSpc>
              <a:spcBef>
                <a:spcPts val="500"/>
              </a:spcBef>
              <a:spcAft>
                <a:spcPts val="0"/>
              </a:spcAft>
              <a:buClr>
                <a:schemeClr val="dk1"/>
              </a:buClr>
              <a:buSzPts val="1600"/>
              <a:buNone/>
            </a:pPr>
            <a:endParaRPr sz="1600" dirty="0"/>
          </a:p>
          <a:p>
            <a:pPr marL="0" lvl="0" indent="0" algn="l" rtl="0">
              <a:lnSpc>
                <a:spcPct val="90000"/>
              </a:lnSpc>
              <a:spcBef>
                <a:spcPts val="1000"/>
              </a:spcBef>
              <a:spcAft>
                <a:spcPts val="0"/>
              </a:spcAft>
              <a:buClr>
                <a:schemeClr val="dk1"/>
              </a:buClr>
              <a:buSzPts val="1600"/>
              <a:buNone/>
            </a:pPr>
            <a:r>
              <a:rPr lang="fr-FR" sz="1600" b="1" dirty="0"/>
              <a:t>Débordement émotionnel (- +)</a:t>
            </a:r>
            <a:endParaRPr dirty="0"/>
          </a:p>
          <a:p>
            <a:pPr marL="685800" lvl="1" indent="-228600" algn="l" rtl="0">
              <a:lnSpc>
                <a:spcPct val="90000"/>
              </a:lnSpc>
              <a:spcBef>
                <a:spcPts val="500"/>
              </a:spcBef>
              <a:spcAft>
                <a:spcPts val="0"/>
              </a:spcAft>
              <a:buClr>
                <a:schemeClr val="dk1"/>
              </a:buClr>
              <a:buSzPts val="1600"/>
              <a:buChar char="•"/>
            </a:pPr>
            <a:r>
              <a:rPr lang="fr-FR" sz="1600" dirty="0"/>
              <a:t>Se sent triste, inadapté ou victime / s’auto-dénigre</a:t>
            </a:r>
            <a:endParaRPr sz="1600" dirty="0"/>
          </a:p>
          <a:p>
            <a:pPr marL="685800" lvl="1" indent="-228600" algn="l" rtl="0">
              <a:lnSpc>
                <a:spcPct val="90000"/>
              </a:lnSpc>
              <a:spcBef>
                <a:spcPts val="500"/>
              </a:spcBef>
              <a:spcAft>
                <a:spcPts val="0"/>
              </a:spcAft>
              <a:buClr>
                <a:schemeClr val="dk1"/>
              </a:buClr>
              <a:buSzPts val="1600"/>
              <a:buChar char="•"/>
            </a:pPr>
            <a:r>
              <a:rPr lang="fr-FR" sz="1600" dirty="0"/>
              <a:t>Devient maladroit à force d’en faire trop</a:t>
            </a:r>
            <a:endParaRPr sz="1600" dirty="0"/>
          </a:p>
          <a:p>
            <a:pPr marL="685800" lvl="1" indent="-228600" algn="l" rtl="0">
              <a:lnSpc>
                <a:spcPct val="90000"/>
              </a:lnSpc>
              <a:spcBef>
                <a:spcPts val="500"/>
              </a:spcBef>
              <a:spcAft>
                <a:spcPts val="0"/>
              </a:spcAft>
              <a:buClr>
                <a:schemeClr val="dk1"/>
              </a:buClr>
              <a:buSzPts val="1600"/>
              <a:buChar char="•"/>
            </a:pPr>
            <a:r>
              <a:rPr lang="fr-FR" sz="1600" dirty="0"/>
              <a:t>Fait des erreurs stupides et involontaires qui le décrédibilisent</a:t>
            </a:r>
          </a:p>
          <a:p>
            <a:pPr marL="685800" lvl="1" indent="-228600" algn="l" rtl="0">
              <a:lnSpc>
                <a:spcPct val="90000"/>
              </a:lnSpc>
              <a:spcBef>
                <a:spcPts val="500"/>
              </a:spcBef>
              <a:spcAft>
                <a:spcPts val="0"/>
              </a:spcAft>
              <a:buClr>
                <a:schemeClr val="dk1"/>
              </a:buClr>
              <a:buSzPts val="1600"/>
              <a:buChar char="•"/>
            </a:pPr>
            <a:r>
              <a:rPr lang="fr-FR" sz="1600" dirty="0"/>
              <a:t>Se culpabilise</a:t>
            </a:r>
            <a:endParaRPr sz="1600" dirty="0"/>
          </a:p>
        </p:txBody>
      </p:sp>
      <p:sp>
        <p:nvSpPr>
          <p:cNvPr id="433" name="Google Shape;433;p34"/>
          <p:cNvSpPr/>
          <p:nvPr>
            <p:custDataLst>
              <p:tags r:id="rId6"/>
            </p:custDataLst>
          </p:nvPr>
        </p:nvSpPr>
        <p:spPr>
          <a:xfrm rot="-5400000">
            <a:off x="4694409" y="5781082"/>
            <a:ext cx="1050599" cy="1031041"/>
          </a:xfrm>
          <a:custGeom>
            <a:avLst/>
            <a:gdLst/>
            <a:ahLst/>
            <a:cxnLst/>
            <a:rect l="l" t="t" r="r" b="b"/>
            <a:pathLst>
              <a:path w="21600" h="21600" extrusionOk="0">
                <a:moveTo>
                  <a:pt x="3875" y="21544"/>
                </a:moveTo>
                <a:cubicBezTo>
                  <a:pt x="7499" y="13286"/>
                  <a:pt x="13977" y="7221"/>
                  <a:pt x="21600" y="4016"/>
                </a:cubicBezTo>
                <a:lnTo>
                  <a:pt x="20093" y="0"/>
                </a:lnTo>
                <a:cubicBezTo>
                  <a:pt x="11463" y="3599"/>
                  <a:pt x="4120" y="10451"/>
                  <a:pt x="22" y="19792"/>
                </a:cubicBezTo>
                <a:cubicBezTo>
                  <a:pt x="15" y="19809"/>
                  <a:pt x="7" y="19827"/>
                  <a:pt x="0" y="19845"/>
                </a:cubicBezTo>
                <a:lnTo>
                  <a:pt x="3852" y="21600"/>
                </a:lnTo>
                <a:cubicBezTo>
                  <a:pt x="3860" y="21582"/>
                  <a:pt x="3865" y="21562"/>
                  <a:pt x="3875" y="21544"/>
                </a:cubicBezTo>
                <a:close/>
              </a:path>
            </a:pathLst>
          </a:custGeom>
          <a:solidFill>
            <a:srgbClr val="EF9A0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2250"/>
              <a:buFont typeface="Arial"/>
              <a:buNone/>
            </a:pPr>
            <a:endParaRPr sz="2250" b="0" i="0" u="none" strike="noStrike" cap="none">
              <a:solidFill>
                <a:schemeClr val="dk1"/>
              </a:solidFill>
              <a:latin typeface="Calibri"/>
              <a:ea typeface="Calibri"/>
              <a:cs typeface="Calibri"/>
              <a:sym typeface="Calibri"/>
            </a:endParaRPr>
          </a:p>
        </p:txBody>
      </p:sp>
      <p:sp>
        <p:nvSpPr>
          <p:cNvPr id="434" name="Google Shape;434;p34"/>
          <p:cNvSpPr/>
          <p:nvPr>
            <p:custDataLst>
              <p:tags r:id="rId7"/>
            </p:custDataLst>
          </p:nvPr>
        </p:nvSpPr>
        <p:spPr>
          <a:xfrm rot="5190184">
            <a:off x="11017475" y="43886"/>
            <a:ext cx="1050599" cy="1031041"/>
          </a:xfrm>
          <a:custGeom>
            <a:avLst/>
            <a:gdLst/>
            <a:ahLst/>
            <a:cxnLst/>
            <a:rect l="l" t="t" r="r" b="b"/>
            <a:pathLst>
              <a:path w="21600" h="21600" extrusionOk="0">
                <a:moveTo>
                  <a:pt x="3875" y="21544"/>
                </a:moveTo>
                <a:cubicBezTo>
                  <a:pt x="7499" y="13286"/>
                  <a:pt x="13977" y="7221"/>
                  <a:pt x="21600" y="4016"/>
                </a:cubicBezTo>
                <a:lnTo>
                  <a:pt x="20093" y="0"/>
                </a:lnTo>
                <a:cubicBezTo>
                  <a:pt x="11463" y="3599"/>
                  <a:pt x="4120" y="10451"/>
                  <a:pt x="22" y="19792"/>
                </a:cubicBezTo>
                <a:cubicBezTo>
                  <a:pt x="15" y="19809"/>
                  <a:pt x="7" y="19827"/>
                  <a:pt x="0" y="19845"/>
                </a:cubicBezTo>
                <a:lnTo>
                  <a:pt x="3852" y="21600"/>
                </a:lnTo>
                <a:cubicBezTo>
                  <a:pt x="3860" y="21582"/>
                  <a:pt x="3865" y="21562"/>
                  <a:pt x="3875" y="21544"/>
                </a:cubicBezTo>
                <a:close/>
              </a:path>
            </a:pathLst>
          </a:custGeom>
          <a:solidFill>
            <a:srgbClr val="EF9A0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2250"/>
              <a:buFont typeface="Arial"/>
              <a:buNone/>
            </a:pPr>
            <a:endParaRPr sz="2250" b="0" i="0" u="none" strike="noStrike" cap="none">
              <a:solidFill>
                <a:schemeClr val="dk1"/>
              </a:solidFill>
              <a:latin typeface="Calibri"/>
              <a:ea typeface="Calibri"/>
              <a:cs typeface="Calibri"/>
              <a:sym typeface="Calibri"/>
            </a:endParaRPr>
          </a:p>
        </p:txBody>
      </p:sp>
      <p:sp>
        <p:nvSpPr>
          <p:cNvPr id="435" name="Google Shape;435;p34"/>
          <p:cNvSpPr/>
          <p:nvPr>
            <p:custDataLst>
              <p:tags r:id="rId8"/>
            </p:custDataLst>
          </p:nvPr>
        </p:nvSpPr>
        <p:spPr>
          <a:xfrm>
            <a:off x="10779982" y="5494031"/>
            <a:ext cx="1309394" cy="1309394"/>
          </a:xfrm>
          <a:prstGeom prst="ellipse">
            <a:avLst/>
          </a:prstGeom>
          <a:solidFill>
            <a:srgbClr val="EF9A0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436" name="Google Shape;436;p34" descr="Partiellement ensoleillé contour"/>
          <p:cNvPicPr preferRelativeResize="0"/>
          <p:nvPr>
            <p:custDataLst>
              <p:tags r:id="rId9"/>
            </p:custDataLst>
          </p:nvPr>
        </p:nvPicPr>
        <p:blipFill rotWithShape="1">
          <a:blip r:embed="rId16">
            <a:alphaModFix/>
          </a:blip>
          <a:srcRect/>
          <a:stretch/>
        </p:blipFill>
        <p:spPr>
          <a:xfrm>
            <a:off x="5628728" y="3529832"/>
            <a:ext cx="686391" cy="686391"/>
          </a:xfrm>
          <a:prstGeom prst="rect">
            <a:avLst/>
          </a:prstGeom>
          <a:noFill/>
          <a:ln>
            <a:noFill/>
          </a:ln>
        </p:spPr>
      </p:pic>
      <p:pic>
        <p:nvPicPr>
          <p:cNvPr id="437" name="Google Shape;437;p34" descr="Foudre contour"/>
          <p:cNvPicPr preferRelativeResize="0"/>
          <p:nvPr>
            <p:custDataLst>
              <p:tags r:id="rId10"/>
            </p:custDataLst>
          </p:nvPr>
        </p:nvPicPr>
        <p:blipFill rotWithShape="1">
          <a:blip r:embed="rId17">
            <a:alphaModFix/>
          </a:blip>
          <a:srcRect/>
          <a:stretch/>
        </p:blipFill>
        <p:spPr>
          <a:xfrm>
            <a:off x="5623923" y="5126729"/>
            <a:ext cx="691196" cy="691196"/>
          </a:xfrm>
          <a:prstGeom prst="rect">
            <a:avLst/>
          </a:prstGeom>
          <a:noFill/>
          <a:ln>
            <a:noFill/>
          </a:ln>
        </p:spPr>
      </p:pic>
      <p:pic>
        <p:nvPicPr>
          <p:cNvPr id="438" name="Google Shape;438;p34" descr="Puzzle contour"/>
          <p:cNvPicPr preferRelativeResize="0"/>
          <p:nvPr>
            <p:custDataLst>
              <p:tags r:id="rId11"/>
            </p:custDataLst>
          </p:nvPr>
        </p:nvPicPr>
        <p:blipFill rotWithShape="1">
          <a:blip r:embed="rId18">
            <a:alphaModFix/>
          </a:blip>
          <a:srcRect/>
          <a:stretch/>
        </p:blipFill>
        <p:spPr>
          <a:xfrm rot="-5400000">
            <a:off x="5620434" y="1188679"/>
            <a:ext cx="691196" cy="691196"/>
          </a:xfrm>
          <a:prstGeom prst="rect">
            <a:avLst/>
          </a:prstGeom>
          <a:noFill/>
          <a:ln>
            <a:noFill/>
          </a:ln>
        </p:spPr>
      </p:pic>
      <p:pic>
        <p:nvPicPr>
          <p:cNvPr id="439" name="Google Shape;439;p34" descr="Ouverture contour"/>
          <p:cNvPicPr preferRelativeResize="0"/>
          <p:nvPr>
            <p:custDataLst>
              <p:tags r:id="rId12"/>
            </p:custDataLst>
          </p:nvPr>
        </p:nvPicPr>
        <p:blipFill rotWithShape="1">
          <a:blip r:embed="rId19">
            <a:alphaModFix/>
          </a:blip>
          <a:srcRect/>
          <a:stretch/>
        </p:blipFill>
        <p:spPr>
          <a:xfrm>
            <a:off x="5620434" y="2225537"/>
            <a:ext cx="686391" cy="686391"/>
          </a:xfrm>
          <a:prstGeom prst="rect">
            <a:avLst/>
          </a:prstGeom>
          <a:noFill/>
          <a:ln>
            <a:noFill/>
          </a:ln>
        </p:spPr>
      </p:pic>
      <p:pic>
        <p:nvPicPr>
          <p:cNvPr id="440" name="Google Shape;440;p34" descr="Une image contenant texte&#10;&#10;Description générée automatiquement"/>
          <p:cNvPicPr preferRelativeResize="0"/>
          <p:nvPr>
            <p:custDataLst>
              <p:tags r:id="rId13"/>
            </p:custDataLst>
          </p:nvPr>
        </p:nvPicPr>
        <p:blipFill rotWithShape="1">
          <a:blip r:embed="rId20">
            <a:alphaModFix/>
            <a:extLst>
              <a:ext uri="{28A0092B-C50C-407E-A947-70E740481C1C}">
                <a14:useLocalDpi xmlns:a14="http://schemas.microsoft.com/office/drawing/2010/main"/>
              </a:ext>
            </a:extLst>
          </a:blip>
          <a:srcRect/>
          <a:stretch/>
        </p:blipFill>
        <p:spPr>
          <a:xfrm>
            <a:off x="1713213" y="663879"/>
            <a:ext cx="1284019" cy="543131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2">
                                            <p:txEl>
                                              <p:pRg st="0" end="0"/>
                                            </p:txEl>
                                          </p:spTgt>
                                        </p:tgtEl>
                                        <p:attrNameLst>
                                          <p:attrName>style.visibility</p:attrName>
                                        </p:attrNameLst>
                                      </p:cBhvr>
                                      <p:to>
                                        <p:strVal val="visible"/>
                                      </p:to>
                                    </p:set>
                                    <p:animEffect transition="in" filter="fade">
                                      <p:cBhvr>
                                        <p:cTn id="7" dur="500"/>
                                        <p:tgtEl>
                                          <p:spTgt spid="43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32">
                                            <p:txEl>
                                              <p:pRg st="1" end="1"/>
                                            </p:txEl>
                                          </p:spTgt>
                                        </p:tgtEl>
                                        <p:attrNameLst>
                                          <p:attrName>style.visibility</p:attrName>
                                        </p:attrNameLst>
                                      </p:cBhvr>
                                      <p:to>
                                        <p:strVal val="visible"/>
                                      </p:to>
                                    </p:set>
                                    <p:animEffect transition="in" filter="fade">
                                      <p:cBhvr>
                                        <p:cTn id="10" dur="500"/>
                                        <p:tgtEl>
                                          <p:spTgt spid="432">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38"/>
                                        </p:tgtEl>
                                        <p:attrNameLst>
                                          <p:attrName>style.visibility</p:attrName>
                                        </p:attrNameLst>
                                      </p:cBhvr>
                                      <p:to>
                                        <p:strVal val="visible"/>
                                      </p:to>
                                    </p:set>
                                    <p:animEffect transition="in" filter="fade">
                                      <p:cBhvr>
                                        <p:cTn id="13" dur="500"/>
                                        <p:tgtEl>
                                          <p:spTgt spid="43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432">
                                            <p:txEl>
                                              <p:pRg st="3" end="3"/>
                                            </p:txEl>
                                          </p:spTgt>
                                        </p:tgtEl>
                                        <p:attrNameLst>
                                          <p:attrName>style.visibility</p:attrName>
                                        </p:attrNameLst>
                                      </p:cBhvr>
                                      <p:to>
                                        <p:strVal val="visible"/>
                                      </p:to>
                                    </p:set>
                                    <p:animEffect transition="in" filter="fade">
                                      <p:cBhvr>
                                        <p:cTn id="18" dur="500"/>
                                        <p:tgtEl>
                                          <p:spTgt spid="432">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439"/>
                                        </p:tgtEl>
                                        <p:attrNameLst>
                                          <p:attrName>style.visibility</p:attrName>
                                        </p:attrNameLst>
                                      </p:cBhvr>
                                      <p:to>
                                        <p:strVal val="visible"/>
                                      </p:to>
                                    </p:set>
                                    <p:animEffect transition="in" filter="fade">
                                      <p:cBhvr>
                                        <p:cTn id="21" dur="500"/>
                                        <p:tgtEl>
                                          <p:spTgt spid="439"/>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432">
                                            <p:txEl>
                                              <p:pRg st="7" end="7"/>
                                            </p:txEl>
                                          </p:spTgt>
                                        </p:tgtEl>
                                        <p:attrNameLst>
                                          <p:attrName>style.visibility</p:attrName>
                                        </p:attrNameLst>
                                      </p:cBhvr>
                                      <p:to>
                                        <p:strVal val="visible"/>
                                      </p:to>
                                    </p:set>
                                    <p:animEffect transition="in" filter="fade">
                                      <p:cBhvr>
                                        <p:cTn id="26" dur="500"/>
                                        <p:tgtEl>
                                          <p:spTgt spid="432">
                                            <p:txEl>
                                              <p:pRg st="7" end="7"/>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432">
                                            <p:txEl>
                                              <p:pRg st="8" end="8"/>
                                            </p:txEl>
                                          </p:spTgt>
                                        </p:tgtEl>
                                        <p:attrNameLst>
                                          <p:attrName>style.visibility</p:attrName>
                                        </p:attrNameLst>
                                      </p:cBhvr>
                                      <p:to>
                                        <p:strVal val="visible"/>
                                      </p:to>
                                    </p:set>
                                    <p:animEffect transition="in" filter="fade">
                                      <p:cBhvr>
                                        <p:cTn id="29" dur="500"/>
                                        <p:tgtEl>
                                          <p:spTgt spid="432">
                                            <p:txEl>
                                              <p:pRg st="8" end="8"/>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432">
                                            <p:txEl>
                                              <p:pRg st="9" end="9"/>
                                            </p:txEl>
                                          </p:spTgt>
                                        </p:tgtEl>
                                        <p:attrNameLst>
                                          <p:attrName>style.visibility</p:attrName>
                                        </p:attrNameLst>
                                      </p:cBhvr>
                                      <p:to>
                                        <p:strVal val="visible"/>
                                      </p:to>
                                    </p:set>
                                    <p:animEffect transition="in" filter="fade">
                                      <p:cBhvr>
                                        <p:cTn id="32" dur="500"/>
                                        <p:tgtEl>
                                          <p:spTgt spid="432">
                                            <p:txEl>
                                              <p:pRg st="9" end="9"/>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432">
                                            <p:txEl>
                                              <p:pRg st="10" end="10"/>
                                            </p:txEl>
                                          </p:spTgt>
                                        </p:tgtEl>
                                        <p:attrNameLst>
                                          <p:attrName>style.visibility</p:attrName>
                                        </p:attrNameLst>
                                      </p:cBhvr>
                                      <p:to>
                                        <p:strVal val="visible"/>
                                      </p:to>
                                    </p:set>
                                    <p:animEffect transition="in" filter="fade">
                                      <p:cBhvr>
                                        <p:cTn id="35" dur="500"/>
                                        <p:tgtEl>
                                          <p:spTgt spid="432">
                                            <p:txEl>
                                              <p:pRg st="10" end="10"/>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436"/>
                                        </p:tgtEl>
                                        <p:attrNameLst>
                                          <p:attrName>style.visibility</p:attrName>
                                        </p:attrNameLst>
                                      </p:cBhvr>
                                      <p:to>
                                        <p:strVal val="visible"/>
                                      </p:to>
                                    </p:set>
                                    <p:animEffect transition="in" filter="fade">
                                      <p:cBhvr>
                                        <p:cTn id="38" dur="500"/>
                                        <p:tgtEl>
                                          <p:spTgt spid="436"/>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432">
                                            <p:txEl>
                                              <p:pRg st="12" end="12"/>
                                            </p:txEl>
                                          </p:spTgt>
                                        </p:tgtEl>
                                        <p:attrNameLst>
                                          <p:attrName>style.visibility</p:attrName>
                                        </p:attrNameLst>
                                      </p:cBhvr>
                                      <p:to>
                                        <p:strVal val="visible"/>
                                      </p:to>
                                    </p:set>
                                    <p:animEffect transition="in" filter="fade">
                                      <p:cBhvr>
                                        <p:cTn id="43" dur="500"/>
                                        <p:tgtEl>
                                          <p:spTgt spid="432">
                                            <p:txEl>
                                              <p:pRg st="12" end="12"/>
                                            </p:txEl>
                                          </p:spTgt>
                                        </p:tgtEl>
                                      </p:cBhvr>
                                    </p:animEffect>
                                  </p:childTnLst>
                                </p:cTn>
                              </p:par>
                              <p:par>
                                <p:cTn id="44" presetID="10" presetClass="entr" presetSubtype="0" fill="hold" nodeType="withEffect">
                                  <p:stCondLst>
                                    <p:cond delay="0"/>
                                  </p:stCondLst>
                                  <p:childTnLst>
                                    <p:set>
                                      <p:cBhvr>
                                        <p:cTn id="45" dur="1" fill="hold">
                                          <p:stCondLst>
                                            <p:cond delay="0"/>
                                          </p:stCondLst>
                                        </p:cTn>
                                        <p:tgtEl>
                                          <p:spTgt spid="432">
                                            <p:txEl>
                                              <p:pRg st="13" end="13"/>
                                            </p:txEl>
                                          </p:spTgt>
                                        </p:tgtEl>
                                        <p:attrNameLst>
                                          <p:attrName>style.visibility</p:attrName>
                                        </p:attrNameLst>
                                      </p:cBhvr>
                                      <p:to>
                                        <p:strVal val="visible"/>
                                      </p:to>
                                    </p:set>
                                    <p:animEffect transition="in" filter="fade">
                                      <p:cBhvr>
                                        <p:cTn id="46" dur="500"/>
                                        <p:tgtEl>
                                          <p:spTgt spid="432">
                                            <p:txEl>
                                              <p:pRg st="13" end="13"/>
                                            </p:txEl>
                                          </p:spTgt>
                                        </p:tgtEl>
                                      </p:cBhvr>
                                    </p:animEffect>
                                  </p:childTnLst>
                                </p:cTn>
                              </p:par>
                              <p:par>
                                <p:cTn id="47" presetID="10" presetClass="entr" presetSubtype="0" fill="hold" nodeType="withEffect">
                                  <p:stCondLst>
                                    <p:cond delay="0"/>
                                  </p:stCondLst>
                                  <p:childTnLst>
                                    <p:set>
                                      <p:cBhvr>
                                        <p:cTn id="48" dur="1" fill="hold">
                                          <p:stCondLst>
                                            <p:cond delay="0"/>
                                          </p:stCondLst>
                                        </p:cTn>
                                        <p:tgtEl>
                                          <p:spTgt spid="432">
                                            <p:txEl>
                                              <p:pRg st="14" end="14"/>
                                            </p:txEl>
                                          </p:spTgt>
                                        </p:tgtEl>
                                        <p:attrNameLst>
                                          <p:attrName>style.visibility</p:attrName>
                                        </p:attrNameLst>
                                      </p:cBhvr>
                                      <p:to>
                                        <p:strVal val="visible"/>
                                      </p:to>
                                    </p:set>
                                    <p:animEffect transition="in" filter="fade">
                                      <p:cBhvr>
                                        <p:cTn id="49" dur="500"/>
                                        <p:tgtEl>
                                          <p:spTgt spid="432">
                                            <p:txEl>
                                              <p:pRg st="14" end="14"/>
                                            </p:txEl>
                                          </p:spTgt>
                                        </p:tgtEl>
                                      </p:cBhvr>
                                    </p:animEffect>
                                  </p:childTnLst>
                                </p:cTn>
                              </p:par>
                              <p:par>
                                <p:cTn id="50" presetID="10" presetClass="entr" presetSubtype="0" fill="hold" nodeType="withEffect">
                                  <p:stCondLst>
                                    <p:cond delay="0"/>
                                  </p:stCondLst>
                                  <p:childTnLst>
                                    <p:set>
                                      <p:cBhvr>
                                        <p:cTn id="51" dur="1" fill="hold">
                                          <p:stCondLst>
                                            <p:cond delay="0"/>
                                          </p:stCondLst>
                                        </p:cTn>
                                        <p:tgtEl>
                                          <p:spTgt spid="432">
                                            <p:txEl>
                                              <p:pRg st="15" end="15"/>
                                            </p:txEl>
                                          </p:spTgt>
                                        </p:tgtEl>
                                        <p:attrNameLst>
                                          <p:attrName>style.visibility</p:attrName>
                                        </p:attrNameLst>
                                      </p:cBhvr>
                                      <p:to>
                                        <p:strVal val="visible"/>
                                      </p:to>
                                    </p:set>
                                    <p:animEffect transition="in" filter="fade">
                                      <p:cBhvr>
                                        <p:cTn id="52" dur="500"/>
                                        <p:tgtEl>
                                          <p:spTgt spid="432">
                                            <p:txEl>
                                              <p:pRg st="15" end="15"/>
                                            </p:txEl>
                                          </p:spTgt>
                                        </p:tgtEl>
                                      </p:cBhvr>
                                    </p:animEffect>
                                  </p:childTnLst>
                                </p:cTn>
                              </p:par>
                              <p:par>
                                <p:cTn id="53" presetID="10" presetClass="entr" presetSubtype="0" fill="hold" nodeType="withEffect">
                                  <p:stCondLst>
                                    <p:cond delay="0"/>
                                  </p:stCondLst>
                                  <p:childTnLst>
                                    <p:set>
                                      <p:cBhvr>
                                        <p:cTn id="54" dur="1" fill="hold">
                                          <p:stCondLst>
                                            <p:cond delay="0"/>
                                          </p:stCondLst>
                                        </p:cTn>
                                        <p:tgtEl>
                                          <p:spTgt spid="432">
                                            <p:txEl>
                                              <p:pRg st="16" end="16"/>
                                            </p:txEl>
                                          </p:spTgt>
                                        </p:tgtEl>
                                        <p:attrNameLst>
                                          <p:attrName>style.visibility</p:attrName>
                                        </p:attrNameLst>
                                      </p:cBhvr>
                                      <p:to>
                                        <p:strVal val="visible"/>
                                      </p:to>
                                    </p:set>
                                    <p:animEffect transition="in" filter="fade">
                                      <p:cBhvr>
                                        <p:cTn id="55" dur="500"/>
                                        <p:tgtEl>
                                          <p:spTgt spid="432">
                                            <p:txEl>
                                              <p:pRg st="16" end="16"/>
                                            </p:txEl>
                                          </p:spTgt>
                                        </p:tgtEl>
                                      </p:cBhvr>
                                    </p:animEffect>
                                  </p:childTnLst>
                                </p:cTn>
                              </p:par>
                              <p:par>
                                <p:cTn id="56" presetID="10" presetClass="entr" presetSubtype="0" fill="hold" nodeType="withEffect">
                                  <p:stCondLst>
                                    <p:cond delay="0"/>
                                  </p:stCondLst>
                                  <p:childTnLst>
                                    <p:set>
                                      <p:cBhvr>
                                        <p:cTn id="57" dur="1" fill="hold">
                                          <p:stCondLst>
                                            <p:cond delay="0"/>
                                          </p:stCondLst>
                                        </p:cTn>
                                        <p:tgtEl>
                                          <p:spTgt spid="437"/>
                                        </p:tgtEl>
                                        <p:attrNameLst>
                                          <p:attrName>style.visibility</p:attrName>
                                        </p:attrNameLst>
                                      </p:cBhvr>
                                      <p:to>
                                        <p:strVal val="visible"/>
                                      </p:to>
                                    </p:set>
                                    <p:animEffect transition="in" filter="fade">
                                      <p:cBhvr>
                                        <p:cTn id="58" dur="500"/>
                                        <p:tgtEl>
                                          <p:spTgt spid="4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64"/>
        <p:cNvGrpSpPr/>
        <p:nvPr/>
      </p:nvGrpSpPr>
      <p:grpSpPr>
        <a:xfrm>
          <a:off x="0" y="0"/>
          <a:ext cx="0" cy="0"/>
          <a:chOff x="0" y="0"/>
          <a:chExt cx="0" cy="0"/>
        </a:xfrm>
      </p:grpSpPr>
      <p:sp>
        <p:nvSpPr>
          <p:cNvPr id="465" name="Google Shape;465;p38"/>
          <p:cNvSpPr/>
          <p:nvPr>
            <p:custDataLst>
              <p:tags r:id="rId1"/>
            </p:custDataLst>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66" name="Google Shape;466;p38"/>
          <p:cNvSpPr txBox="1">
            <a:spLocks noGrp="1"/>
          </p:cNvSpPr>
          <p:nvPr>
            <p:ph type="title"/>
            <p:custDataLst>
              <p:tags r:id="rId2"/>
            </p:custDataLst>
          </p:nvPr>
        </p:nvSpPr>
        <p:spPr>
          <a:xfrm>
            <a:off x="5120640" y="251871"/>
            <a:ext cx="4711846" cy="615072"/>
          </a:xfrm>
          <a:prstGeom prst="rect">
            <a:avLst/>
          </a:prstGeom>
          <a:solidFill>
            <a:schemeClr val="lt1"/>
          </a:solid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7B92F8"/>
              </a:buClr>
              <a:buSzPct val="100000"/>
              <a:buFont typeface="Calibri"/>
              <a:buNone/>
            </a:pPr>
            <a:r>
              <a:rPr lang="fr-FR" dirty="0">
                <a:solidFill>
                  <a:srgbClr val="7B92F8"/>
                </a:solidFill>
              </a:rPr>
              <a:t>Élément Bleu (++)</a:t>
            </a:r>
            <a:endParaRPr dirty="0"/>
          </a:p>
        </p:txBody>
      </p:sp>
      <p:sp>
        <p:nvSpPr>
          <p:cNvPr id="467" name="Google Shape;467;p38"/>
          <p:cNvSpPr/>
          <p:nvPr>
            <p:custDataLst>
              <p:tags r:id="rId3"/>
            </p:custDataLst>
          </p:nvPr>
        </p:nvSpPr>
        <p:spPr>
          <a:xfrm>
            <a:off x="0" y="0"/>
            <a:ext cx="4636008" cy="6858000"/>
          </a:xfrm>
          <a:prstGeom prst="rect">
            <a:avLst/>
          </a:prstGeom>
          <a:solidFill>
            <a:srgbClr val="C8CAC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68" name="Google Shape;468;p38"/>
          <p:cNvSpPr/>
          <p:nvPr>
            <p:custDataLst>
              <p:tags r:id="rId4"/>
            </p:custDataLst>
          </p:nvPr>
        </p:nvSpPr>
        <p:spPr>
          <a:xfrm>
            <a:off x="484632" y="559407"/>
            <a:ext cx="3666744" cy="5739187"/>
          </a:xfrm>
          <a:prstGeom prst="roundRect">
            <a:avLst>
              <a:gd name="adj" fmla="val 0"/>
            </a:avLst>
          </a:prstGeom>
          <a:solidFill>
            <a:srgbClr val="FFFFFF"/>
          </a:solidFill>
          <a:ln w="9525" cap="flat" cmpd="sng">
            <a:solidFill>
              <a:srgbClr val="C8CACA"/>
            </a:solidFill>
            <a:prstDash val="solid"/>
            <a:miter lim="800000"/>
            <a:headEnd type="none" w="sm" len="sm"/>
            <a:tailEnd type="none" w="sm" len="sm"/>
          </a:ln>
          <a:effectLst>
            <a:outerShdw blurRad="57150" dist="19050" dir="5400000" algn="t" rotWithShape="0">
              <a:srgbClr val="000000">
                <a:alpha val="6235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69" name="Google Shape;469;p38"/>
          <p:cNvSpPr txBox="1">
            <a:spLocks noGrp="1"/>
          </p:cNvSpPr>
          <p:nvPr>
            <p:ph type="body" idx="1"/>
            <p:custDataLst>
              <p:tags r:id="rId5"/>
            </p:custDataLst>
          </p:nvPr>
        </p:nvSpPr>
        <p:spPr>
          <a:xfrm>
            <a:off x="6105068" y="1263192"/>
            <a:ext cx="5437708" cy="4489287"/>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90000"/>
              </a:lnSpc>
              <a:spcBef>
                <a:spcPts val="0"/>
              </a:spcBef>
              <a:spcAft>
                <a:spcPts val="0"/>
              </a:spcAft>
              <a:buClr>
                <a:schemeClr val="dk1"/>
              </a:buClr>
              <a:buSzPct val="100000"/>
              <a:buNone/>
            </a:pPr>
            <a:r>
              <a:rPr lang="fr-FR" sz="1600" b="1" dirty="0"/>
              <a:t>Points forts &amp; aptitudes</a:t>
            </a:r>
            <a:endParaRPr dirty="0"/>
          </a:p>
          <a:p>
            <a:pPr marL="685800" lvl="1" indent="-228600" algn="l" rtl="0">
              <a:lnSpc>
                <a:spcPct val="90000"/>
              </a:lnSpc>
              <a:spcBef>
                <a:spcPts val="500"/>
              </a:spcBef>
              <a:spcAft>
                <a:spcPts val="0"/>
              </a:spcAft>
              <a:buClr>
                <a:schemeClr val="dk1"/>
              </a:buClr>
              <a:buSzPct val="100000"/>
              <a:buChar char="•"/>
            </a:pPr>
            <a:r>
              <a:rPr lang="fr-FR" sz="1600" dirty="0"/>
              <a:t>Rigoureux, sérieux, détaillé</a:t>
            </a:r>
            <a:endParaRPr sz="1600" dirty="0"/>
          </a:p>
          <a:p>
            <a:pPr marL="685800" lvl="1" indent="-228600" algn="l" rtl="0">
              <a:lnSpc>
                <a:spcPct val="90000"/>
              </a:lnSpc>
              <a:spcBef>
                <a:spcPts val="500"/>
              </a:spcBef>
              <a:spcAft>
                <a:spcPts val="0"/>
              </a:spcAft>
              <a:buClr>
                <a:schemeClr val="dk1"/>
              </a:buClr>
              <a:buSzPct val="100000"/>
              <a:buChar char="•"/>
            </a:pPr>
            <a:r>
              <a:rPr lang="fr-FR" sz="1600" dirty="0"/>
              <a:t>Met en œuvre de manière organisée, utilise son esprit d’analyse et de synthèse pour traiter les faits et les idées</a:t>
            </a:r>
            <a:endParaRPr dirty="0"/>
          </a:p>
          <a:p>
            <a:pPr marL="685800" lvl="1" indent="-228600" algn="l" rtl="0">
              <a:lnSpc>
                <a:spcPct val="90000"/>
              </a:lnSpc>
              <a:spcBef>
                <a:spcPts val="500"/>
              </a:spcBef>
              <a:spcAft>
                <a:spcPts val="0"/>
              </a:spcAft>
              <a:buClr>
                <a:schemeClr val="dk1"/>
              </a:buClr>
              <a:buSzPct val="100000"/>
              <a:buChar char="•"/>
            </a:pPr>
            <a:r>
              <a:rPr lang="fr-FR" sz="1600" dirty="0"/>
              <a:t>Atteint les objectifs de manière « conforme »</a:t>
            </a:r>
          </a:p>
          <a:p>
            <a:pPr marL="685800" lvl="1" indent="-228600" algn="l" rtl="0">
              <a:lnSpc>
                <a:spcPct val="90000"/>
              </a:lnSpc>
              <a:spcBef>
                <a:spcPts val="500"/>
              </a:spcBef>
              <a:spcAft>
                <a:spcPts val="0"/>
              </a:spcAft>
              <a:buClr>
                <a:schemeClr val="dk1"/>
              </a:buClr>
              <a:buSzPct val="100000"/>
              <a:buChar char="•"/>
            </a:pPr>
            <a:endParaRPr sz="1600" dirty="0"/>
          </a:p>
          <a:p>
            <a:pPr marL="0" lvl="0" indent="0" algn="l" rtl="0">
              <a:lnSpc>
                <a:spcPct val="90000"/>
              </a:lnSpc>
              <a:spcBef>
                <a:spcPts val="1000"/>
              </a:spcBef>
              <a:spcAft>
                <a:spcPts val="0"/>
              </a:spcAft>
              <a:buClr>
                <a:schemeClr val="dk1"/>
              </a:buClr>
              <a:buSzPct val="100000"/>
              <a:buNone/>
            </a:pPr>
            <a:r>
              <a:rPr lang="fr-FR" sz="1600" b="1" dirty="0"/>
              <a:t>Perception</a:t>
            </a:r>
            <a:endParaRPr dirty="0"/>
          </a:p>
          <a:p>
            <a:pPr marL="685800" lvl="1" indent="-228600" algn="l" rtl="0">
              <a:lnSpc>
                <a:spcPct val="90000"/>
              </a:lnSpc>
              <a:spcBef>
                <a:spcPts val="500"/>
              </a:spcBef>
              <a:spcAft>
                <a:spcPts val="0"/>
              </a:spcAft>
              <a:buClr>
                <a:schemeClr val="dk1"/>
              </a:buClr>
              <a:buSzPct val="100000"/>
              <a:buChar char="•"/>
            </a:pPr>
            <a:r>
              <a:rPr lang="fr-FR" sz="1600" dirty="0"/>
              <a:t>Se renseigne d’abord. Il classe, structure, puis déduit avec logique et pragmatisme</a:t>
            </a:r>
          </a:p>
          <a:p>
            <a:pPr marL="685800" lvl="1" indent="-228600" algn="l" rtl="0">
              <a:lnSpc>
                <a:spcPct val="90000"/>
              </a:lnSpc>
              <a:spcBef>
                <a:spcPts val="500"/>
              </a:spcBef>
              <a:spcAft>
                <a:spcPts val="0"/>
              </a:spcAft>
              <a:buClr>
                <a:schemeClr val="dk1"/>
              </a:buClr>
              <a:buSzPct val="100000"/>
              <a:buChar char="•"/>
            </a:pPr>
            <a:endParaRPr sz="1600" dirty="0"/>
          </a:p>
          <a:p>
            <a:pPr marL="0" lvl="0" indent="0" algn="l" rtl="0">
              <a:lnSpc>
                <a:spcPct val="90000"/>
              </a:lnSpc>
              <a:spcBef>
                <a:spcPts val="1000"/>
              </a:spcBef>
              <a:spcAft>
                <a:spcPts val="0"/>
              </a:spcAft>
              <a:buClr>
                <a:schemeClr val="dk1"/>
              </a:buClr>
              <a:buSzPct val="100000"/>
              <a:buNone/>
            </a:pPr>
            <a:r>
              <a:rPr lang="fr-FR" sz="1600" b="1" dirty="0"/>
              <a:t>Canal Interrogatif / Informatif</a:t>
            </a:r>
            <a:endParaRPr sz="1600" b="1" dirty="0"/>
          </a:p>
          <a:p>
            <a:pPr marL="685800" lvl="1" indent="-228600" algn="l" rtl="0">
              <a:lnSpc>
                <a:spcPct val="90000"/>
              </a:lnSpc>
              <a:spcBef>
                <a:spcPts val="500"/>
              </a:spcBef>
              <a:spcAft>
                <a:spcPts val="0"/>
              </a:spcAft>
              <a:buClr>
                <a:schemeClr val="dk1"/>
              </a:buClr>
              <a:buSzPct val="100000"/>
              <a:buChar char="•"/>
            </a:pPr>
            <a:r>
              <a:rPr lang="fr-FR" sz="1600" b="1" dirty="0"/>
              <a:t>Mots : </a:t>
            </a:r>
            <a:r>
              <a:rPr lang="fr-FR" sz="1600" dirty="0"/>
              <a:t>précis et technique. Questions / Réponses</a:t>
            </a:r>
            <a:endParaRPr dirty="0"/>
          </a:p>
          <a:p>
            <a:pPr marL="685800" lvl="1" indent="-228600" algn="l" rtl="0">
              <a:lnSpc>
                <a:spcPct val="90000"/>
              </a:lnSpc>
              <a:spcBef>
                <a:spcPts val="500"/>
              </a:spcBef>
              <a:spcAft>
                <a:spcPts val="0"/>
              </a:spcAft>
              <a:buClr>
                <a:schemeClr val="dk1"/>
              </a:buClr>
              <a:buSzPct val="100000"/>
              <a:buChar char="•"/>
            </a:pPr>
            <a:r>
              <a:rPr lang="fr-FR" sz="1600" b="1" dirty="0"/>
              <a:t>Ton : </a:t>
            </a:r>
            <a:r>
              <a:rPr lang="fr-FR" sz="1600" dirty="0"/>
              <a:t>calme, monocorde, </a:t>
            </a:r>
          </a:p>
          <a:p>
            <a:pPr marL="685800" lvl="1" indent="-228600" algn="l" rtl="0">
              <a:lnSpc>
                <a:spcPct val="90000"/>
              </a:lnSpc>
              <a:spcBef>
                <a:spcPts val="500"/>
              </a:spcBef>
              <a:spcAft>
                <a:spcPts val="0"/>
              </a:spcAft>
              <a:buClr>
                <a:schemeClr val="dk1"/>
              </a:buClr>
              <a:buSzPct val="100000"/>
              <a:buChar char="•"/>
            </a:pPr>
            <a:r>
              <a:rPr lang="fr-FR" sz="1600" b="1" dirty="0"/>
              <a:t>Expression du visage : </a:t>
            </a:r>
            <a:r>
              <a:rPr lang="fr-FR" sz="1600" dirty="0"/>
              <a:t>attentive et sérieuse</a:t>
            </a:r>
            <a:endParaRPr dirty="0"/>
          </a:p>
          <a:p>
            <a:pPr marL="685800" lvl="1" indent="-228600" algn="l" rtl="0">
              <a:lnSpc>
                <a:spcPct val="90000"/>
              </a:lnSpc>
              <a:spcBef>
                <a:spcPts val="500"/>
              </a:spcBef>
              <a:spcAft>
                <a:spcPts val="0"/>
              </a:spcAft>
              <a:buClr>
                <a:schemeClr val="dk1"/>
              </a:buClr>
              <a:buSzPct val="100000"/>
              <a:buChar char="•"/>
            </a:pPr>
            <a:r>
              <a:rPr lang="fr-FR" sz="1600" b="1" dirty="0"/>
              <a:t>Attitude : </a:t>
            </a:r>
            <a:r>
              <a:rPr lang="fr-FR" sz="1600" dirty="0"/>
              <a:t>droite, peu de gestes</a:t>
            </a:r>
            <a:endParaRPr dirty="0"/>
          </a:p>
        </p:txBody>
      </p:sp>
      <p:sp>
        <p:nvSpPr>
          <p:cNvPr id="470" name="Google Shape;470;p38"/>
          <p:cNvSpPr/>
          <p:nvPr>
            <p:custDataLst>
              <p:tags r:id="rId6"/>
            </p:custDataLst>
          </p:nvPr>
        </p:nvSpPr>
        <p:spPr>
          <a:xfrm rot="-5400000">
            <a:off x="4694409" y="5781082"/>
            <a:ext cx="1050599" cy="1031041"/>
          </a:xfrm>
          <a:custGeom>
            <a:avLst/>
            <a:gdLst/>
            <a:ahLst/>
            <a:cxnLst/>
            <a:rect l="l" t="t" r="r" b="b"/>
            <a:pathLst>
              <a:path w="21600" h="21600" extrusionOk="0">
                <a:moveTo>
                  <a:pt x="3875" y="21544"/>
                </a:moveTo>
                <a:cubicBezTo>
                  <a:pt x="7499" y="13286"/>
                  <a:pt x="13977" y="7221"/>
                  <a:pt x="21600" y="4016"/>
                </a:cubicBezTo>
                <a:lnTo>
                  <a:pt x="20093" y="0"/>
                </a:lnTo>
                <a:cubicBezTo>
                  <a:pt x="11463" y="3599"/>
                  <a:pt x="4120" y="10451"/>
                  <a:pt x="22" y="19792"/>
                </a:cubicBezTo>
                <a:cubicBezTo>
                  <a:pt x="15" y="19809"/>
                  <a:pt x="7" y="19827"/>
                  <a:pt x="0" y="19845"/>
                </a:cubicBezTo>
                <a:lnTo>
                  <a:pt x="3852" y="21600"/>
                </a:lnTo>
                <a:cubicBezTo>
                  <a:pt x="3860" y="21582"/>
                  <a:pt x="3865" y="21562"/>
                  <a:pt x="3875" y="21544"/>
                </a:cubicBezTo>
                <a:close/>
              </a:path>
            </a:pathLst>
          </a:custGeom>
          <a:solidFill>
            <a:srgbClr val="7B92F8"/>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2250"/>
              <a:buFont typeface="Arial"/>
              <a:buNone/>
            </a:pPr>
            <a:endParaRPr sz="2250" b="0" i="0" u="none" strike="noStrike" cap="none">
              <a:solidFill>
                <a:schemeClr val="dk1"/>
              </a:solidFill>
              <a:latin typeface="Calibri"/>
              <a:ea typeface="Calibri"/>
              <a:cs typeface="Calibri"/>
              <a:sym typeface="Calibri"/>
            </a:endParaRPr>
          </a:p>
        </p:txBody>
      </p:sp>
      <p:sp>
        <p:nvSpPr>
          <p:cNvPr id="471" name="Google Shape;471;p38"/>
          <p:cNvSpPr/>
          <p:nvPr>
            <p:custDataLst>
              <p:tags r:id="rId7"/>
            </p:custDataLst>
          </p:nvPr>
        </p:nvSpPr>
        <p:spPr>
          <a:xfrm rot="5190184">
            <a:off x="11017475" y="43886"/>
            <a:ext cx="1050599" cy="1031041"/>
          </a:xfrm>
          <a:custGeom>
            <a:avLst/>
            <a:gdLst/>
            <a:ahLst/>
            <a:cxnLst/>
            <a:rect l="l" t="t" r="r" b="b"/>
            <a:pathLst>
              <a:path w="21600" h="21600" extrusionOk="0">
                <a:moveTo>
                  <a:pt x="3875" y="21544"/>
                </a:moveTo>
                <a:cubicBezTo>
                  <a:pt x="7499" y="13286"/>
                  <a:pt x="13977" y="7221"/>
                  <a:pt x="21600" y="4016"/>
                </a:cubicBezTo>
                <a:lnTo>
                  <a:pt x="20093" y="0"/>
                </a:lnTo>
                <a:cubicBezTo>
                  <a:pt x="11463" y="3599"/>
                  <a:pt x="4120" y="10451"/>
                  <a:pt x="22" y="19792"/>
                </a:cubicBezTo>
                <a:cubicBezTo>
                  <a:pt x="15" y="19809"/>
                  <a:pt x="7" y="19827"/>
                  <a:pt x="0" y="19845"/>
                </a:cubicBezTo>
                <a:lnTo>
                  <a:pt x="3852" y="21600"/>
                </a:lnTo>
                <a:cubicBezTo>
                  <a:pt x="3860" y="21582"/>
                  <a:pt x="3865" y="21562"/>
                  <a:pt x="3875" y="21544"/>
                </a:cubicBezTo>
                <a:close/>
              </a:path>
            </a:pathLst>
          </a:custGeom>
          <a:solidFill>
            <a:srgbClr val="7B92F8"/>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2250"/>
              <a:buFont typeface="Arial"/>
              <a:buNone/>
            </a:pPr>
            <a:endParaRPr sz="2250" b="0" i="0" u="none" strike="noStrike" cap="none">
              <a:solidFill>
                <a:schemeClr val="dk1"/>
              </a:solidFill>
              <a:latin typeface="Calibri"/>
              <a:ea typeface="Calibri"/>
              <a:cs typeface="Calibri"/>
              <a:sym typeface="Calibri"/>
            </a:endParaRPr>
          </a:p>
        </p:txBody>
      </p:sp>
      <p:pic>
        <p:nvPicPr>
          <p:cNvPr id="472" name="Google Shape;472;p38" descr="Couronne contour"/>
          <p:cNvPicPr preferRelativeResize="0"/>
          <p:nvPr>
            <p:custDataLst>
              <p:tags r:id="rId8"/>
            </p:custDataLst>
          </p:nvPr>
        </p:nvPicPr>
        <p:blipFill rotWithShape="1">
          <a:blip r:embed="rId15">
            <a:alphaModFix/>
          </a:blip>
          <a:srcRect/>
          <a:stretch/>
        </p:blipFill>
        <p:spPr>
          <a:xfrm>
            <a:off x="5652368" y="1750902"/>
            <a:ext cx="686391" cy="686391"/>
          </a:xfrm>
          <a:prstGeom prst="rect">
            <a:avLst/>
          </a:prstGeom>
          <a:noFill/>
          <a:ln>
            <a:noFill/>
          </a:ln>
        </p:spPr>
      </p:pic>
      <p:pic>
        <p:nvPicPr>
          <p:cNvPr id="473" name="Google Shape;473;p38" descr="Lunettes contour"/>
          <p:cNvPicPr preferRelativeResize="0"/>
          <p:nvPr>
            <p:custDataLst>
              <p:tags r:id="rId9"/>
            </p:custDataLst>
          </p:nvPr>
        </p:nvPicPr>
        <p:blipFill rotWithShape="1">
          <a:blip r:embed="rId16">
            <a:alphaModFix/>
          </a:blip>
          <a:srcRect/>
          <a:stretch/>
        </p:blipFill>
        <p:spPr>
          <a:xfrm>
            <a:off x="5652368" y="3132389"/>
            <a:ext cx="686391" cy="686391"/>
          </a:xfrm>
          <a:prstGeom prst="rect">
            <a:avLst/>
          </a:prstGeom>
          <a:noFill/>
          <a:ln>
            <a:noFill/>
          </a:ln>
        </p:spPr>
      </p:pic>
      <p:pic>
        <p:nvPicPr>
          <p:cNvPr id="474" name="Google Shape;474;p38" descr="Chat contour"/>
          <p:cNvPicPr preferRelativeResize="0"/>
          <p:nvPr>
            <p:custDataLst>
              <p:tags r:id="rId10"/>
            </p:custDataLst>
          </p:nvPr>
        </p:nvPicPr>
        <p:blipFill rotWithShape="1">
          <a:blip r:embed="rId17">
            <a:alphaModFix/>
          </a:blip>
          <a:srcRect/>
          <a:stretch/>
        </p:blipFill>
        <p:spPr>
          <a:xfrm>
            <a:off x="5652368" y="4389816"/>
            <a:ext cx="686391" cy="686391"/>
          </a:xfrm>
          <a:prstGeom prst="rect">
            <a:avLst/>
          </a:prstGeom>
          <a:noFill/>
          <a:ln>
            <a:noFill/>
          </a:ln>
        </p:spPr>
      </p:pic>
      <p:sp>
        <p:nvSpPr>
          <p:cNvPr id="476" name="Google Shape;476;p38"/>
          <p:cNvSpPr/>
          <p:nvPr>
            <p:custDataLst>
              <p:tags r:id="rId11"/>
            </p:custDataLst>
          </p:nvPr>
        </p:nvSpPr>
        <p:spPr>
          <a:xfrm>
            <a:off x="10779982" y="5494031"/>
            <a:ext cx="1309394" cy="1309394"/>
          </a:xfrm>
          <a:prstGeom prst="ellipse">
            <a:avLst/>
          </a:prstGeom>
          <a:solidFill>
            <a:srgbClr val="7B92F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477" name="Google Shape;477;p38"/>
          <p:cNvPicPr preferRelativeResize="0"/>
          <p:nvPr>
            <p:custDataLst>
              <p:tags r:id="rId12"/>
            </p:custDataLst>
          </p:nvPr>
        </p:nvPicPr>
        <p:blipFill rotWithShape="1">
          <a:blip r:embed="rId18">
            <a:alphaModFix/>
            <a:extLst>
              <a:ext uri="{28A0092B-C50C-407E-A947-70E740481C1C}">
                <a14:useLocalDpi xmlns:a14="http://schemas.microsoft.com/office/drawing/2010/main"/>
              </a:ext>
            </a:extLst>
          </a:blip>
          <a:srcRect/>
          <a:stretch/>
        </p:blipFill>
        <p:spPr>
          <a:xfrm>
            <a:off x="1767662" y="791606"/>
            <a:ext cx="1157324" cy="5331762"/>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69">
                                            <p:txEl>
                                              <p:pRg st="0" end="0"/>
                                            </p:txEl>
                                          </p:spTgt>
                                        </p:tgtEl>
                                        <p:attrNameLst>
                                          <p:attrName>style.visibility</p:attrName>
                                        </p:attrNameLst>
                                      </p:cBhvr>
                                      <p:to>
                                        <p:strVal val="visible"/>
                                      </p:to>
                                    </p:set>
                                    <p:animEffect transition="in" filter="fade">
                                      <p:cBhvr>
                                        <p:cTn id="7" dur="500"/>
                                        <p:tgtEl>
                                          <p:spTgt spid="46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69">
                                            <p:txEl>
                                              <p:pRg st="1" end="1"/>
                                            </p:txEl>
                                          </p:spTgt>
                                        </p:tgtEl>
                                        <p:attrNameLst>
                                          <p:attrName>style.visibility</p:attrName>
                                        </p:attrNameLst>
                                      </p:cBhvr>
                                      <p:to>
                                        <p:strVal val="visible"/>
                                      </p:to>
                                    </p:set>
                                    <p:animEffect transition="in" filter="fade">
                                      <p:cBhvr>
                                        <p:cTn id="10" dur="500"/>
                                        <p:tgtEl>
                                          <p:spTgt spid="469">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69">
                                            <p:txEl>
                                              <p:pRg st="2" end="2"/>
                                            </p:txEl>
                                          </p:spTgt>
                                        </p:tgtEl>
                                        <p:attrNameLst>
                                          <p:attrName>style.visibility</p:attrName>
                                        </p:attrNameLst>
                                      </p:cBhvr>
                                      <p:to>
                                        <p:strVal val="visible"/>
                                      </p:to>
                                    </p:set>
                                    <p:animEffect transition="in" filter="fade">
                                      <p:cBhvr>
                                        <p:cTn id="13" dur="500"/>
                                        <p:tgtEl>
                                          <p:spTgt spid="469">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469">
                                            <p:txEl>
                                              <p:pRg st="3" end="3"/>
                                            </p:txEl>
                                          </p:spTgt>
                                        </p:tgtEl>
                                        <p:attrNameLst>
                                          <p:attrName>style.visibility</p:attrName>
                                        </p:attrNameLst>
                                      </p:cBhvr>
                                      <p:to>
                                        <p:strVal val="visible"/>
                                      </p:to>
                                    </p:set>
                                    <p:animEffect transition="in" filter="fade">
                                      <p:cBhvr>
                                        <p:cTn id="16" dur="500"/>
                                        <p:tgtEl>
                                          <p:spTgt spid="469">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472"/>
                                        </p:tgtEl>
                                        <p:attrNameLst>
                                          <p:attrName>style.visibility</p:attrName>
                                        </p:attrNameLst>
                                      </p:cBhvr>
                                      <p:to>
                                        <p:strVal val="visible"/>
                                      </p:to>
                                    </p:set>
                                    <p:animEffect transition="in" filter="fade">
                                      <p:cBhvr>
                                        <p:cTn id="19" dur="500"/>
                                        <p:tgtEl>
                                          <p:spTgt spid="472"/>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469">
                                            <p:txEl>
                                              <p:pRg st="5" end="5"/>
                                            </p:txEl>
                                          </p:spTgt>
                                        </p:tgtEl>
                                        <p:attrNameLst>
                                          <p:attrName>style.visibility</p:attrName>
                                        </p:attrNameLst>
                                      </p:cBhvr>
                                      <p:to>
                                        <p:strVal val="visible"/>
                                      </p:to>
                                    </p:set>
                                    <p:animEffect transition="in" filter="fade">
                                      <p:cBhvr>
                                        <p:cTn id="24" dur="500"/>
                                        <p:tgtEl>
                                          <p:spTgt spid="469">
                                            <p:txEl>
                                              <p:pRg st="5" end="5"/>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469">
                                            <p:txEl>
                                              <p:pRg st="6" end="6"/>
                                            </p:txEl>
                                          </p:spTgt>
                                        </p:tgtEl>
                                        <p:attrNameLst>
                                          <p:attrName>style.visibility</p:attrName>
                                        </p:attrNameLst>
                                      </p:cBhvr>
                                      <p:to>
                                        <p:strVal val="visible"/>
                                      </p:to>
                                    </p:set>
                                    <p:animEffect transition="in" filter="fade">
                                      <p:cBhvr>
                                        <p:cTn id="27" dur="500"/>
                                        <p:tgtEl>
                                          <p:spTgt spid="469">
                                            <p:txEl>
                                              <p:pRg st="6" end="6"/>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473"/>
                                        </p:tgtEl>
                                        <p:attrNameLst>
                                          <p:attrName>style.visibility</p:attrName>
                                        </p:attrNameLst>
                                      </p:cBhvr>
                                      <p:to>
                                        <p:strVal val="visible"/>
                                      </p:to>
                                    </p:set>
                                    <p:animEffect transition="in" filter="fade">
                                      <p:cBhvr>
                                        <p:cTn id="30" dur="500"/>
                                        <p:tgtEl>
                                          <p:spTgt spid="473"/>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469">
                                            <p:txEl>
                                              <p:pRg st="8" end="8"/>
                                            </p:txEl>
                                          </p:spTgt>
                                        </p:tgtEl>
                                        <p:attrNameLst>
                                          <p:attrName>style.visibility</p:attrName>
                                        </p:attrNameLst>
                                      </p:cBhvr>
                                      <p:to>
                                        <p:strVal val="visible"/>
                                      </p:to>
                                    </p:set>
                                    <p:animEffect transition="in" filter="fade">
                                      <p:cBhvr>
                                        <p:cTn id="35" dur="500"/>
                                        <p:tgtEl>
                                          <p:spTgt spid="469">
                                            <p:txEl>
                                              <p:pRg st="8" end="8"/>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469">
                                            <p:txEl>
                                              <p:pRg st="9" end="9"/>
                                            </p:txEl>
                                          </p:spTgt>
                                        </p:tgtEl>
                                        <p:attrNameLst>
                                          <p:attrName>style.visibility</p:attrName>
                                        </p:attrNameLst>
                                      </p:cBhvr>
                                      <p:to>
                                        <p:strVal val="visible"/>
                                      </p:to>
                                    </p:set>
                                    <p:animEffect transition="in" filter="fade">
                                      <p:cBhvr>
                                        <p:cTn id="38" dur="500"/>
                                        <p:tgtEl>
                                          <p:spTgt spid="469">
                                            <p:txEl>
                                              <p:pRg st="9" end="9"/>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469">
                                            <p:txEl>
                                              <p:pRg st="10" end="10"/>
                                            </p:txEl>
                                          </p:spTgt>
                                        </p:tgtEl>
                                        <p:attrNameLst>
                                          <p:attrName>style.visibility</p:attrName>
                                        </p:attrNameLst>
                                      </p:cBhvr>
                                      <p:to>
                                        <p:strVal val="visible"/>
                                      </p:to>
                                    </p:set>
                                    <p:animEffect transition="in" filter="fade">
                                      <p:cBhvr>
                                        <p:cTn id="41" dur="500"/>
                                        <p:tgtEl>
                                          <p:spTgt spid="469">
                                            <p:txEl>
                                              <p:pRg st="10" end="10"/>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469">
                                            <p:txEl>
                                              <p:pRg st="11" end="11"/>
                                            </p:txEl>
                                          </p:spTgt>
                                        </p:tgtEl>
                                        <p:attrNameLst>
                                          <p:attrName>style.visibility</p:attrName>
                                        </p:attrNameLst>
                                      </p:cBhvr>
                                      <p:to>
                                        <p:strVal val="visible"/>
                                      </p:to>
                                    </p:set>
                                    <p:animEffect transition="in" filter="fade">
                                      <p:cBhvr>
                                        <p:cTn id="44" dur="500"/>
                                        <p:tgtEl>
                                          <p:spTgt spid="469">
                                            <p:txEl>
                                              <p:pRg st="11" end="11"/>
                                            </p:txEl>
                                          </p:spTgt>
                                        </p:tgtEl>
                                      </p:cBhvr>
                                    </p:animEffect>
                                  </p:childTnLst>
                                </p:cTn>
                              </p:par>
                              <p:par>
                                <p:cTn id="45" presetID="10" presetClass="entr" presetSubtype="0" fill="hold" nodeType="withEffect">
                                  <p:stCondLst>
                                    <p:cond delay="0"/>
                                  </p:stCondLst>
                                  <p:childTnLst>
                                    <p:set>
                                      <p:cBhvr>
                                        <p:cTn id="46" dur="1" fill="hold">
                                          <p:stCondLst>
                                            <p:cond delay="0"/>
                                          </p:stCondLst>
                                        </p:cTn>
                                        <p:tgtEl>
                                          <p:spTgt spid="469">
                                            <p:txEl>
                                              <p:pRg st="12" end="12"/>
                                            </p:txEl>
                                          </p:spTgt>
                                        </p:tgtEl>
                                        <p:attrNameLst>
                                          <p:attrName>style.visibility</p:attrName>
                                        </p:attrNameLst>
                                      </p:cBhvr>
                                      <p:to>
                                        <p:strVal val="visible"/>
                                      </p:to>
                                    </p:set>
                                    <p:animEffect transition="in" filter="fade">
                                      <p:cBhvr>
                                        <p:cTn id="47" dur="500"/>
                                        <p:tgtEl>
                                          <p:spTgt spid="469">
                                            <p:txEl>
                                              <p:pRg st="12" end="12"/>
                                            </p:txEl>
                                          </p:spTgt>
                                        </p:tgtEl>
                                      </p:cBhvr>
                                    </p:animEffect>
                                  </p:childTnLst>
                                </p:cTn>
                              </p:par>
                              <p:par>
                                <p:cTn id="48" presetID="10" presetClass="entr" presetSubtype="0" fill="hold" nodeType="withEffect">
                                  <p:stCondLst>
                                    <p:cond delay="0"/>
                                  </p:stCondLst>
                                  <p:childTnLst>
                                    <p:set>
                                      <p:cBhvr>
                                        <p:cTn id="49" dur="1" fill="hold">
                                          <p:stCondLst>
                                            <p:cond delay="0"/>
                                          </p:stCondLst>
                                        </p:cTn>
                                        <p:tgtEl>
                                          <p:spTgt spid="474"/>
                                        </p:tgtEl>
                                        <p:attrNameLst>
                                          <p:attrName>style.visibility</p:attrName>
                                        </p:attrNameLst>
                                      </p:cBhvr>
                                      <p:to>
                                        <p:strVal val="visible"/>
                                      </p:to>
                                    </p:set>
                                    <p:animEffect transition="in" filter="fade">
                                      <p:cBhvr>
                                        <p:cTn id="50" dur="500"/>
                                        <p:tgtEl>
                                          <p:spTgt spid="4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82"/>
        <p:cNvGrpSpPr/>
        <p:nvPr/>
      </p:nvGrpSpPr>
      <p:grpSpPr>
        <a:xfrm>
          <a:off x="0" y="0"/>
          <a:ext cx="0" cy="0"/>
          <a:chOff x="0" y="0"/>
          <a:chExt cx="0" cy="0"/>
        </a:xfrm>
      </p:grpSpPr>
      <p:sp>
        <p:nvSpPr>
          <p:cNvPr id="483" name="Google Shape;483;p39"/>
          <p:cNvSpPr/>
          <p:nvPr>
            <p:custDataLst>
              <p:tags r:id="rId1"/>
            </p:custDataLst>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84" name="Google Shape;484;p39"/>
          <p:cNvSpPr txBox="1">
            <a:spLocks noGrp="1"/>
          </p:cNvSpPr>
          <p:nvPr>
            <p:ph type="title"/>
            <p:custDataLst>
              <p:tags r:id="rId2"/>
            </p:custDataLst>
          </p:nvPr>
        </p:nvSpPr>
        <p:spPr>
          <a:xfrm>
            <a:off x="5120640" y="251871"/>
            <a:ext cx="4711846" cy="61507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7B92F8"/>
              </a:buClr>
              <a:buSzPct val="100000"/>
              <a:buFont typeface="Calibri"/>
              <a:buNone/>
            </a:pPr>
            <a:r>
              <a:rPr lang="fr-FR">
                <a:solidFill>
                  <a:srgbClr val="7B92F8"/>
                </a:solidFill>
              </a:rPr>
              <a:t>Élément Bleu</a:t>
            </a:r>
            <a:endParaRPr/>
          </a:p>
        </p:txBody>
      </p:sp>
      <p:sp>
        <p:nvSpPr>
          <p:cNvPr id="485" name="Google Shape;485;p39"/>
          <p:cNvSpPr/>
          <p:nvPr>
            <p:custDataLst>
              <p:tags r:id="rId3"/>
            </p:custDataLst>
          </p:nvPr>
        </p:nvSpPr>
        <p:spPr>
          <a:xfrm>
            <a:off x="0" y="0"/>
            <a:ext cx="4636008" cy="6858000"/>
          </a:xfrm>
          <a:prstGeom prst="rect">
            <a:avLst/>
          </a:prstGeom>
          <a:solidFill>
            <a:srgbClr val="C8CAC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86" name="Google Shape;486;p39"/>
          <p:cNvSpPr/>
          <p:nvPr>
            <p:custDataLst>
              <p:tags r:id="rId4"/>
            </p:custDataLst>
          </p:nvPr>
        </p:nvSpPr>
        <p:spPr>
          <a:xfrm>
            <a:off x="484632" y="559407"/>
            <a:ext cx="3666744" cy="5739187"/>
          </a:xfrm>
          <a:prstGeom prst="roundRect">
            <a:avLst>
              <a:gd name="adj" fmla="val 0"/>
            </a:avLst>
          </a:prstGeom>
          <a:solidFill>
            <a:srgbClr val="FFFFFF"/>
          </a:solidFill>
          <a:ln w="9525" cap="flat" cmpd="sng">
            <a:solidFill>
              <a:srgbClr val="C8CACA"/>
            </a:solidFill>
            <a:prstDash val="solid"/>
            <a:miter lim="800000"/>
            <a:headEnd type="none" w="sm" len="sm"/>
            <a:tailEnd type="none" w="sm" len="sm"/>
          </a:ln>
          <a:effectLst>
            <a:outerShdw blurRad="57150" dist="19050" dir="5400000" algn="t" rotWithShape="0">
              <a:srgbClr val="000000">
                <a:alpha val="6235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87" name="Google Shape;487;p39"/>
          <p:cNvSpPr txBox="1">
            <a:spLocks noGrp="1"/>
          </p:cNvSpPr>
          <p:nvPr>
            <p:ph type="body" idx="1"/>
            <p:custDataLst>
              <p:tags r:id="rId5"/>
            </p:custDataLst>
          </p:nvPr>
        </p:nvSpPr>
        <p:spPr>
          <a:xfrm>
            <a:off x="6105066" y="1113325"/>
            <a:ext cx="5437708" cy="5492803"/>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ct val="108108"/>
              <a:buNone/>
            </a:pPr>
            <a:r>
              <a:rPr lang="fr-FR" sz="1600" b="1" dirty="0"/>
              <a:t>Question fondamentale</a:t>
            </a:r>
            <a:endParaRPr sz="1600" b="1" dirty="0"/>
          </a:p>
          <a:p>
            <a:pPr marL="685800" lvl="1" indent="-228600" algn="l" rtl="0">
              <a:lnSpc>
                <a:spcPct val="90000"/>
              </a:lnSpc>
              <a:spcBef>
                <a:spcPts val="500"/>
              </a:spcBef>
              <a:spcAft>
                <a:spcPts val="0"/>
              </a:spcAft>
              <a:buClr>
                <a:schemeClr val="dk1"/>
              </a:buClr>
              <a:buSzPct val="108108"/>
              <a:buChar char="•"/>
            </a:pPr>
            <a:r>
              <a:rPr lang="fr-FR" sz="1600" dirty="0"/>
              <a:t>Suis-je suffisamment compétent ?</a:t>
            </a:r>
          </a:p>
          <a:p>
            <a:pPr marL="685800" lvl="1" indent="-127000" algn="l" rtl="0">
              <a:lnSpc>
                <a:spcPct val="90000"/>
              </a:lnSpc>
              <a:spcBef>
                <a:spcPts val="500"/>
              </a:spcBef>
              <a:spcAft>
                <a:spcPts val="0"/>
              </a:spcAft>
              <a:buClr>
                <a:schemeClr val="dk1"/>
              </a:buClr>
              <a:buSzPct val="108108"/>
              <a:buNone/>
            </a:pPr>
            <a:endParaRPr sz="1600" dirty="0"/>
          </a:p>
          <a:p>
            <a:pPr marL="0" lvl="0" indent="0" algn="l" rtl="0">
              <a:lnSpc>
                <a:spcPct val="90000"/>
              </a:lnSpc>
              <a:spcBef>
                <a:spcPts val="1000"/>
              </a:spcBef>
              <a:spcAft>
                <a:spcPts val="0"/>
              </a:spcAft>
              <a:buClr>
                <a:schemeClr val="dk1"/>
              </a:buClr>
              <a:buSzPct val="108108"/>
              <a:buNone/>
            </a:pPr>
            <a:r>
              <a:rPr lang="fr-FR" sz="1600" b="1" dirty="0"/>
              <a:t>Besoin psychologique</a:t>
            </a:r>
            <a:endParaRPr sz="1600" b="1" dirty="0"/>
          </a:p>
          <a:p>
            <a:pPr marL="685800" lvl="1" indent="-228600" algn="l" rtl="0">
              <a:lnSpc>
                <a:spcPct val="90000"/>
              </a:lnSpc>
              <a:spcBef>
                <a:spcPts val="500"/>
              </a:spcBef>
              <a:spcAft>
                <a:spcPts val="0"/>
              </a:spcAft>
              <a:buClr>
                <a:schemeClr val="dk1"/>
              </a:buClr>
              <a:buSzPct val="108108"/>
              <a:buChar char="•"/>
            </a:pPr>
            <a:r>
              <a:rPr lang="fr-FR" sz="1600" dirty="0"/>
              <a:t>Être reconnu pour son travail et ses compétences</a:t>
            </a:r>
            <a:endParaRPr dirty="0"/>
          </a:p>
          <a:p>
            <a:pPr marL="685800" lvl="1" indent="-228600" algn="l" rtl="0">
              <a:lnSpc>
                <a:spcPct val="90000"/>
              </a:lnSpc>
              <a:spcBef>
                <a:spcPts val="500"/>
              </a:spcBef>
              <a:spcAft>
                <a:spcPts val="0"/>
              </a:spcAft>
              <a:buClr>
                <a:schemeClr val="dk1"/>
              </a:buClr>
              <a:buSzPct val="108108"/>
              <a:buChar char="•"/>
            </a:pPr>
            <a:r>
              <a:rPr lang="fr-FR" sz="1600" dirty="0"/>
              <a:t>Structurer et organiser ses actions</a:t>
            </a:r>
            <a:endParaRPr dirty="0"/>
          </a:p>
          <a:p>
            <a:pPr marL="685800" lvl="1" indent="-127000" algn="l" rtl="0">
              <a:lnSpc>
                <a:spcPct val="90000"/>
              </a:lnSpc>
              <a:spcBef>
                <a:spcPts val="500"/>
              </a:spcBef>
              <a:spcAft>
                <a:spcPts val="0"/>
              </a:spcAft>
              <a:buClr>
                <a:schemeClr val="dk1"/>
              </a:buClr>
              <a:buSzPct val="108108"/>
              <a:buNone/>
            </a:pPr>
            <a:endParaRPr sz="1600" dirty="0"/>
          </a:p>
          <a:p>
            <a:pPr marL="0" lvl="0" indent="0" algn="l" rtl="0">
              <a:lnSpc>
                <a:spcPct val="90000"/>
              </a:lnSpc>
              <a:spcBef>
                <a:spcPts val="1000"/>
              </a:spcBef>
              <a:spcAft>
                <a:spcPts val="0"/>
              </a:spcAft>
              <a:buClr>
                <a:schemeClr val="dk1"/>
              </a:buClr>
              <a:buSzPct val="108108"/>
              <a:buNone/>
            </a:pPr>
            <a:r>
              <a:rPr lang="fr-FR" sz="1600" b="1" dirty="0"/>
              <a:t>Etat d’inconfort</a:t>
            </a:r>
            <a:endParaRPr sz="1600" b="1" dirty="0"/>
          </a:p>
          <a:p>
            <a:pPr marL="685800" lvl="1" indent="-228600" algn="l" rtl="0">
              <a:lnSpc>
                <a:spcPct val="90000"/>
              </a:lnSpc>
              <a:spcBef>
                <a:spcPts val="500"/>
              </a:spcBef>
              <a:spcAft>
                <a:spcPts val="0"/>
              </a:spcAft>
              <a:buClr>
                <a:schemeClr val="dk1"/>
              </a:buClr>
              <a:buSzPct val="108108"/>
              <a:buChar char="•"/>
            </a:pPr>
            <a:r>
              <a:rPr lang="fr-FR" sz="1600" dirty="0"/>
              <a:t>Tendance à ouvrir des parenthèses de parenthèses, </a:t>
            </a:r>
            <a:r>
              <a:rPr lang="fr-FR" sz="1600" dirty="0" err="1"/>
              <a:t>surdétaille</a:t>
            </a:r>
            <a:endParaRPr sz="1600" dirty="0"/>
          </a:p>
          <a:p>
            <a:pPr marL="685800" lvl="1" indent="-228600" algn="l" rtl="0">
              <a:lnSpc>
                <a:spcPct val="90000"/>
              </a:lnSpc>
              <a:spcBef>
                <a:spcPts val="500"/>
              </a:spcBef>
              <a:spcAft>
                <a:spcPts val="0"/>
              </a:spcAft>
              <a:buClr>
                <a:schemeClr val="dk1"/>
              </a:buClr>
              <a:buSzPct val="108108"/>
              <a:buChar char="•"/>
            </a:pPr>
            <a:r>
              <a:rPr lang="fr-FR" sz="1600" dirty="0"/>
              <a:t>Perfectionnisme, langage trop technique</a:t>
            </a:r>
            <a:endParaRPr sz="1600" dirty="0"/>
          </a:p>
          <a:p>
            <a:pPr marL="685800" lvl="1" indent="-228600" algn="l" rtl="0">
              <a:lnSpc>
                <a:spcPct val="90000"/>
              </a:lnSpc>
              <a:spcBef>
                <a:spcPts val="500"/>
              </a:spcBef>
              <a:spcAft>
                <a:spcPts val="0"/>
              </a:spcAft>
              <a:buClr>
                <a:schemeClr val="dk1"/>
              </a:buClr>
              <a:buSzPct val="108108"/>
              <a:buChar char="•"/>
            </a:pPr>
            <a:r>
              <a:rPr lang="fr-FR" sz="1600" dirty="0"/>
              <a:t>Pinaille sur des détails</a:t>
            </a:r>
            <a:endParaRPr dirty="0"/>
          </a:p>
          <a:p>
            <a:pPr marL="685800" lvl="1" indent="-127000" algn="l" rtl="0">
              <a:lnSpc>
                <a:spcPct val="90000"/>
              </a:lnSpc>
              <a:spcBef>
                <a:spcPts val="500"/>
              </a:spcBef>
              <a:spcAft>
                <a:spcPts val="0"/>
              </a:spcAft>
              <a:buClr>
                <a:schemeClr val="dk1"/>
              </a:buClr>
              <a:buSzPct val="108108"/>
              <a:buNone/>
            </a:pPr>
            <a:endParaRPr sz="1600" dirty="0"/>
          </a:p>
          <a:p>
            <a:pPr marL="0" lvl="0" indent="0" algn="l" rtl="0">
              <a:lnSpc>
                <a:spcPct val="90000"/>
              </a:lnSpc>
              <a:spcBef>
                <a:spcPts val="1000"/>
              </a:spcBef>
              <a:spcAft>
                <a:spcPts val="0"/>
              </a:spcAft>
              <a:buClr>
                <a:schemeClr val="dk1"/>
              </a:buClr>
              <a:buSzPct val="108108"/>
              <a:buNone/>
            </a:pPr>
            <a:r>
              <a:rPr lang="fr-FR" sz="1600" b="1" dirty="0"/>
              <a:t>Débordement émotionnel (+ -)</a:t>
            </a:r>
            <a:endParaRPr dirty="0"/>
          </a:p>
          <a:p>
            <a:pPr marL="685800" lvl="1" indent="-228600" algn="l" rtl="0">
              <a:lnSpc>
                <a:spcPct val="90000"/>
              </a:lnSpc>
              <a:spcBef>
                <a:spcPts val="500"/>
              </a:spcBef>
              <a:spcAft>
                <a:spcPts val="0"/>
              </a:spcAft>
              <a:buClr>
                <a:schemeClr val="dk1"/>
              </a:buClr>
              <a:buSzPct val="108108"/>
              <a:buChar char="•"/>
            </a:pPr>
            <a:r>
              <a:rPr lang="fr-FR" sz="1600" dirty="0"/>
              <a:t>Colère frustrée </a:t>
            </a:r>
          </a:p>
          <a:p>
            <a:pPr marL="685800" lvl="1" indent="-228600" algn="l" rtl="0">
              <a:lnSpc>
                <a:spcPct val="90000"/>
              </a:lnSpc>
              <a:spcBef>
                <a:spcPts val="500"/>
              </a:spcBef>
              <a:spcAft>
                <a:spcPts val="0"/>
              </a:spcAft>
              <a:buClr>
                <a:schemeClr val="dk1"/>
              </a:buClr>
              <a:buSzPct val="108108"/>
              <a:buChar char="•"/>
            </a:pPr>
            <a:r>
              <a:rPr lang="fr-FR" sz="1600" dirty="0"/>
              <a:t>Attaque sur l’organisation, la logique ou la compétence</a:t>
            </a:r>
            <a:endParaRPr sz="1600" dirty="0"/>
          </a:p>
          <a:p>
            <a:pPr marL="685800" lvl="1" indent="-228600" algn="l" rtl="0">
              <a:lnSpc>
                <a:spcPct val="90000"/>
              </a:lnSpc>
              <a:spcBef>
                <a:spcPts val="500"/>
              </a:spcBef>
              <a:spcAft>
                <a:spcPts val="0"/>
              </a:spcAft>
              <a:buClr>
                <a:schemeClr val="dk1"/>
              </a:buClr>
              <a:buSzPct val="108108"/>
              <a:buChar char="•"/>
            </a:pPr>
            <a:r>
              <a:rPr lang="fr-FR" sz="1600" dirty="0"/>
              <a:t>Tendance à tout vérifier plusieurs fois, rigide, surcontrôle</a:t>
            </a:r>
          </a:p>
          <a:p>
            <a:pPr marL="685800" lvl="1" indent="-228600" algn="l" rtl="0">
              <a:lnSpc>
                <a:spcPct val="90000"/>
              </a:lnSpc>
              <a:spcBef>
                <a:spcPts val="500"/>
              </a:spcBef>
              <a:spcAft>
                <a:spcPts val="0"/>
              </a:spcAft>
              <a:buClr>
                <a:schemeClr val="dk1"/>
              </a:buClr>
              <a:buSzPct val="108108"/>
              <a:buChar char="•"/>
            </a:pPr>
            <a:r>
              <a:rPr lang="fr-FR" sz="1600" dirty="0"/>
              <a:t>Ne délègue plus</a:t>
            </a:r>
            <a:endParaRPr sz="1600" dirty="0"/>
          </a:p>
        </p:txBody>
      </p:sp>
      <p:sp>
        <p:nvSpPr>
          <p:cNvPr id="488" name="Google Shape;488;p39"/>
          <p:cNvSpPr/>
          <p:nvPr>
            <p:custDataLst>
              <p:tags r:id="rId6"/>
            </p:custDataLst>
          </p:nvPr>
        </p:nvSpPr>
        <p:spPr>
          <a:xfrm rot="-5400000">
            <a:off x="4694409" y="5781082"/>
            <a:ext cx="1050599" cy="1031041"/>
          </a:xfrm>
          <a:custGeom>
            <a:avLst/>
            <a:gdLst/>
            <a:ahLst/>
            <a:cxnLst/>
            <a:rect l="l" t="t" r="r" b="b"/>
            <a:pathLst>
              <a:path w="21600" h="21600" extrusionOk="0">
                <a:moveTo>
                  <a:pt x="3875" y="21544"/>
                </a:moveTo>
                <a:cubicBezTo>
                  <a:pt x="7499" y="13286"/>
                  <a:pt x="13977" y="7221"/>
                  <a:pt x="21600" y="4016"/>
                </a:cubicBezTo>
                <a:lnTo>
                  <a:pt x="20093" y="0"/>
                </a:lnTo>
                <a:cubicBezTo>
                  <a:pt x="11463" y="3599"/>
                  <a:pt x="4120" y="10451"/>
                  <a:pt x="22" y="19792"/>
                </a:cubicBezTo>
                <a:cubicBezTo>
                  <a:pt x="15" y="19809"/>
                  <a:pt x="7" y="19827"/>
                  <a:pt x="0" y="19845"/>
                </a:cubicBezTo>
                <a:lnTo>
                  <a:pt x="3852" y="21600"/>
                </a:lnTo>
                <a:cubicBezTo>
                  <a:pt x="3860" y="21582"/>
                  <a:pt x="3865" y="21562"/>
                  <a:pt x="3875" y="21544"/>
                </a:cubicBezTo>
                <a:close/>
              </a:path>
            </a:pathLst>
          </a:custGeom>
          <a:solidFill>
            <a:srgbClr val="7B92F8"/>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2250"/>
              <a:buFont typeface="Arial"/>
              <a:buNone/>
            </a:pPr>
            <a:endParaRPr sz="2250" b="0" i="0" u="none" strike="noStrike" cap="none">
              <a:solidFill>
                <a:schemeClr val="dk1"/>
              </a:solidFill>
              <a:latin typeface="Calibri"/>
              <a:ea typeface="Calibri"/>
              <a:cs typeface="Calibri"/>
              <a:sym typeface="Calibri"/>
            </a:endParaRPr>
          </a:p>
        </p:txBody>
      </p:sp>
      <p:sp>
        <p:nvSpPr>
          <p:cNvPr id="489" name="Google Shape;489;p39"/>
          <p:cNvSpPr/>
          <p:nvPr>
            <p:custDataLst>
              <p:tags r:id="rId7"/>
            </p:custDataLst>
          </p:nvPr>
        </p:nvSpPr>
        <p:spPr>
          <a:xfrm rot="5190184">
            <a:off x="11017475" y="43886"/>
            <a:ext cx="1050599" cy="1031041"/>
          </a:xfrm>
          <a:custGeom>
            <a:avLst/>
            <a:gdLst/>
            <a:ahLst/>
            <a:cxnLst/>
            <a:rect l="l" t="t" r="r" b="b"/>
            <a:pathLst>
              <a:path w="21600" h="21600" extrusionOk="0">
                <a:moveTo>
                  <a:pt x="3875" y="21544"/>
                </a:moveTo>
                <a:cubicBezTo>
                  <a:pt x="7499" y="13286"/>
                  <a:pt x="13977" y="7221"/>
                  <a:pt x="21600" y="4016"/>
                </a:cubicBezTo>
                <a:lnTo>
                  <a:pt x="20093" y="0"/>
                </a:lnTo>
                <a:cubicBezTo>
                  <a:pt x="11463" y="3599"/>
                  <a:pt x="4120" y="10451"/>
                  <a:pt x="22" y="19792"/>
                </a:cubicBezTo>
                <a:cubicBezTo>
                  <a:pt x="15" y="19809"/>
                  <a:pt x="7" y="19827"/>
                  <a:pt x="0" y="19845"/>
                </a:cubicBezTo>
                <a:lnTo>
                  <a:pt x="3852" y="21600"/>
                </a:lnTo>
                <a:cubicBezTo>
                  <a:pt x="3860" y="21582"/>
                  <a:pt x="3865" y="21562"/>
                  <a:pt x="3875" y="21544"/>
                </a:cubicBezTo>
                <a:close/>
              </a:path>
            </a:pathLst>
          </a:custGeom>
          <a:solidFill>
            <a:srgbClr val="7B92F8"/>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2250"/>
              <a:buFont typeface="Arial"/>
              <a:buNone/>
            </a:pPr>
            <a:endParaRPr sz="2250" b="0" i="0" u="none" strike="noStrike" cap="none">
              <a:solidFill>
                <a:schemeClr val="dk1"/>
              </a:solidFill>
              <a:latin typeface="Calibri"/>
              <a:ea typeface="Calibri"/>
              <a:cs typeface="Calibri"/>
              <a:sym typeface="Calibri"/>
            </a:endParaRPr>
          </a:p>
        </p:txBody>
      </p:sp>
      <p:sp>
        <p:nvSpPr>
          <p:cNvPr id="490" name="Google Shape;490;p39"/>
          <p:cNvSpPr/>
          <p:nvPr>
            <p:custDataLst>
              <p:tags r:id="rId8"/>
            </p:custDataLst>
          </p:nvPr>
        </p:nvSpPr>
        <p:spPr>
          <a:xfrm>
            <a:off x="10779982" y="5494031"/>
            <a:ext cx="1309394" cy="1309394"/>
          </a:xfrm>
          <a:prstGeom prst="ellipse">
            <a:avLst/>
          </a:prstGeom>
          <a:solidFill>
            <a:srgbClr val="7B92F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491" name="Google Shape;491;p39" descr="Partiellement ensoleillé contour"/>
          <p:cNvPicPr preferRelativeResize="0"/>
          <p:nvPr>
            <p:custDataLst>
              <p:tags r:id="rId9"/>
            </p:custDataLst>
          </p:nvPr>
        </p:nvPicPr>
        <p:blipFill rotWithShape="1">
          <a:blip r:embed="rId16">
            <a:alphaModFix/>
          </a:blip>
          <a:srcRect/>
          <a:stretch/>
        </p:blipFill>
        <p:spPr>
          <a:xfrm>
            <a:off x="5628728" y="3690089"/>
            <a:ext cx="686391" cy="686391"/>
          </a:xfrm>
          <a:prstGeom prst="rect">
            <a:avLst/>
          </a:prstGeom>
          <a:noFill/>
          <a:ln>
            <a:noFill/>
          </a:ln>
        </p:spPr>
      </p:pic>
      <p:pic>
        <p:nvPicPr>
          <p:cNvPr id="492" name="Google Shape;492;p39" descr="Foudre contour"/>
          <p:cNvPicPr preferRelativeResize="0"/>
          <p:nvPr>
            <p:custDataLst>
              <p:tags r:id="rId10"/>
            </p:custDataLst>
          </p:nvPr>
        </p:nvPicPr>
        <p:blipFill rotWithShape="1">
          <a:blip r:embed="rId17">
            <a:alphaModFix/>
          </a:blip>
          <a:srcRect/>
          <a:stretch/>
        </p:blipFill>
        <p:spPr>
          <a:xfrm>
            <a:off x="5623923" y="5164307"/>
            <a:ext cx="691196" cy="691196"/>
          </a:xfrm>
          <a:prstGeom prst="rect">
            <a:avLst/>
          </a:prstGeom>
          <a:noFill/>
          <a:ln>
            <a:noFill/>
          </a:ln>
        </p:spPr>
      </p:pic>
      <p:pic>
        <p:nvPicPr>
          <p:cNvPr id="493" name="Google Shape;493;p39" descr="Puzzle contour"/>
          <p:cNvPicPr preferRelativeResize="0"/>
          <p:nvPr>
            <p:custDataLst>
              <p:tags r:id="rId11"/>
            </p:custDataLst>
          </p:nvPr>
        </p:nvPicPr>
        <p:blipFill rotWithShape="1">
          <a:blip r:embed="rId18">
            <a:alphaModFix/>
          </a:blip>
          <a:srcRect/>
          <a:stretch/>
        </p:blipFill>
        <p:spPr>
          <a:xfrm rot="-5400000">
            <a:off x="5620434" y="1188679"/>
            <a:ext cx="691196" cy="691196"/>
          </a:xfrm>
          <a:prstGeom prst="rect">
            <a:avLst/>
          </a:prstGeom>
          <a:noFill/>
          <a:ln>
            <a:noFill/>
          </a:ln>
        </p:spPr>
      </p:pic>
      <p:pic>
        <p:nvPicPr>
          <p:cNvPr id="494" name="Google Shape;494;p39" descr="Ouverture contour"/>
          <p:cNvPicPr preferRelativeResize="0"/>
          <p:nvPr>
            <p:custDataLst>
              <p:tags r:id="rId12"/>
            </p:custDataLst>
          </p:nvPr>
        </p:nvPicPr>
        <p:blipFill rotWithShape="1">
          <a:blip r:embed="rId19">
            <a:alphaModFix/>
          </a:blip>
          <a:srcRect/>
          <a:stretch/>
        </p:blipFill>
        <p:spPr>
          <a:xfrm>
            <a:off x="5638253" y="2329234"/>
            <a:ext cx="686391" cy="686391"/>
          </a:xfrm>
          <a:prstGeom prst="rect">
            <a:avLst/>
          </a:prstGeom>
          <a:noFill/>
          <a:ln>
            <a:noFill/>
          </a:ln>
        </p:spPr>
      </p:pic>
      <p:pic>
        <p:nvPicPr>
          <p:cNvPr id="495" name="Google Shape;495;p39" descr="Une image contenant texte, allumé, lumière, sombre&#10;&#10;Description générée automatiquement"/>
          <p:cNvPicPr preferRelativeResize="0"/>
          <p:nvPr>
            <p:custDataLst>
              <p:tags r:id="rId13"/>
            </p:custDataLst>
          </p:nvPr>
        </p:nvPicPr>
        <p:blipFill rotWithShape="1">
          <a:blip r:embed="rId20">
            <a:alphaModFix/>
            <a:extLst>
              <a:ext uri="{28A0092B-C50C-407E-A947-70E740481C1C}">
                <a14:useLocalDpi xmlns:a14="http://schemas.microsoft.com/office/drawing/2010/main"/>
              </a:ext>
            </a:extLst>
          </a:blip>
          <a:srcRect/>
          <a:stretch/>
        </p:blipFill>
        <p:spPr>
          <a:xfrm>
            <a:off x="1547634" y="866943"/>
            <a:ext cx="1377350" cy="5263398"/>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87">
                                            <p:txEl>
                                              <p:pRg st="0" end="0"/>
                                            </p:txEl>
                                          </p:spTgt>
                                        </p:tgtEl>
                                        <p:attrNameLst>
                                          <p:attrName>style.visibility</p:attrName>
                                        </p:attrNameLst>
                                      </p:cBhvr>
                                      <p:to>
                                        <p:strVal val="visible"/>
                                      </p:to>
                                    </p:set>
                                    <p:animEffect transition="in" filter="fade">
                                      <p:cBhvr>
                                        <p:cTn id="7" dur="500"/>
                                        <p:tgtEl>
                                          <p:spTgt spid="487">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87">
                                            <p:txEl>
                                              <p:pRg st="1" end="1"/>
                                            </p:txEl>
                                          </p:spTgt>
                                        </p:tgtEl>
                                        <p:attrNameLst>
                                          <p:attrName>style.visibility</p:attrName>
                                        </p:attrNameLst>
                                      </p:cBhvr>
                                      <p:to>
                                        <p:strVal val="visible"/>
                                      </p:to>
                                    </p:set>
                                    <p:animEffect transition="in" filter="fade">
                                      <p:cBhvr>
                                        <p:cTn id="10" dur="500"/>
                                        <p:tgtEl>
                                          <p:spTgt spid="487">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93"/>
                                        </p:tgtEl>
                                        <p:attrNameLst>
                                          <p:attrName>style.visibility</p:attrName>
                                        </p:attrNameLst>
                                      </p:cBhvr>
                                      <p:to>
                                        <p:strVal val="visible"/>
                                      </p:to>
                                    </p:set>
                                    <p:animEffect transition="in" filter="fade">
                                      <p:cBhvr>
                                        <p:cTn id="13" dur="500"/>
                                        <p:tgtEl>
                                          <p:spTgt spid="49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487">
                                            <p:txEl>
                                              <p:pRg st="3" end="3"/>
                                            </p:txEl>
                                          </p:spTgt>
                                        </p:tgtEl>
                                        <p:attrNameLst>
                                          <p:attrName>style.visibility</p:attrName>
                                        </p:attrNameLst>
                                      </p:cBhvr>
                                      <p:to>
                                        <p:strVal val="visible"/>
                                      </p:to>
                                    </p:set>
                                    <p:animEffect transition="in" filter="fade">
                                      <p:cBhvr>
                                        <p:cTn id="18" dur="500"/>
                                        <p:tgtEl>
                                          <p:spTgt spid="487">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487">
                                            <p:txEl>
                                              <p:pRg st="4" end="4"/>
                                            </p:txEl>
                                          </p:spTgt>
                                        </p:tgtEl>
                                        <p:attrNameLst>
                                          <p:attrName>style.visibility</p:attrName>
                                        </p:attrNameLst>
                                      </p:cBhvr>
                                      <p:to>
                                        <p:strVal val="visible"/>
                                      </p:to>
                                    </p:set>
                                    <p:animEffect transition="in" filter="fade">
                                      <p:cBhvr>
                                        <p:cTn id="21" dur="500"/>
                                        <p:tgtEl>
                                          <p:spTgt spid="487">
                                            <p:txEl>
                                              <p:pRg st="4" end="4"/>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487">
                                            <p:txEl>
                                              <p:pRg st="5" end="5"/>
                                            </p:txEl>
                                          </p:spTgt>
                                        </p:tgtEl>
                                        <p:attrNameLst>
                                          <p:attrName>style.visibility</p:attrName>
                                        </p:attrNameLst>
                                      </p:cBhvr>
                                      <p:to>
                                        <p:strVal val="visible"/>
                                      </p:to>
                                    </p:set>
                                    <p:animEffect transition="in" filter="fade">
                                      <p:cBhvr>
                                        <p:cTn id="24" dur="500"/>
                                        <p:tgtEl>
                                          <p:spTgt spid="487">
                                            <p:txEl>
                                              <p:pRg st="5" end="5"/>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494"/>
                                        </p:tgtEl>
                                        <p:attrNameLst>
                                          <p:attrName>style.visibility</p:attrName>
                                        </p:attrNameLst>
                                      </p:cBhvr>
                                      <p:to>
                                        <p:strVal val="visible"/>
                                      </p:to>
                                    </p:set>
                                    <p:animEffect transition="in" filter="fade">
                                      <p:cBhvr>
                                        <p:cTn id="27" dur="500"/>
                                        <p:tgtEl>
                                          <p:spTgt spid="49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87">
                                            <p:txEl>
                                              <p:pRg st="7" end="7"/>
                                            </p:txEl>
                                          </p:spTgt>
                                        </p:tgtEl>
                                        <p:attrNameLst>
                                          <p:attrName>style.visibility</p:attrName>
                                        </p:attrNameLst>
                                      </p:cBhvr>
                                      <p:to>
                                        <p:strVal val="visible"/>
                                      </p:to>
                                    </p:set>
                                    <p:animEffect transition="in" filter="fade">
                                      <p:cBhvr>
                                        <p:cTn id="32" dur="500"/>
                                        <p:tgtEl>
                                          <p:spTgt spid="487">
                                            <p:txEl>
                                              <p:pRg st="7" end="7"/>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487">
                                            <p:txEl>
                                              <p:pRg st="8" end="8"/>
                                            </p:txEl>
                                          </p:spTgt>
                                        </p:tgtEl>
                                        <p:attrNameLst>
                                          <p:attrName>style.visibility</p:attrName>
                                        </p:attrNameLst>
                                      </p:cBhvr>
                                      <p:to>
                                        <p:strVal val="visible"/>
                                      </p:to>
                                    </p:set>
                                    <p:animEffect transition="in" filter="fade">
                                      <p:cBhvr>
                                        <p:cTn id="35" dur="500"/>
                                        <p:tgtEl>
                                          <p:spTgt spid="487">
                                            <p:txEl>
                                              <p:pRg st="8" end="8"/>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487">
                                            <p:txEl>
                                              <p:pRg st="9" end="9"/>
                                            </p:txEl>
                                          </p:spTgt>
                                        </p:tgtEl>
                                        <p:attrNameLst>
                                          <p:attrName>style.visibility</p:attrName>
                                        </p:attrNameLst>
                                      </p:cBhvr>
                                      <p:to>
                                        <p:strVal val="visible"/>
                                      </p:to>
                                    </p:set>
                                    <p:animEffect transition="in" filter="fade">
                                      <p:cBhvr>
                                        <p:cTn id="38" dur="500"/>
                                        <p:tgtEl>
                                          <p:spTgt spid="487">
                                            <p:txEl>
                                              <p:pRg st="9" end="9"/>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487">
                                            <p:txEl>
                                              <p:pRg st="10" end="10"/>
                                            </p:txEl>
                                          </p:spTgt>
                                        </p:tgtEl>
                                        <p:attrNameLst>
                                          <p:attrName>style.visibility</p:attrName>
                                        </p:attrNameLst>
                                      </p:cBhvr>
                                      <p:to>
                                        <p:strVal val="visible"/>
                                      </p:to>
                                    </p:set>
                                    <p:animEffect transition="in" filter="fade">
                                      <p:cBhvr>
                                        <p:cTn id="41" dur="500"/>
                                        <p:tgtEl>
                                          <p:spTgt spid="487">
                                            <p:txEl>
                                              <p:pRg st="10" end="10"/>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491"/>
                                        </p:tgtEl>
                                        <p:attrNameLst>
                                          <p:attrName>style.visibility</p:attrName>
                                        </p:attrNameLst>
                                      </p:cBhvr>
                                      <p:to>
                                        <p:strVal val="visible"/>
                                      </p:to>
                                    </p:set>
                                    <p:animEffect transition="in" filter="fade">
                                      <p:cBhvr>
                                        <p:cTn id="44" dur="500"/>
                                        <p:tgtEl>
                                          <p:spTgt spid="491"/>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487">
                                            <p:txEl>
                                              <p:pRg st="12" end="12"/>
                                            </p:txEl>
                                          </p:spTgt>
                                        </p:tgtEl>
                                        <p:attrNameLst>
                                          <p:attrName>style.visibility</p:attrName>
                                        </p:attrNameLst>
                                      </p:cBhvr>
                                      <p:to>
                                        <p:strVal val="visible"/>
                                      </p:to>
                                    </p:set>
                                    <p:animEffect transition="in" filter="fade">
                                      <p:cBhvr>
                                        <p:cTn id="49" dur="500"/>
                                        <p:tgtEl>
                                          <p:spTgt spid="487">
                                            <p:txEl>
                                              <p:pRg st="12" end="12"/>
                                            </p:txEl>
                                          </p:spTgt>
                                        </p:tgtEl>
                                      </p:cBhvr>
                                    </p:animEffect>
                                  </p:childTnLst>
                                </p:cTn>
                              </p:par>
                              <p:par>
                                <p:cTn id="50" presetID="10" presetClass="entr" presetSubtype="0" fill="hold" nodeType="withEffect">
                                  <p:stCondLst>
                                    <p:cond delay="0"/>
                                  </p:stCondLst>
                                  <p:childTnLst>
                                    <p:set>
                                      <p:cBhvr>
                                        <p:cTn id="51" dur="1" fill="hold">
                                          <p:stCondLst>
                                            <p:cond delay="0"/>
                                          </p:stCondLst>
                                        </p:cTn>
                                        <p:tgtEl>
                                          <p:spTgt spid="487">
                                            <p:txEl>
                                              <p:pRg st="13" end="13"/>
                                            </p:txEl>
                                          </p:spTgt>
                                        </p:tgtEl>
                                        <p:attrNameLst>
                                          <p:attrName>style.visibility</p:attrName>
                                        </p:attrNameLst>
                                      </p:cBhvr>
                                      <p:to>
                                        <p:strVal val="visible"/>
                                      </p:to>
                                    </p:set>
                                    <p:animEffect transition="in" filter="fade">
                                      <p:cBhvr>
                                        <p:cTn id="52" dur="500"/>
                                        <p:tgtEl>
                                          <p:spTgt spid="487">
                                            <p:txEl>
                                              <p:pRg st="13" end="13"/>
                                            </p:txEl>
                                          </p:spTgt>
                                        </p:tgtEl>
                                      </p:cBhvr>
                                    </p:animEffect>
                                  </p:childTnLst>
                                </p:cTn>
                              </p:par>
                              <p:par>
                                <p:cTn id="53" presetID="10" presetClass="entr" presetSubtype="0" fill="hold" nodeType="withEffect">
                                  <p:stCondLst>
                                    <p:cond delay="0"/>
                                  </p:stCondLst>
                                  <p:childTnLst>
                                    <p:set>
                                      <p:cBhvr>
                                        <p:cTn id="54" dur="1" fill="hold">
                                          <p:stCondLst>
                                            <p:cond delay="0"/>
                                          </p:stCondLst>
                                        </p:cTn>
                                        <p:tgtEl>
                                          <p:spTgt spid="487">
                                            <p:txEl>
                                              <p:pRg st="14" end="14"/>
                                            </p:txEl>
                                          </p:spTgt>
                                        </p:tgtEl>
                                        <p:attrNameLst>
                                          <p:attrName>style.visibility</p:attrName>
                                        </p:attrNameLst>
                                      </p:cBhvr>
                                      <p:to>
                                        <p:strVal val="visible"/>
                                      </p:to>
                                    </p:set>
                                    <p:animEffect transition="in" filter="fade">
                                      <p:cBhvr>
                                        <p:cTn id="55" dur="500"/>
                                        <p:tgtEl>
                                          <p:spTgt spid="487">
                                            <p:txEl>
                                              <p:pRg st="14" end="14"/>
                                            </p:txEl>
                                          </p:spTgt>
                                        </p:tgtEl>
                                      </p:cBhvr>
                                    </p:animEffect>
                                  </p:childTnLst>
                                </p:cTn>
                              </p:par>
                              <p:par>
                                <p:cTn id="56" presetID="10" presetClass="entr" presetSubtype="0" fill="hold" nodeType="withEffect">
                                  <p:stCondLst>
                                    <p:cond delay="0"/>
                                  </p:stCondLst>
                                  <p:childTnLst>
                                    <p:set>
                                      <p:cBhvr>
                                        <p:cTn id="57" dur="1" fill="hold">
                                          <p:stCondLst>
                                            <p:cond delay="0"/>
                                          </p:stCondLst>
                                        </p:cTn>
                                        <p:tgtEl>
                                          <p:spTgt spid="487">
                                            <p:txEl>
                                              <p:pRg st="15" end="15"/>
                                            </p:txEl>
                                          </p:spTgt>
                                        </p:tgtEl>
                                        <p:attrNameLst>
                                          <p:attrName>style.visibility</p:attrName>
                                        </p:attrNameLst>
                                      </p:cBhvr>
                                      <p:to>
                                        <p:strVal val="visible"/>
                                      </p:to>
                                    </p:set>
                                    <p:animEffect transition="in" filter="fade">
                                      <p:cBhvr>
                                        <p:cTn id="58" dur="500"/>
                                        <p:tgtEl>
                                          <p:spTgt spid="487">
                                            <p:txEl>
                                              <p:pRg st="15" end="15"/>
                                            </p:txEl>
                                          </p:spTgt>
                                        </p:tgtEl>
                                      </p:cBhvr>
                                    </p:animEffect>
                                  </p:childTnLst>
                                </p:cTn>
                              </p:par>
                              <p:par>
                                <p:cTn id="59" presetID="10" presetClass="entr" presetSubtype="0" fill="hold" nodeType="withEffect">
                                  <p:stCondLst>
                                    <p:cond delay="0"/>
                                  </p:stCondLst>
                                  <p:childTnLst>
                                    <p:set>
                                      <p:cBhvr>
                                        <p:cTn id="60" dur="1" fill="hold">
                                          <p:stCondLst>
                                            <p:cond delay="0"/>
                                          </p:stCondLst>
                                        </p:cTn>
                                        <p:tgtEl>
                                          <p:spTgt spid="487">
                                            <p:txEl>
                                              <p:pRg st="16" end="16"/>
                                            </p:txEl>
                                          </p:spTgt>
                                        </p:tgtEl>
                                        <p:attrNameLst>
                                          <p:attrName>style.visibility</p:attrName>
                                        </p:attrNameLst>
                                      </p:cBhvr>
                                      <p:to>
                                        <p:strVal val="visible"/>
                                      </p:to>
                                    </p:set>
                                    <p:animEffect transition="in" filter="fade">
                                      <p:cBhvr>
                                        <p:cTn id="61" dur="500"/>
                                        <p:tgtEl>
                                          <p:spTgt spid="487">
                                            <p:txEl>
                                              <p:pRg st="16" end="16"/>
                                            </p:txEl>
                                          </p:spTgt>
                                        </p:tgtEl>
                                      </p:cBhvr>
                                    </p:animEffect>
                                  </p:childTnLst>
                                </p:cTn>
                              </p:par>
                              <p:par>
                                <p:cTn id="62" presetID="10" presetClass="entr" presetSubtype="0" fill="hold" nodeType="withEffect">
                                  <p:stCondLst>
                                    <p:cond delay="0"/>
                                  </p:stCondLst>
                                  <p:childTnLst>
                                    <p:set>
                                      <p:cBhvr>
                                        <p:cTn id="63" dur="1" fill="hold">
                                          <p:stCondLst>
                                            <p:cond delay="0"/>
                                          </p:stCondLst>
                                        </p:cTn>
                                        <p:tgtEl>
                                          <p:spTgt spid="492"/>
                                        </p:tgtEl>
                                        <p:attrNameLst>
                                          <p:attrName>style.visibility</p:attrName>
                                        </p:attrNameLst>
                                      </p:cBhvr>
                                      <p:to>
                                        <p:strVal val="visible"/>
                                      </p:to>
                                    </p:set>
                                    <p:animEffect transition="in" filter="fade">
                                      <p:cBhvr>
                                        <p:cTn id="64" dur="500"/>
                                        <p:tgtEl>
                                          <p:spTgt spid="4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19"/>
        <p:cNvGrpSpPr/>
        <p:nvPr/>
      </p:nvGrpSpPr>
      <p:grpSpPr>
        <a:xfrm>
          <a:off x="0" y="0"/>
          <a:ext cx="0" cy="0"/>
          <a:chOff x="0" y="0"/>
          <a:chExt cx="0" cy="0"/>
        </a:xfrm>
      </p:grpSpPr>
      <p:sp>
        <p:nvSpPr>
          <p:cNvPr id="520" name="Google Shape;520;p43"/>
          <p:cNvSpPr/>
          <p:nvPr>
            <p:custDataLst>
              <p:tags r:id="rId1"/>
            </p:custDataLst>
          </p:nvPr>
        </p:nvSpPr>
        <p:spPr>
          <a:xfrm>
            <a:off x="0" y="-364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21" name="Google Shape;521;p43"/>
          <p:cNvSpPr txBox="1">
            <a:spLocks noGrp="1"/>
          </p:cNvSpPr>
          <p:nvPr>
            <p:ph type="title"/>
            <p:custDataLst>
              <p:tags r:id="rId2"/>
            </p:custDataLst>
          </p:nvPr>
        </p:nvSpPr>
        <p:spPr>
          <a:xfrm>
            <a:off x="5120640" y="251871"/>
            <a:ext cx="4711846" cy="61507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B76AFF"/>
              </a:buClr>
              <a:buSzPct val="100000"/>
              <a:buFont typeface="Calibri"/>
              <a:buNone/>
            </a:pPr>
            <a:r>
              <a:rPr lang="fr-FR" dirty="0">
                <a:solidFill>
                  <a:srgbClr val="B76AFF"/>
                </a:solidFill>
              </a:rPr>
              <a:t>Élément Violet (++)</a:t>
            </a:r>
            <a:endParaRPr dirty="0"/>
          </a:p>
        </p:txBody>
      </p:sp>
      <p:sp>
        <p:nvSpPr>
          <p:cNvPr id="522" name="Google Shape;522;p43"/>
          <p:cNvSpPr/>
          <p:nvPr>
            <p:custDataLst>
              <p:tags r:id="rId3"/>
            </p:custDataLst>
          </p:nvPr>
        </p:nvSpPr>
        <p:spPr>
          <a:xfrm>
            <a:off x="0" y="0"/>
            <a:ext cx="4636008" cy="6858000"/>
          </a:xfrm>
          <a:prstGeom prst="rect">
            <a:avLst/>
          </a:prstGeom>
          <a:solidFill>
            <a:srgbClr val="C8CAC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23" name="Google Shape;523;p43"/>
          <p:cNvSpPr/>
          <p:nvPr>
            <p:custDataLst>
              <p:tags r:id="rId4"/>
            </p:custDataLst>
          </p:nvPr>
        </p:nvSpPr>
        <p:spPr>
          <a:xfrm>
            <a:off x="484632" y="559407"/>
            <a:ext cx="3666744" cy="5739187"/>
          </a:xfrm>
          <a:prstGeom prst="roundRect">
            <a:avLst>
              <a:gd name="adj" fmla="val 0"/>
            </a:avLst>
          </a:prstGeom>
          <a:solidFill>
            <a:srgbClr val="FFFFFF"/>
          </a:solidFill>
          <a:ln w="9525" cap="flat" cmpd="sng">
            <a:solidFill>
              <a:srgbClr val="C8CACA"/>
            </a:solidFill>
            <a:prstDash val="solid"/>
            <a:miter lim="800000"/>
            <a:headEnd type="none" w="sm" len="sm"/>
            <a:tailEnd type="none" w="sm" len="sm"/>
          </a:ln>
          <a:effectLst>
            <a:outerShdw blurRad="57150" dist="19050" dir="5400000" algn="t" rotWithShape="0">
              <a:srgbClr val="000000">
                <a:alpha val="6235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24" name="Google Shape;524;p43"/>
          <p:cNvSpPr txBox="1">
            <a:spLocks noGrp="1"/>
          </p:cNvSpPr>
          <p:nvPr>
            <p:ph type="body" idx="1"/>
            <p:custDataLst>
              <p:tags r:id="rId5"/>
            </p:custDataLst>
          </p:nvPr>
        </p:nvSpPr>
        <p:spPr>
          <a:xfrm>
            <a:off x="5956300" y="1159452"/>
            <a:ext cx="5437708" cy="513715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ct val="100000"/>
              <a:buNone/>
            </a:pPr>
            <a:r>
              <a:rPr lang="fr-FR" sz="1600" b="1" dirty="0"/>
              <a:t>Points forts &amp; aptitudes</a:t>
            </a:r>
            <a:endParaRPr dirty="0"/>
          </a:p>
          <a:p>
            <a:pPr marL="685800" lvl="1" indent="-220979" algn="l" rtl="0">
              <a:lnSpc>
                <a:spcPct val="90000"/>
              </a:lnSpc>
              <a:spcBef>
                <a:spcPts val="500"/>
              </a:spcBef>
              <a:spcAft>
                <a:spcPts val="0"/>
              </a:spcAft>
              <a:buClr>
                <a:schemeClr val="dk1"/>
              </a:buClr>
              <a:buSzPct val="100000"/>
              <a:buChar char="•"/>
            </a:pPr>
            <a:r>
              <a:rPr lang="fr-FR" sz="1600" dirty="0"/>
              <a:t>Engagé, fiable, exemplaire</a:t>
            </a:r>
            <a:endParaRPr dirty="0"/>
          </a:p>
          <a:p>
            <a:pPr marL="685800" lvl="1" indent="-220979" algn="l" rtl="0">
              <a:lnSpc>
                <a:spcPct val="90000"/>
              </a:lnSpc>
              <a:spcBef>
                <a:spcPts val="500"/>
              </a:spcBef>
              <a:spcAft>
                <a:spcPts val="0"/>
              </a:spcAft>
              <a:buClr>
                <a:schemeClr val="dk1"/>
              </a:buClr>
              <a:buSzPct val="100000"/>
              <a:buChar char="•"/>
            </a:pPr>
            <a:r>
              <a:rPr lang="fr-FR" sz="1600" dirty="0"/>
              <a:t>Consciencieux dans ce qu’il entreprend </a:t>
            </a:r>
            <a:endParaRPr dirty="0"/>
          </a:p>
          <a:p>
            <a:pPr marL="685800" lvl="1" indent="-220979" algn="l" rtl="0">
              <a:lnSpc>
                <a:spcPct val="90000"/>
              </a:lnSpc>
              <a:spcBef>
                <a:spcPts val="500"/>
              </a:spcBef>
              <a:spcAft>
                <a:spcPts val="0"/>
              </a:spcAft>
              <a:buClr>
                <a:schemeClr val="dk1"/>
              </a:buClr>
              <a:buSzPct val="100000"/>
              <a:buChar char="•"/>
            </a:pPr>
            <a:r>
              <a:rPr lang="fr-FR" sz="1600" dirty="0"/>
              <a:t>Observateur (attentif)</a:t>
            </a:r>
          </a:p>
          <a:p>
            <a:pPr marL="685800" lvl="1" indent="-220979" algn="l" rtl="0">
              <a:lnSpc>
                <a:spcPct val="90000"/>
              </a:lnSpc>
              <a:spcBef>
                <a:spcPts val="500"/>
              </a:spcBef>
              <a:spcAft>
                <a:spcPts val="0"/>
              </a:spcAft>
              <a:buClr>
                <a:schemeClr val="dk1"/>
              </a:buClr>
              <a:buSzPct val="100000"/>
              <a:buChar char="•"/>
            </a:pPr>
            <a:endParaRPr sz="1600" dirty="0"/>
          </a:p>
          <a:p>
            <a:pPr marL="0" lvl="0" indent="0" algn="l" rtl="0">
              <a:lnSpc>
                <a:spcPct val="90000"/>
              </a:lnSpc>
              <a:spcBef>
                <a:spcPts val="1000"/>
              </a:spcBef>
              <a:spcAft>
                <a:spcPts val="0"/>
              </a:spcAft>
              <a:buClr>
                <a:schemeClr val="dk1"/>
              </a:buClr>
              <a:buSzPct val="100000"/>
              <a:buNone/>
            </a:pPr>
            <a:r>
              <a:rPr lang="fr-FR" sz="1600" b="1" dirty="0"/>
              <a:t>Perception</a:t>
            </a:r>
            <a:endParaRPr dirty="0"/>
          </a:p>
          <a:p>
            <a:pPr marL="685800" lvl="1" indent="-220979" algn="l" rtl="0">
              <a:lnSpc>
                <a:spcPct val="90000"/>
              </a:lnSpc>
              <a:spcBef>
                <a:spcPts val="500"/>
              </a:spcBef>
              <a:spcAft>
                <a:spcPts val="0"/>
              </a:spcAft>
              <a:buClr>
                <a:schemeClr val="dk1"/>
              </a:buClr>
              <a:buSzPct val="100000"/>
              <a:buChar char="•"/>
            </a:pPr>
            <a:r>
              <a:rPr lang="fr-FR" sz="1600" dirty="0"/>
              <a:t>Evalue les personnes et les choses au travers son système de valeurs </a:t>
            </a:r>
          </a:p>
          <a:p>
            <a:pPr marL="685800" lvl="1" indent="-220979" algn="l" rtl="0">
              <a:lnSpc>
                <a:spcPct val="90000"/>
              </a:lnSpc>
              <a:spcBef>
                <a:spcPts val="500"/>
              </a:spcBef>
              <a:spcAft>
                <a:spcPts val="0"/>
              </a:spcAft>
              <a:buClr>
                <a:schemeClr val="dk1"/>
              </a:buClr>
              <a:buSzPct val="100000"/>
              <a:buChar char="•"/>
            </a:pPr>
            <a:r>
              <a:rPr lang="fr-FR" sz="1600" dirty="0"/>
              <a:t>Partage son opinion</a:t>
            </a:r>
          </a:p>
          <a:p>
            <a:pPr marL="685800" lvl="1" indent="-220979" algn="l" rtl="0">
              <a:lnSpc>
                <a:spcPct val="90000"/>
              </a:lnSpc>
              <a:spcBef>
                <a:spcPts val="500"/>
              </a:spcBef>
              <a:spcAft>
                <a:spcPts val="0"/>
              </a:spcAft>
              <a:buClr>
                <a:schemeClr val="dk1"/>
              </a:buClr>
              <a:buSzPct val="100000"/>
              <a:buChar char="•"/>
            </a:pPr>
            <a:endParaRPr sz="1600" dirty="0"/>
          </a:p>
          <a:p>
            <a:pPr marL="0" lvl="0" indent="0" algn="l" rtl="0">
              <a:lnSpc>
                <a:spcPct val="90000"/>
              </a:lnSpc>
              <a:spcBef>
                <a:spcPts val="1000"/>
              </a:spcBef>
              <a:spcAft>
                <a:spcPts val="0"/>
              </a:spcAft>
              <a:buClr>
                <a:schemeClr val="dk1"/>
              </a:buClr>
              <a:buSzPct val="100000"/>
              <a:buNone/>
            </a:pPr>
            <a:r>
              <a:rPr lang="fr-FR" sz="1600" b="1" dirty="0"/>
              <a:t>Canal Interrogatif / Informatif</a:t>
            </a:r>
            <a:endParaRPr sz="1600" b="1" dirty="0"/>
          </a:p>
          <a:p>
            <a:pPr marL="685800" lvl="1" indent="-220979" algn="l" rtl="0">
              <a:lnSpc>
                <a:spcPct val="90000"/>
              </a:lnSpc>
              <a:spcBef>
                <a:spcPts val="500"/>
              </a:spcBef>
              <a:spcAft>
                <a:spcPts val="0"/>
              </a:spcAft>
              <a:buClr>
                <a:schemeClr val="dk1"/>
              </a:buClr>
              <a:buSzPct val="100000"/>
              <a:buChar char="•"/>
            </a:pPr>
            <a:r>
              <a:rPr lang="fr-FR" sz="1600" b="1" dirty="0"/>
              <a:t>Mots : </a:t>
            </a:r>
            <a:r>
              <a:rPr lang="fr-FR" sz="1600" dirty="0"/>
              <a:t>des questions, des affirmations donnant des convictions</a:t>
            </a:r>
            <a:endParaRPr dirty="0"/>
          </a:p>
          <a:p>
            <a:pPr marL="685800" lvl="1" indent="-220979" algn="l" rtl="0">
              <a:lnSpc>
                <a:spcPct val="90000"/>
              </a:lnSpc>
              <a:spcBef>
                <a:spcPts val="500"/>
              </a:spcBef>
              <a:spcAft>
                <a:spcPts val="0"/>
              </a:spcAft>
              <a:buClr>
                <a:schemeClr val="dk1"/>
              </a:buClr>
              <a:buSzPct val="100000"/>
              <a:buChar char="•"/>
            </a:pPr>
            <a:r>
              <a:rPr lang="fr-FR" sz="1600" b="1" dirty="0"/>
              <a:t>Ton : </a:t>
            </a:r>
            <a:r>
              <a:rPr lang="fr-FR" sz="1600" dirty="0"/>
              <a:t>certains mots sont appuyés sur les sujets importants à ses yeux</a:t>
            </a:r>
            <a:endParaRPr sz="1600" b="1" dirty="0"/>
          </a:p>
          <a:p>
            <a:pPr marL="685800" lvl="1" indent="-220979" algn="l" rtl="0">
              <a:lnSpc>
                <a:spcPct val="90000"/>
              </a:lnSpc>
              <a:spcBef>
                <a:spcPts val="500"/>
              </a:spcBef>
              <a:spcAft>
                <a:spcPts val="0"/>
              </a:spcAft>
              <a:buClr>
                <a:schemeClr val="dk1"/>
              </a:buClr>
              <a:buSzPct val="100000"/>
              <a:buChar char="•"/>
            </a:pPr>
            <a:r>
              <a:rPr lang="fr-FR" sz="1600" b="1" dirty="0"/>
              <a:t>Expression du visage : </a:t>
            </a:r>
            <a:r>
              <a:rPr lang="fr-FR" sz="1600" dirty="0"/>
              <a:t>peu, avec un regard évaluateur</a:t>
            </a:r>
            <a:endParaRPr dirty="0"/>
          </a:p>
          <a:p>
            <a:pPr marL="685800" lvl="1" indent="-220979" algn="l" rtl="0">
              <a:lnSpc>
                <a:spcPct val="90000"/>
              </a:lnSpc>
              <a:spcBef>
                <a:spcPts val="500"/>
              </a:spcBef>
              <a:spcAft>
                <a:spcPts val="0"/>
              </a:spcAft>
              <a:buClr>
                <a:schemeClr val="dk1"/>
              </a:buClr>
              <a:buSzPct val="100000"/>
              <a:buChar char="•"/>
            </a:pPr>
            <a:r>
              <a:rPr lang="fr-FR" sz="1600" b="1" dirty="0"/>
              <a:t>Attitude : </a:t>
            </a:r>
            <a:r>
              <a:rPr lang="fr-FR" sz="1600" dirty="0"/>
              <a:t>droit, la main et le corps peuvent </a:t>
            </a:r>
            <a:br>
              <a:rPr lang="fr-FR" sz="1600" dirty="0"/>
            </a:br>
            <a:r>
              <a:rPr lang="fr-FR" sz="1600" dirty="0"/>
              <a:t>appuyer le discours</a:t>
            </a:r>
            <a:endParaRPr dirty="0"/>
          </a:p>
          <a:p>
            <a:pPr marL="685800" lvl="1" indent="-134619" algn="l" rtl="0">
              <a:lnSpc>
                <a:spcPct val="90000"/>
              </a:lnSpc>
              <a:spcBef>
                <a:spcPts val="500"/>
              </a:spcBef>
              <a:spcAft>
                <a:spcPts val="0"/>
              </a:spcAft>
              <a:buClr>
                <a:schemeClr val="dk1"/>
              </a:buClr>
              <a:buSzPct val="100000"/>
              <a:buNone/>
            </a:pPr>
            <a:endParaRPr sz="1600" dirty="0"/>
          </a:p>
        </p:txBody>
      </p:sp>
      <p:sp>
        <p:nvSpPr>
          <p:cNvPr id="525" name="Google Shape;525;p43"/>
          <p:cNvSpPr/>
          <p:nvPr>
            <p:custDataLst>
              <p:tags r:id="rId6"/>
            </p:custDataLst>
          </p:nvPr>
        </p:nvSpPr>
        <p:spPr>
          <a:xfrm rot="-5400000">
            <a:off x="4694409" y="5781082"/>
            <a:ext cx="1050599" cy="1031041"/>
          </a:xfrm>
          <a:custGeom>
            <a:avLst/>
            <a:gdLst/>
            <a:ahLst/>
            <a:cxnLst/>
            <a:rect l="l" t="t" r="r" b="b"/>
            <a:pathLst>
              <a:path w="21600" h="21600" extrusionOk="0">
                <a:moveTo>
                  <a:pt x="3875" y="21544"/>
                </a:moveTo>
                <a:cubicBezTo>
                  <a:pt x="7499" y="13286"/>
                  <a:pt x="13977" y="7221"/>
                  <a:pt x="21600" y="4016"/>
                </a:cubicBezTo>
                <a:lnTo>
                  <a:pt x="20093" y="0"/>
                </a:lnTo>
                <a:cubicBezTo>
                  <a:pt x="11463" y="3599"/>
                  <a:pt x="4120" y="10451"/>
                  <a:pt x="22" y="19792"/>
                </a:cubicBezTo>
                <a:cubicBezTo>
                  <a:pt x="15" y="19809"/>
                  <a:pt x="7" y="19827"/>
                  <a:pt x="0" y="19845"/>
                </a:cubicBezTo>
                <a:lnTo>
                  <a:pt x="3852" y="21600"/>
                </a:lnTo>
                <a:cubicBezTo>
                  <a:pt x="3860" y="21582"/>
                  <a:pt x="3865" y="21562"/>
                  <a:pt x="3875" y="21544"/>
                </a:cubicBezTo>
                <a:close/>
              </a:path>
            </a:pathLst>
          </a:custGeom>
          <a:solidFill>
            <a:srgbClr val="B76AFF"/>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2250"/>
              <a:buFont typeface="Arial"/>
              <a:buNone/>
            </a:pPr>
            <a:endParaRPr sz="2250" b="0" i="0" u="none" strike="noStrike" cap="none">
              <a:solidFill>
                <a:schemeClr val="dk1"/>
              </a:solidFill>
              <a:latin typeface="Calibri"/>
              <a:ea typeface="Calibri"/>
              <a:cs typeface="Calibri"/>
              <a:sym typeface="Calibri"/>
            </a:endParaRPr>
          </a:p>
        </p:txBody>
      </p:sp>
      <p:sp>
        <p:nvSpPr>
          <p:cNvPr id="526" name="Google Shape;526;p43"/>
          <p:cNvSpPr/>
          <p:nvPr>
            <p:custDataLst>
              <p:tags r:id="rId7"/>
            </p:custDataLst>
          </p:nvPr>
        </p:nvSpPr>
        <p:spPr>
          <a:xfrm rot="5190184">
            <a:off x="11017475" y="43886"/>
            <a:ext cx="1050599" cy="1031041"/>
          </a:xfrm>
          <a:custGeom>
            <a:avLst/>
            <a:gdLst/>
            <a:ahLst/>
            <a:cxnLst/>
            <a:rect l="l" t="t" r="r" b="b"/>
            <a:pathLst>
              <a:path w="21600" h="21600" extrusionOk="0">
                <a:moveTo>
                  <a:pt x="3875" y="21544"/>
                </a:moveTo>
                <a:cubicBezTo>
                  <a:pt x="7499" y="13286"/>
                  <a:pt x="13977" y="7221"/>
                  <a:pt x="21600" y="4016"/>
                </a:cubicBezTo>
                <a:lnTo>
                  <a:pt x="20093" y="0"/>
                </a:lnTo>
                <a:cubicBezTo>
                  <a:pt x="11463" y="3599"/>
                  <a:pt x="4120" y="10451"/>
                  <a:pt x="22" y="19792"/>
                </a:cubicBezTo>
                <a:cubicBezTo>
                  <a:pt x="15" y="19809"/>
                  <a:pt x="7" y="19827"/>
                  <a:pt x="0" y="19845"/>
                </a:cubicBezTo>
                <a:lnTo>
                  <a:pt x="3852" y="21600"/>
                </a:lnTo>
                <a:cubicBezTo>
                  <a:pt x="3860" y="21582"/>
                  <a:pt x="3865" y="21562"/>
                  <a:pt x="3875" y="21544"/>
                </a:cubicBezTo>
                <a:close/>
              </a:path>
            </a:pathLst>
          </a:custGeom>
          <a:solidFill>
            <a:srgbClr val="B76AFF"/>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2250"/>
              <a:buFont typeface="Arial"/>
              <a:buNone/>
            </a:pPr>
            <a:endParaRPr sz="2250" b="0" i="0" u="none" strike="noStrike" cap="none">
              <a:solidFill>
                <a:schemeClr val="dk1"/>
              </a:solidFill>
              <a:latin typeface="Calibri"/>
              <a:ea typeface="Calibri"/>
              <a:cs typeface="Calibri"/>
              <a:sym typeface="Calibri"/>
            </a:endParaRPr>
          </a:p>
        </p:txBody>
      </p:sp>
      <p:pic>
        <p:nvPicPr>
          <p:cNvPr id="527" name="Google Shape;527;p43" descr="Couronne contour"/>
          <p:cNvPicPr preferRelativeResize="0"/>
          <p:nvPr>
            <p:custDataLst>
              <p:tags r:id="rId8"/>
            </p:custDataLst>
          </p:nvPr>
        </p:nvPicPr>
        <p:blipFill rotWithShape="1">
          <a:blip r:embed="rId15">
            <a:alphaModFix/>
          </a:blip>
          <a:srcRect/>
          <a:stretch/>
        </p:blipFill>
        <p:spPr>
          <a:xfrm>
            <a:off x="5485809" y="1526129"/>
            <a:ext cx="686391" cy="686391"/>
          </a:xfrm>
          <a:prstGeom prst="rect">
            <a:avLst/>
          </a:prstGeom>
          <a:noFill/>
          <a:ln>
            <a:noFill/>
          </a:ln>
        </p:spPr>
      </p:pic>
      <p:pic>
        <p:nvPicPr>
          <p:cNvPr id="528" name="Google Shape;528;p43" descr="Lunettes contour"/>
          <p:cNvPicPr preferRelativeResize="0"/>
          <p:nvPr>
            <p:custDataLst>
              <p:tags r:id="rId9"/>
            </p:custDataLst>
          </p:nvPr>
        </p:nvPicPr>
        <p:blipFill rotWithShape="1">
          <a:blip r:embed="rId16">
            <a:alphaModFix/>
          </a:blip>
          <a:srcRect/>
          <a:stretch/>
        </p:blipFill>
        <p:spPr>
          <a:xfrm>
            <a:off x="5474914" y="2915163"/>
            <a:ext cx="686391" cy="686391"/>
          </a:xfrm>
          <a:prstGeom prst="rect">
            <a:avLst/>
          </a:prstGeom>
          <a:noFill/>
          <a:ln>
            <a:noFill/>
          </a:ln>
        </p:spPr>
      </p:pic>
      <p:pic>
        <p:nvPicPr>
          <p:cNvPr id="529" name="Google Shape;529;p43" descr="Chat contour"/>
          <p:cNvPicPr preferRelativeResize="0"/>
          <p:nvPr>
            <p:custDataLst>
              <p:tags r:id="rId10"/>
            </p:custDataLst>
          </p:nvPr>
        </p:nvPicPr>
        <p:blipFill rotWithShape="1">
          <a:blip r:embed="rId17">
            <a:alphaModFix/>
          </a:blip>
          <a:srcRect/>
          <a:stretch/>
        </p:blipFill>
        <p:spPr>
          <a:xfrm>
            <a:off x="5485809" y="4490219"/>
            <a:ext cx="686391" cy="686391"/>
          </a:xfrm>
          <a:prstGeom prst="rect">
            <a:avLst/>
          </a:prstGeom>
          <a:noFill/>
          <a:ln>
            <a:noFill/>
          </a:ln>
        </p:spPr>
      </p:pic>
      <p:sp>
        <p:nvSpPr>
          <p:cNvPr id="531" name="Google Shape;531;p43"/>
          <p:cNvSpPr/>
          <p:nvPr>
            <p:custDataLst>
              <p:tags r:id="rId11"/>
            </p:custDataLst>
          </p:nvPr>
        </p:nvSpPr>
        <p:spPr>
          <a:xfrm>
            <a:off x="10818082" y="5494031"/>
            <a:ext cx="1309394" cy="1309394"/>
          </a:xfrm>
          <a:prstGeom prst="ellipse">
            <a:avLst/>
          </a:prstGeom>
          <a:solidFill>
            <a:srgbClr val="B76A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532" name="Google Shape;532;p43" descr="Une image contenant texte&#10;&#10;Description générée automatiquement"/>
          <p:cNvPicPr preferRelativeResize="0"/>
          <p:nvPr>
            <p:custDataLst>
              <p:tags r:id="rId12"/>
            </p:custDataLst>
          </p:nvPr>
        </p:nvPicPr>
        <p:blipFill rotWithShape="1">
          <a:blip r:embed="rId18">
            <a:alphaModFix/>
            <a:extLst>
              <a:ext uri="{28A0092B-C50C-407E-A947-70E740481C1C}">
                <a14:useLocalDpi xmlns:a14="http://schemas.microsoft.com/office/drawing/2010/main"/>
              </a:ext>
            </a:extLst>
          </a:blip>
          <a:srcRect/>
          <a:stretch/>
        </p:blipFill>
        <p:spPr>
          <a:xfrm>
            <a:off x="1648957" y="693643"/>
            <a:ext cx="1435549" cy="545508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24">
                                            <p:txEl>
                                              <p:pRg st="0" end="0"/>
                                            </p:txEl>
                                          </p:spTgt>
                                        </p:tgtEl>
                                        <p:attrNameLst>
                                          <p:attrName>style.visibility</p:attrName>
                                        </p:attrNameLst>
                                      </p:cBhvr>
                                      <p:to>
                                        <p:strVal val="visible"/>
                                      </p:to>
                                    </p:set>
                                    <p:animEffect transition="in" filter="fade">
                                      <p:cBhvr>
                                        <p:cTn id="7" dur="500"/>
                                        <p:tgtEl>
                                          <p:spTgt spid="52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24">
                                            <p:txEl>
                                              <p:pRg st="1" end="1"/>
                                            </p:txEl>
                                          </p:spTgt>
                                        </p:tgtEl>
                                        <p:attrNameLst>
                                          <p:attrName>style.visibility</p:attrName>
                                        </p:attrNameLst>
                                      </p:cBhvr>
                                      <p:to>
                                        <p:strVal val="visible"/>
                                      </p:to>
                                    </p:set>
                                    <p:animEffect transition="in" filter="fade">
                                      <p:cBhvr>
                                        <p:cTn id="10" dur="500"/>
                                        <p:tgtEl>
                                          <p:spTgt spid="524">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524">
                                            <p:txEl>
                                              <p:pRg st="2" end="2"/>
                                            </p:txEl>
                                          </p:spTgt>
                                        </p:tgtEl>
                                        <p:attrNameLst>
                                          <p:attrName>style.visibility</p:attrName>
                                        </p:attrNameLst>
                                      </p:cBhvr>
                                      <p:to>
                                        <p:strVal val="visible"/>
                                      </p:to>
                                    </p:set>
                                    <p:animEffect transition="in" filter="fade">
                                      <p:cBhvr>
                                        <p:cTn id="13" dur="500"/>
                                        <p:tgtEl>
                                          <p:spTgt spid="524">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524">
                                            <p:txEl>
                                              <p:pRg st="3" end="3"/>
                                            </p:txEl>
                                          </p:spTgt>
                                        </p:tgtEl>
                                        <p:attrNameLst>
                                          <p:attrName>style.visibility</p:attrName>
                                        </p:attrNameLst>
                                      </p:cBhvr>
                                      <p:to>
                                        <p:strVal val="visible"/>
                                      </p:to>
                                    </p:set>
                                    <p:animEffect transition="in" filter="fade">
                                      <p:cBhvr>
                                        <p:cTn id="16" dur="500"/>
                                        <p:tgtEl>
                                          <p:spTgt spid="524">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527"/>
                                        </p:tgtEl>
                                        <p:attrNameLst>
                                          <p:attrName>style.visibility</p:attrName>
                                        </p:attrNameLst>
                                      </p:cBhvr>
                                      <p:to>
                                        <p:strVal val="visible"/>
                                      </p:to>
                                    </p:set>
                                    <p:animEffect transition="in" filter="fade">
                                      <p:cBhvr>
                                        <p:cTn id="19" dur="500"/>
                                        <p:tgtEl>
                                          <p:spTgt spid="527"/>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524">
                                            <p:txEl>
                                              <p:pRg st="5" end="5"/>
                                            </p:txEl>
                                          </p:spTgt>
                                        </p:tgtEl>
                                        <p:attrNameLst>
                                          <p:attrName>style.visibility</p:attrName>
                                        </p:attrNameLst>
                                      </p:cBhvr>
                                      <p:to>
                                        <p:strVal val="visible"/>
                                      </p:to>
                                    </p:set>
                                    <p:animEffect transition="in" filter="fade">
                                      <p:cBhvr>
                                        <p:cTn id="24" dur="500"/>
                                        <p:tgtEl>
                                          <p:spTgt spid="524">
                                            <p:txEl>
                                              <p:pRg st="5" end="5"/>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524">
                                            <p:txEl>
                                              <p:pRg st="6" end="6"/>
                                            </p:txEl>
                                          </p:spTgt>
                                        </p:tgtEl>
                                        <p:attrNameLst>
                                          <p:attrName>style.visibility</p:attrName>
                                        </p:attrNameLst>
                                      </p:cBhvr>
                                      <p:to>
                                        <p:strVal val="visible"/>
                                      </p:to>
                                    </p:set>
                                    <p:animEffect transition="in" filter="fade">
                                      <p:cBhvr>
                                        <p:cTn id="27" dur="500"/>
                                        <p:tgtEl>
                                          <p:spTgt spid="524">
                                            <p:txEl>
                                              <p:pRg st="6" end="6"/>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524">
                                            <p:txEl>
                                              <p:pRg st="7" end="7"/>
                                            </p:txEl>
                                          </p:spTgt>
                                        </p:tgtEl>
                                        <p:attrNameLst>
                                          <p:attrName>style.visibility</p:attrName>
                                        </p:attrNameLst>
                                      </p:cBhvr>
                                      <p:to>
                                        <p:strVal val="visible"/>
                                      </p:to>
                                    </p:set>
                                    <p:animEffect transition="in" filter="fade">
                                      <p:cBhvr>
                                        <p:cTn id="30" dur="500"/>
                                        <p:tgtEl>
                                          <p:spTgt spid="524">
                                            <p:txEl>
                                              <p:pRg st="7" end="7"/>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528"/>
                                        </p:tgtEl>
                                        <p:attrNameLst>
                                          <p:attrName>style.visibility</p:attrName>
                                        </p:attrNameLst>
                                      </p:cBhvr>
                                      <p:to>
                                        <p:strVal val="visible"/>
                                      </p:to>
                                    </p:set>
                                    <p:animEffect transition="in" filter="fade">
                                      <p:cBhvr>
                                        <p:cTn id="33" dur="500"/>
                                        <p:tgtEl>
                                          <p:spTgt spid="528"/>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524">
                                            <p:txEl>
                                              <p:pRg st="9" end="9"/>
                                            </p:txEl>
                                          </p:spTgt>
                                        </p:tgtEl>
                                        <p:attrNameLst>
                                          <p:attrName>style.visibility</p:attrName>
                                        </p:attrNameLst>
                                      </p:cBhvr>
                                      <p:to>
                                        <p:strVal val="visible"/>
                                      </p:to>
                                    </p:set>
                                    <p:animEffect transition="in" filter="fade">
                                      <p:cBhvr>
                                        <p:cTn id="38" dur="500"/>
                                        <p:tgtEl>
                                          <p:spTgt spid="524">
                                            <p:txEl>
                                              <p:pRg st="9" end="9"/>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524">
                                            <p:txEl>
                                              <p:pRg st="10" end="10"/>
                                            </p:txEl>
                                          </p:spTgt>
                                        </p:tgtEl>
                                        <p:attrNameLst>
                                          <p:attrName>style.visibility</p:attrName>
                                        </p:attrNameLst>
                                      </p:cBhvr>
                                      <p:to>
                                        <p:strVal val="visible"/>
                                      </p:to>
                                    </p:set>
                                    <p:animEffect transition="in" filter="fade">
                                      <p:cBhvr>
                                        <p:cTn id="41" dur="500"/>
                                        <p:tgtEl>
                                          <p:spTgt spid="524">
                                            <p:txEl>
                                              <p:pRg st="10" end="10"/>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524">
                                            <p:txEl>
                                              <p:pRg st="11" end="11"/>
                                            </p:txEl>
                                          </p:spTgt>
                                        </p:tgtEl>
                                        <p:attrNameLst>
                                          <p:attrName>style.visibility</p:attrName>
                                        </p:attrNameLst>
                                      </p:cBhvr>
                                      <p:to>
                                        <p:strVal val="visible"/>
                                      </p:to>
                                    </p:set>
                                    <p:animEffect transition="in" filter="fade">
                                      <p:cBhvr>
                                        <p:cTn id="44" dur="500"/>
                                        <p:tgtEl>
                                          <p:spTgt spid="524">
                                            <p:txEl>
                                              <p:pRg st="11" end="11"/>
                                            </p:txEl>
                                          </p:spTgt>
                                        </p:tgtEl>
                                      </p:cBhvr>
                                    </p:animEffect>
                                  </p:childTnLst>
                                </p:cTn>
                              </p:par>
                              <p:par>
                                <p:cTn id="45" presetID="10" presetClass="entr" presetSubtype="0" fill="hold" nodeType="withEffect">
                                  <p:stCondLst>
                                    <p:cond delay="0"/>
                                  </p:stCondLst>
                                  <p:childTnLst>
                                    <p:set>
                                      <p:cBhvr>
                                        <p:cTn id="46" dur="1" fill="hold">
                                          <p:stCondLst>
                                            <p:cond delay="0"/>
                                          </p:stCondLst>
                                        </p:cTn>
                                        <p:tgtEl>
                                          <p:spTgt spid="524">
                                            <p:txEl>
                                              <p:pRg st="12" end="12"/>
                                            </p:txEl>
                                          </p:spTgt>
                                        </p:tgtEl>
                                        <p:attrNameLst>
                                          <p:attrName>style.visibility</p:attrName>
                                        </p:attrNameLst>
                                      </p:cBhvr>
                                      <p:to>
                                        <p:strVal val="visible"/>
                                      </p:to>
                                    </p:set>
                                    <p:animEffect transition="in" filter="fade">
                                      <p:cBhvr>
                                        <p:cTn id="47" dur="500"/>
                                        <p:tgtEl>
                                          <p:spTgt spid="524">
                                            <p:txEl>
                                              <p:pRg st="12" end="12"/>
                                            </p:txEl>
                                          </p:spTgt>
                                        </p:tgtEl>
                                      </p:cBhvr>
                                    </p:animEffect>
                                  </p:childTnLst>
                                </p:cTn>
                              </p:par>
                              <p:par>
                                <p:cTn id="48" presetID="10" presetClass="entr" presetSubtype="0" fill="hold" nodeType="withEffect">
                                  <p:stCondLst>
                                    <p:cond delay="0"/>
                                  </p:stCondLst>
                                  <p:childTnLst>
                                    <p:set>
                                      <p:cBhvr>
                                        <p:cTn id="49" dur="1" fill="hold">
                                          <p:stCondLst>
                                            <p:cond delay="0"/>
                                          </p:stCondLst>
                                        </p:cTn>
                                        <p:tgtEl>
                                          <p:spTgt spid="524">
                                            <p:txEl>
                                              <p:pRg st="13" end="13"/>
                                            </p:txEl>
                                          </p:spTgt>
                                        </p:tgtEl>
                                        <p:attrNameLst>
                                          <p:attrName>style.visibility</p:attrName>
                                        </p:attrNameLst>
                                      </p:cBhvr>
                                      <p:to>
                                        <p:strVal val="visible"/>
                                      </p:to>
                                    </p:set>
                                    <p:animEffect transition="in" filter="fade">
                                      <p:cBhvr>
                                        <p:cTn id="50" dur="500"/>
                                        <p:tgtEl>
                                          <p:spTgt spid="524">
                                            <p:txEl>
                                              <p:pRg st="13" end="13"/>
                                            </p:txEl>
                                          </p:spTgt>
                                        </p:tgtEl>
                                      </p:cBhvr>
                                    </p:animEffect>
                                  </p:childTnLst>
                                </p:cTn>
                              </p:par>
                              <p:par>
                                <p:cTn id="51" presetID="10" presetClass="entr" presetSubtype="0" fill="hold" nodeType="withEffect">
                                  <p:stCondLst>
                                    <p:cond delay="0"/>
                                  </p:stCondLst>
                                  <p:childTnLst>
                                    <p:set>
                                      <p:cBhvr>
                                        <p:cTn id="52" dur="1" fill="hold">
                                          <p:stCondLst>
                                            <p:cond delay="0"/>
                                          </p:stCondLst>
                                        </p:cTn>
                                        <p:tgtEl>
                                          <p:spTgt spid="529"/>
                                        </p:tgtEl>
                                        <p:attrNameLst>
                                          <p:attrName>style.visibility</p:attrName>
                                        </p:attrNameLst>
                                      </p:cBhvr>
                                      <p:to>
                                        <p:strVal val="visible"/>
                                      </p:to>
                                    </p:set>
                                    <p:animEffect transition="in" filter="fade">
                                      <p:cBhvr>
                                        <p:cTn id="53" dur="500"/>
                                        <p:tgtEl>
                                          <p:spTgt spid="5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37"/>
        <p:cNvGrpSpPr/>
        <p:nvPr/>
      </p:nvGrpSpPr>
      <p:grpSpPr>
        <a:xfrm>
          <a:off x="0" y="0"/>
          <a:ext cx="0" cy="0"/>
          <a:chOff x="0" y="0"/>
          <a:chExt cx="0" cy="0"/>
        </a:xfrm>
      </p:grpSpPr>
      <p:sp>
        <p:nvSpPr>
          <p:cNvPr id="538" name="Google Shape;538;p44"/>
          <p:cNvSpPr/>
          <p:nvPr>
            <p:custDataLst>
              <p:tags r:id="rId1"/>
            </p:custDataLst>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39" name="Google Shape;539;p44"/>
          <p:cNvSpPr txBox="1">
            <a:spLocks noGrp="1"/>
          </p:cNvSpPr>
          <p:nvPr>
            <p:ph type="title"/>
            <p:custDataLst>
              <p:tags r:id="rId2"/>
            </p:custDataLst>
          </p:nvPr>
        </p:nvSpPr>
        <p:spPr>
          <a:xfrm>
            <a:off x="5120640" y="251871"/>
            <a:ext cx="4711846" cy="61507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B76AFF"/>
              </a:buClr>
              <a:buSzPct val="100000"/>
              <a:buFont typeface="Calibri"/>
              <a:buNone/>
            </a:pPr>
            <a:r>
              <a:rPr lang="fr-FR">
                <a:solidFill>
                  <a:srgbClr val="B76AFF"/>
                </a:solidFill>
              </a:rPr>
              <a:t>Élément Violet</a:t>
            </a:r>
            <a:endParaRPr/>
          </a:p>
        </p:txBody>
      </p:sp>
      <p:sp>
        <p:nvSpPr>
          <p:cNvPr id="540" name="Google Shape;540;p44"/>
          <p:cNvSpPr/>
          <p:nvPr>
            <p:custDataLst>
              <p:tags r:id="rId3"/>
            </p:custDataLst>
          </p:nvPr>
        </p:nvSpPr>
        <p:spPr>
          <a:xfrm>
            <a:off x="0" y="0"/>
            <a:ext cx="4636008" cy="6858000"/>
          </a:xfrm>
          <a:prstGeom prst="rect">
            <a:avLst/>
          </a:prstGeom>
          <a:solidFill>
            <a:srgbClr val="C8CAC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41" name="Google Shape;541;p44"/>
          <p:cNvSpPr/>
          <p:nvPr>
            <p:custDataLst>
              <p:tags r:id="rId4"/>
            </p:custDataLst>
          </p:nvPr>
        </p:nvSpPr>
        <p:spPr>
          <a:xfrm>
            <a:off x="484632" y="559407"/>
            <a:ext cx="3666744" cy="5739187"/>
          </a:xfrm>
          <a:prstGeom prst="roundRect">
            <a:avLst>
              <a:gd name="adj" fmla="val 0"/>
            </a:avLst>
          </a:prstGeom>
          <a:solidFill>
            <a:srgbClr val="FFFFFF"/>
          </a:solidFill>
          <a:ln w="9525" cap="flat" cmpd="sng">
            <a:solidFill>
              <a:srgbClr val="C8CACA"/>
            </a:solidFill>
            <a:prstDash val="solid"/>
            <a:miter lim="800000"/>
            <a:headEnd type="none" w="sm" len="sm"/>
            <a:tailEnd type="none" w="sm" len="sm"/>
          </a:ln>
          <a:effectLst>
            <a:outerShdw blurRad="57150" dist="19050" dir="5400000" algn="t" rotWithShape="0">
              <a:srgbClr val="000000">
                <a:alpha val="6235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42" name="Google Shape;542;p44"/>
          <p:cNvSpPr txBox="1">
            <a:spLocks noGrp="1"/>
          </p:cNvSpPr>
          <p:nvPr>
            <p:ph type="body" idx="1"/>
            <p:custDataLst>
              <p:tags r:id="rId5"/>
            </p:custDataLst>
          </p:nvPr>
        </p:nvSpPr>
        <p:spPr>
          <a:xfrm>
            <a:off x="6105066" y="1113326"/>
            <a:ext cx="5437708" cy="5035402"/>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ct val="108108"/>
              <a:buNone/>
            </a:pPr>
            <a:r>
              <a:rPr lang="fr-FR" sz="1600" b="1" dirty="0"/>
              <a:t>Question fondamentale</a:t>
            </a:r>
            <a:endParaRPr sz="1600" b="1" dirty="0"/>
          </a:p>
          <a:p>
            <a:pPr marL="685800" lvl="1" indent="-228600" algn="l" rtl="0">
              <a:lnSpc>
                <a:spcPct val="90000"/>
              </a:lnSpc>
              <a:spcBef>
                <a:spcPts val="500"/>
              </a:spcBef>
              <a:spcAft>
                <a:spcPts val="0"/>
              </a:spcAft>
              <a:buClr>
                <a:schemeClr val="dk1"/>
              </a:buClr>
              <a:buSzPct val="108108"/>
              <a:buChar char="•"/>
            </a:pPr>
            <a:r>
              <a:rPr lang="fr-FR" sz="1600" dirty="0"/>
              <a:t>Suis-je digne de confiance ?</a:t>
            </a:r>
          </a:p>
          <a:p>
            <a:pPr marL="685800" lvl="1" indent="-228600">
              <a:buSzPct val="108108"/>
            </a:pPr>
            <a:r>
              <a:rPr lang="fr-FR" sz="1600" dirty="0"/>
              <a:t>Suis-je respecté ?</a:t>
            </a:r>
            <a:endParaRPr sz="1600" dirty="0"/>
          </a:p>
          <a:p>
            <a:pPr marL="685800" lvl="1" indent="-127000" algn="l" rtl="0">
              <a:lnSpc>
                <a:spcPct val="90000"/>
              </a:lnSpc>
              <a:spcBef>
                <a:spcPts val="500"/>
              </a:spcBef>
              <a:spcAft>
                <a:spcPts val="0"/>
              </a:spcAft>
              <a:buClr>
                <a:schemeClr val="dk1"/>
              </a:buClr>
              <a:buSzPct val="108108"/>
              <a:buNone/>
            </a:pPr>
            <a:endParaRPr sz="1600" dirty="0"/>
          </a:p>
          <a:p>
            <a:pPr marL="0" lvl="0" indent="0" algn="l" rtl="0">
              <a:lnSpc>
                <a:spcPct val="90000"/>
              </a:lnSpc>
              <a:spcBef>
                <a:spcPts val="1000"/>
              </a:spcBef>
              <a:spcAft>
                <a:spcPts val="0"/>
              </a:spcAft>
              <a:buClr>
                <a:schemeClr val="dk1"/>
              </a:buClr>
              <a:buSzPct val="108108"/>
              <a:buNone/>
            </a:pPr>
            <a:r>
              <a:rPr lang="fr-FR" sz="1600" b="1" dirty="0"/>
              <a:t>Besoin psychologique</a:t>
            </a:r>
            <a:endParaRPr sz="1600" b="1" dirty="0"/>
          </a:p>
          <a:p>
            <a:pPr marL="685800" lvl="1" indent="-228600" algn="l" rtl="0">
              <a:lnSpc>
                <a:spcPct val="90000"/>
              </a:lnSpc>
              <a:spcBef>
                <a:spcPts val="500"/>
              </a:spcBef>
              <a:spcAft>
                <a:spcPts val="0"/>
              </a:spcAft>
              <a:buClr>
                <a:schemeClr val="dk1"/>
              </a:buClr>
              <a:buSzPct val="108108"/>
              <a:buChar char="•"/>
            </a:pPr>
            <a:r>
              <a:rPr lang="fr-FR" sz="1600" dirty="0"/>
              <a:t>Être reconnu pour son implication</a:t>
            </a:r>
            <a:endParaRPr dirty="0"/>
          </a:p>
          <a:p>
            <a:pPr marL="685800" lvl="1" indent="-228600" algn="l" rtl="0">
              <a:lnSpc>
                <a:spcPct val="90000"/>
              </a:lnSpc>
              <a:spcBef>
                <a:spcPts val="500"/>
              </a:spcBef>
              <a:spcAft>
                <a:spcPts val="0"/>
              </a:spcAft>
              <a:buClr>
                <a:schemeClr val="dk1"/>
              </a:buClr>
              <a:buSzPct val="108108"/>
              <a:buChar char="•"/>
            </a:pPr>
            <a:r>
              <a:rPr lang="fr-FR" sz="1600" dirty="0"/>
              <a:t>Être considéré pour ses opinions, ses convictions</a:t>
            </a:r>
            <a:endParaRPr dirty="0"/>
          </a:p>
          <a:p>
            <a:pPr marL="685800" lvl="1" indent="-127000" algn="l" rtl="0">
              <a:lnSpc>
                <a:spcPct val="90000"/>
              </a:lnSpc>
              <a:spcBef>
                <a:spcPts val="500"/>
              </a:spcBef>
              <a:spcAft>
                <a:spcPts val="0"/>
              </a:spcAft>
              <a:buClr>
                <a:schemeClr val="dk1"/>
              </a:buClr>
              <a:buSzPct val="108108"/>
              <a:buNone/>
            </a:pPr>
            <a:endParaRPr sz="1600" dirty="0"/>
          </a:p>
          <a:p>
            <a:pPr marL="0" lvl="0" indent="0" algn="l" rtl="0">
              <a:lnSpc>
                <a:spcPct val="90000"/>
              </a:lnSpc>
              <a:spcBef>
                <a:spcPts val="1000"/>
              </a:spcBef>
              <a:spcAft>
                <a:spcPts val="0"/>
              </a:spcAft>
              <a:buClr>
                <a:schemeClr val="dk1"/>
              </a:buClr>
              <a:buSzPct val="108108"/>
              <a:buNone/>
            </a:pPr>
            <a:r>
              <a:rPr lang="fr-FR" sz="1600" b="1" dirty="0"/>
              <a:t>Etat d’inconfort</a:t>
            </a:r>
            <a:endParaRPr sz="1600" b="1" dirty="0"/>
          </a:p>
          <a:p>
            <a:pPr marL="685800" lvl="1" indent="-228600" algn="l" rtl="0">
              <a:lnSpc>
                <a:spcPct val="90000"/>
              </a:lnSpc>
              <a:spcBef>
                <a:spcPts val="500"/>
              </a:spcBef>
              <a:spcAft>
                <a:spcPts val="0"/>
              </a:spcAft>
              <a:buClr>
                <a:schemeClr val="dk1"/>
              </a:buClr>
              <a:buSzPct val="108108"/>
              <a:buChar char="•"/>
            </a:pPr>
            <a:r>
              <a:rPr lang="fr-FR" sz="1600" dirty="0"/>
              <a:t>Voit en premier ce qui ne va pas, devient très exigeant</a:t>
            </a:r>
            <a:endParaRPr sz="1600" dirty="0"/>
          </a:p>
          <a:p>
            <a:pPr marL="685800" lvl="1" indent="-228600" algn="l" rtl="0">
              <a:lnSpc>
                <a:spcPct val="90000"/>
              </a:lnSpc>
              <a:spcBef>
                <a:spcPts val="500"/>
              </a:spcBef>
              <a:spcAft>
                <a:spcPts val="0"/>
              </a:spcAft>
              <a:buClr>
                <a:schemeClr val="dk1"/>
              </a:buClr>
              <a:buSzPct val="108108"/>
              <a:buChar char="•"/>
            </a:pPr>
            <a:r>
              <a:rPr lang="fr-FR" sz="1600" dirty="0"/>
              <a:t>Exige des autres d’être irréprochables</a:t>
            </a:r>
            <a:endParaRPr dirty="0"/>
          </a:p>
          <a:p>
            <a:pPr marL="685800" lvl="1" indent="-127000" algn="l" rtl="0">
              <a:lnSpc>
                <a:spcPct val="90000"/>
              </a:lnSpc>
              <a:spcBef>
                <a:spcPts val="500"/>
              </a:spcBef>
              <a:spcAft>
                <a:spcPts val="0"/>
              </a:spcAft>
              <a:buClr>
                <a:schemeClr val="dk1"/>
              </a:buClr>
              <a:buSzPct val="108108"/>
              <a:buNone/>
            </a:pPr>
            <a:endParaRPr sz="1600" dirty="0"/>
          </a:p>
          <a:p>
            <a:pPr marL="0" lvl="0" indent="0" algn="l" rtl="0">
              <a:lnSpc>
                <a:spcPct val="90000"/>
              </a:lnSpc>
              <a:spcBef>
                <a:spcPts val="1000"/>
              </a:spcBef>
              <a:spcAft>
                <a:spcPts val="0"/>
              </a:spcAft>
              <a:buClr>
                <a:schemeClr val="dk1"/>
              </a:buClr>
              <a:buSzPct val="108108"/>
              <a:buNone/>
            </a:pPr>
            <a:r>
              <a:rPr lang="fr-FR" sz="1600" b="1" dirty="0"/>
              <a:t>Débordement émotionnel (+ -)</a:t>
            </a:r>
            <a:endParaRPr lang="fr-FR" sz="1600" dirty="0"/>
          </a:p>
          <a:p>
            <a:pPr marL="685800" lvl="1" indent="-228600" algn="l" rtl="0">
              <a:lnSpc>
                <a:spcPct val="90000"/>
              </a:lnSpc>
              <a:spcBef>
                <a:spcPts val="500"/>
              </a:spcBef>
              <a:spcAft>
                <a:spcPts val="0"/>
              </a:spcAft>
              <a:buClr>
                <a:schemeClr val="dk1"/>
              </a:buClr>
              <a:buSzPct val="108108"/>
              <a:buChar char="•"/>
            </a:pPr>
            <a:r>
              <a:rPr lang="fr-FR" sz="1600" dirty="0"/>
              <a:t>Colère vertueuse</a:t>
            </a:r>
          </a:p>
          <a:p>
            <a:pPr marL="685800" lvl="1" indent="-228600" algn="l" rtl="0">
              <a:lnSpc>
                <a:spcPct val="90000"/>
              </a:lnSpc>
              <a:spcBef>
                <a:spcPts val="500"/>
              </a:spcBef>
              <a:spcAft>
                <a:spcPts val="0"/>
              </a:spcAft>
              <a:buClr>
                <a:schemeClr val="dk1"/>
              </a:buClr>
              <a:buSzPct val="108108"/>
              <a:buChar char="•"/>
            </a:pPr>
            <a:r>
              <a:rPr lang="fr-FR" sz="1600" dirty="0"/>
              <a:t>Hypersensible à la critique </a:t>
            </a:r>
          </a:p>
          <a:p>
            <a:pPr marL="685800" lvl="1" indent="-228600" algn="l" rtl="0">
              <a:lnSpc>
                <a:spcPct val="90000"/>
              </a:lnSpc>
              <a:spcBef>
                <a:spcPts val="500"/>
              </a:spcBef>
              <a:spcAft>
                <a:spcPts val="0"/>
              </a:spcAft>
              <a:buClr>
                <a:schemeClr val="dk1"/>
              </a:buClr>
              <a:buSzPct val="108108"/>
              <a:buChar char="•"/>
            </a:pPr>
            <a:r>
              <a:rPr lang="fr-FR" sz="1600" dirty="0"/>
              <a:t>Tendance à imposer son point de vue</a:t>
            </a:r>
            <a:endParaRPr sz="1600" dirty="0"/>
          </a:p>
          <a:p>
            <a:pPr marL="685800" lvl="1" indent="-228600" algn="l" rtl="0">
              <a:lnSpc>
                <a:spcPct val="90000"/>
              </a:lnSpc>
              <a:spcBef>
                <a:spcPts val="500"/>
              </a:spcBef>
              <a:spcAft>
                <a:spcPts val="0"/>
              </a:spcAft>
              <a:buClr>
                <a:schemeClr val="dk1"/>
              </a:buClr>
              <a:buSzPct val="108108"/>
              <a:buChar char="•"/>
            </a:pPr>
            <a:r>
              <a:rPr lang="fr-FR" sz="1600" dirty="0"/>
              <a:t>Attaque sur la fiabilité, les valeurs</a:t>
            </a:r>
            <a:endParaRPr sz="1600" dirty="0"/>
          </a:p>
        </p:txBody>
      </p:sp>
      <p:sp>
        <p:nvSpPr>
          <p:cNvPr id="543" name="Google Shape;543;p44"/>
          <p:cNvSpPr/>
          <p:nvPr>
            <p:custDataLst>
              <p:tags r:id="rId6"/>
            </p:custDataLst>
          </p:nvPr>
        </p:nvSpPr>
        <p:spPr>
          <a:xfrm rot="-5400000">
            <a:off x="4694409" y="5781082"/>
            <a:ext cx="1050599" cy="1031041"/>
          </a:xfrm>
          <a:custGeom>
            <a:avLst/>
            <a:gdLst/>
            <a:ahLst/>
            <a:cxnLst/>
            <a:rect l="l" t="t" r="r" b="b"/>
            <a:pathLst>
              <a:path w="21600" h="21600" extrusionOk="0">
                <a:moveTo>
                  <a:pt x="3875" y="21544"/>
                </a:moveTo>
                <a:cubicBezTo>
                  <a:pt x="7499" y="13286"/>
                  <a:pt x="13977" y="7221"/>
                  <a:pt x="21600" y="4016"/>
                </a:cubicBezTo>
                <a:lnTo>
                  <a:pt x="20093" y="0"/>
                </a:lnTo>
                <a:cubicBezTo>
                  <a:pt x="11463" y="3599"/>
                  <a:pt x="4120" y="10451"/>
                  <a:pt x="22" y="19792"/>
                </a:cubicBezTo>
                <a:cubicBezTo>
                  <a:pt x="15" y="19809"/>
                  <a:pt x="7" y="19827"/>
                  <a:pt x="0" y="19845"/>
                </a:cubicBezTo>
                <a:lnTo>
                  <a:pt x="3852" y="21600"/>
                </a:lnTo>
                <a:cubicBezTo>
                  <a:pt x="3860" y="21582"/>
                  <a:pt x="3865" y="21562"/>
                  <a:pt x="3875" y="21544"/>
                </a:cubicBezTo>
                <a:close/>
              </a:path>
            </a:pathLst>
          </a:custGeom>
          <a:solidFill>
            <a:srgbClr val="EF9A0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2250"/>
              <a:buFont typeface="Arial"/>
              <a:buNone/>
            </a:pPr>
            <a:endParaRPr sz="2250" b="0" i="0" u="none" strike="noStrike" cap="none">
              <a:solidFill>
                <a:schemeClr val="dk1"/>
              </a:solidFill>
              <a:latin typeface="Calibri"/>
              <a:ea typeface="Calibri"/>
              <a:cs typeface="Calibri"/>
              <a:sym typeface="Calibri"/>
            </a:endParaRPr>
          </a:p>
        </p:txBody>
      </p:sp>
      <p:sp>
        <p:nvSpPr>
          <p:cNvPr id="544" name="Google Shape;544;p44"/>
          <p:cNvSpPr/>
          <p:nvPr>
            <p:custDataLst>
              <p:tags r:id="rId7"/>
            </p:custDataLst>
          </p:nvPr>
        </p:nvSpPr>
        <p:spPr>
          <a:xfrm rot="5190184">
            <a:off x="11017475" y="43886"/>
            <a:ext cx="1050599" cy="1031041"/>
          </a:xfrm>
          <a:custGeom>
            <a:avLst/>
            <a:gdLst/>
            <a:ahLst/>
            <a:cxnLst/>
            <a:rect l="l" t="t" r="r" b="b"/>
            <a:pathLst>
              <a:path w="21600" h="21600" extrusionOk="0">
                <a:moveTo>
                  <a:pt x="3875" y="21544"/>
                </a:moveTo>
                <a:cubicBezTo>
                  <a:pt x="7499" y="13286"/>
                  <a:pt x="13977" y="7221"/>
                  <a:pt x="21600" y="4016"/>
                </a:cubicBezTo>
                <a:lnTo>
                  <a:pt x="20093" y="0"/>
                </a:lnTo>
                <a:cubicBezTo>
                  <a:pt x="11463" y="3599"/>
                  <a:pt x="4120" y="10451"/>
                  <a:pt x="22" y="19792"/>
                </a:cubicBezTo>
                <a:cubicBezTo>
                  <a:pt x="15" y="19809"/>
                  <a:pt x="7" y="19827"/>
                  <a:pt x="0" y="19845"/>
                </a:cubicBezTo>
                <a:lnTo>
                  <a:pt x="3852" y="21600"/>
                </a:lnTo>
                <a:cubicBezTo>
                  <a:pt x="3860" y="21582"/>
                  <a:pt x="3865" y="21562"/>
                  <a:pt x="3875" y="21544"/>
                </a:cubicBezTo>
                <a:close/>
              </a:path>
            </a:pathLst>
          </a:custGeom>
          <a:solidFill>
            <a:srgbClr val="B76AFF"/>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2250"/>
              <a:buFont typeface="Arial"/>
              <a:buNone/>
            </a:pPr>
            <a:endParaRPr sz="2250" b="0" i="0" u="none" strike="noStrike" cap="none">
              <a:solidFill>
                <a:schemeClr val="dk1"/>
              </a:solidFill>
              <a:latin typeface="Calibri"/>
              <a:ea typeface="Calibri"/>
              <a:cs typeface="Calibri"/>
              <a:sym typeface="Calibri"/>
            </a:endParaRPr>
          </a:p>
        </p:txBody>
      </p:sp>
      <p:sp>
        <p:nvSpPr>
          <p:cNvPr id="545" name="Google Shape;545;p44"/>
          <p:cNvSpPr/>
          <p:nvPr>
            <p:custDataLst>
              <p:tags r:id="rId8"/>
            </p:custDataLst>
          </p:nvPr>
        </p:nvSpPr>
        <p:spPr>
          <a:xfrm>
            <a:off x="10779982" y="5494031"/>
            <a:ext cx="1309394" cy="1309394"/>
          </a:xfrm>
          <a:prstGeom prst="ellipse">
            <a:avLst/>
          </a:prstGeom>
          <a:solidFill>
            <a:srgbClr val="B76A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546" name="Google Shape;546;p44" descr="Partiellement ensoleillé contour"/>
          <p:cNvPicPr preferRelativeResize="0"/>
          <p:nvPr>
            <p:custDataLst>
              <p:tags r:id="rId9"/>
            </p:custDataLst>
          </p:nvPr>
        </p:nvPicPr>
        <p:blipFill rotWithShape="1">
          <a:blip r:embed="rId17">
            <a:alphaModFix/>
          </a:blip>
          <a:srcRect/>
          <a:stretch/>
        </p:blipFill>
        <p:spPr>
          <a:xfrm>
            <a:off x="5628728" y="3583412"/>
            <a:ext cx="686391" cy="686391"/>
          </a:xfrm>
          <a:prstGeom prst="rect">
            <a:avLst/>
          </a:prstGeom>
          <a:noFill/>
          <a:ln>
            <a:noFill/>
          </a:ln>
        </p:spPr>
      </p:pic>
      <p:pic>
        <p:nvPicPr>
          <p:cNvPr id="547" name="Google Shape;547;p44" descr="Foudre contour"/>
          <p:cNvPicPr preferRelativeResize="0"/>
          <p:nvPr>
            <p:custDataLst>
              <p:tags r:id="rId10"/>
            </p:custDataLst>
          </p:nvPr>
        </p:nvPicPr>
        <p:blipFill rotWithShape="1">
          <a:blip r:embed="rId18">
            <a:alphaModFix/>
          </a:blip>
          <a:srcRect/>
          <a:stretch/>
        </p:blipFill>
        <p:spPr>
          <a:xfrm>
            <a:off x="5623923" y="4916268"/>
            <a:ext cx="691196" cy="691196"/>
          </a:xfrm>
          <a:prstGeom prst="rect">
            <a:avLst/>
          </a:prstGeom>
          <a:noFill/>
          <a:ln>
            <a:noFill/>
          </a:ln>
        </p:spPr>
      </p:pic>
      <p:pic>
        <p:nvPicPr>
          <p:cNvPr id="548" name="Google Shape;548;p44" descr="Puzzle contour"/>
          <p:cNvPicPr preferRelativeResize="0"/>
          <p:nvPr>
            <p:custDataLst>
              <p:tags r:id="rId11"/>
            </p:custDataLst>
          </p:nvPr>
        </p:nvPicPr>
        <p:blipFill rotWithShape="1">
          <a:blip r:embed="rId19">
            <a:alphaModFix/>
          </a:blip>
          <a:srcRect/>
          <a:stretch/>
        </p:blipFill>
        <p:spPr>
          <a:xfrm rot="-5400000">
            <a:off x="5620434" y="1258529"/>
            <a:ext cx="691196" cy="691196"/>
          </a:xfrm>
          <a:prstGeom prst="rect">
            <a:avLst/>
          </a:prstGeom>
          <a:noFill/>
          <a:ln>
            <a:noFill/>
          </a:ln>
        </p:spPr>
      </p:pic>
      <p:pic>
        <p:nvPicPr>
          <p:cNvPr id="549" name="Google Shape;549;p44" descr="Ouverture contour"/>
          <p:cNvPicPr preferRelativeResize="0"/>
          <p:nvPr>
            <p:custDataLst>
              <p:tags r:id="rId12"/>
            </p:custDataLst>
          </p:nvPr>
        </p:nvPicPr>
        <p:blipFill rotWithShape="1">
          <a:blip r:embed="rId20">
            <a:alphaModFix/>
          </a:blip>
          <a:srcRect/>
          <a:stretch/>
        </p:blipFill>
        <p:spPr>
          <a:xfrm>
            <a:off x="5620434" y="2411696"/>
            <a:ext cx="686391" cy="686391"/>
          </a:xfrm>
          <a:prstGeom prst="rect">
            <a:avLst/>
          </a:prstGeom>
          <a:noFill/>
          <a:ln>
            <a:noFill/>
          </a:ln>
        </p:spPr>
      </p:pic>
      <p:pic>
        <p:nvPicPr>
          <p:cNvPr id="550" name="Google Shape;550;p44"/>
          <p:cNvPicPr preferRelativeResize="0"/>
          <p:nvPr>
            <p:custDataLst>
              <p:tags r:id="rId13"/>
            </p:custDataLst>
          </p:nvPr>
        </p:nvPicPr>
        <p:blipFill rotWithShape="1">
          <a:blip r:embed="rId21">
            <a:alphaModFix/>
            <a:extLst>
              <a:ext uri="{28A0092B-C50C-407E-A947-70E740481C1C}">
                <a14:useLocalDpi xmlns:a14="http://schemas.microsoft.com/office/drawing/2010/main"/>
              </a:ext>
            </a:extLst>
          </a:blip>
          <a:srcRect/>
          <a:stretch/>
        </p:blipFill>
        <p:spPr>
          <a:xfrm>
            <a:off x="1671001" y="701457"/>
            <a:ext cx="1260451" cy="5516391"/>
          </a:xfrm>
          <a:prstGeom prst="rect">
            <a:avLst/>
          </a:prstGeom>
          <a:noFill/>
          <a:ln>
            <a:noFill/>
          </a:ln>
        </p:spPr>
      </p:pic>
      <p:sp>
        <p:nvSpPr>
          <p:cNvPr id="2" name="Google Shape;544;p44">
            <a:extLst>
              <a:ext uri="{FF2B5EF4-FFF2-40B4-BE49-F238E27FC236}">
                <a16:creationId xmlns:a16="http://schemas.microsoft.com/office/drawing/2014/main" id="{4481A3FC-2CC6-1D44-DFEB-4E73667A2DBC}"/>
              </a:ext>
            </a:extLst>
          </p:cNvPr>
          <p:cNvSpPr/>
          <p:nvPr>
            <p:custDataLst>
              <p:tags r:id="rId14"/>
            </p:custDataLst>
          </p:nvPr>
        </p:nvSpPr>
        <p:spPr>
          <a:xfrm rot="16200000">
            <a:off x="4683780" y="5780924"/>
            <a:ext cx="1050599" cy="1031041"/>
          </a:xfrm>
          <a:custGeom>
            <a:avLst/>
            <a:gdLst/>
            <a:ahLst/>
            <a:cxnLst/>
            <a:rect l="l" t="t" r="r" b="b"/>
            <a:pathLst>
              <a:path w="21600" h="21600" extrusionOk="0">
                <a:moveTo>
                  <a:pt x="3875" y="21544"/>
                </a:moveTo>
                <a:cubicBezTo>
                  <a:pt x="7499" y="13286"/>
                  <a:pt x="13977" y="7221"/>
                  <a:pt x="21600" y="4016"/>
                </a:cubicBezTo>
                <a:lnTo>
                  <a:pt x="20093" y="0"/>
                </a:lnTo>
                <a:cubicBezTo>
                  <a:pt x="11463" y="3599"/>
                  <a:pt x="4120" y="10451"/>
                  <a:pt x="22" y="19792"/>
                </a:cubicBezTo>
                <a:cubicBezTo>
                  <a:pt x="15" y="19809"/>
                  <a:pt x="7" y="19827"/>
                  <a:pt x="0" y="19845"/>
                </a:cubicBezTo>
                <a:lnTo>
                  <a:pt x="3852" y="21600"/>
                </a:lnTo>
                <a:cubicBezTo>
                  <a:pt x="3860" y="21582"/>
                  <a:pt x="3865" y="21562"/>
                  <a:pt x="3875" y="21544"/>
                </a:cubicBezTo>
                <a:close/>
              </a:path>
            </a:pathLst>
          </a:custGeom>
          <a:solidFill>
            <a:srgbClr val="B76AFF"/>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2250"/>
              <a:buFont typeface="Arial"/>
              <a:buNone/>
            </a:pPr>
            <a:endParaRPr sz="2250" b="0" i="0" u="none" strike="noStrike" cap="none">
              <a:solidFill>
                <a:schemeClr val="dk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42">
                                            <p:txEl>
                                              <p:pRg st="0" end="0"/>
                                            </p:txEl>
                                          </p:spTgt>
                                        </p:tgtEl>
                                        <p:attrNameLst>
                                          <p:attrName>style.visibility</p:attrName>
                                        </p:attrNameLst>
                                      </p:cBhvr>
                                      <p:to>
                                        <p:strVal val="visible"/>
                                      </p:to>
                                    </p:set>
                                    <p:animEffect transition="in" filter="fade">
                                      <p:cBhvr>
                                        <p:cTn id="7" dur="500"/>
                                        <p:tgtEl>
                                          <p:spTgt spid="54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42">
                                            <p:txEl>
                                              <p:pRg st="1" end="1"/>
                                            </p:txEl>
                                          </p:spTgt>
                                        </p:tgtEl>
                                        <p:attrNameLst>
                                          <p:attrName>style.visibility</p:attrName>
                                        </p:attrNameLst>
                                      </p:cBhvr>
                                      <p:to>
                                        <p:strVal val="visible"/>
                                      </p:to>
                                    </p:set>
                                    <p:animEffect transition="in" filter="fade">
                                      <p:cBhvr>
                                        <p:cTn id="10" dur="500"/>
                                        <p:tgtEl>
                                          <p:spTgt spid="542">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542">
                                            <p:txEl>
                                              <p:pRg st="2" end="2"/>
                                            </p:txEl>
                                          </p:spTgt>
                                        </p:tgtEl>
                                        <p:attrNameLst>
                                          <p:attrName>style.visibility</p:attrName>
                                        </p:attrNameLst>
                                      </p:cBhvr>
                                      <p:to>
                                        <p:strVal val="visible"/>
                                      </p:to>
                                    </p:set>
                                    <p:animEffect transition="in" filter="fade">
                                      <p:cBhvr>
                                        <p:cTn id="13" dur="500"/>
                                        <p:tgtEl>
                                          <p:spTgt spid="542">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548"/>
                                        </p:tgtEl>
                                        <p:attrNameLst>
                                          <p:attrName>style.visibility</p:attrName>
                                        </p:attrNameLst>
                                      </p:cBhvr>
                                      <p:to>
                                        <p:strVal val="visible"/>
                                      </p:to>
                                    </p:set>
                                    <p:animEffect transition="in" filter="fade">
                                      <p:cBhvr>
                                        <p:cTn id="16" dur="500"/>
                                        <p:tgtEl>
                                          <p:spTgt spid="54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542">
                                            <p:txEl>
                                              <p:pRg st="4" end="4"/>
                                            </p:txEl>
                                          </p:spTgt>
                                        </p:tgtEl>
                                        <p:attrNameLst>
                                          <p:attrName>style.visibility</p:attrName>
                                        </p:attrNameLst>
                                      </p:cBhvr>
                                      <p:to>
                                        <p:strVal val="visible"/>
                                      </p:to>
                                    </p:set>
                                    <p:animEffect transition="in" filter="fade">
                                      <p:cBhvr>
                                        <p:cTn id="21" dur="500"/>
                                        <p:tgtEl>
                                          <p:spTgt spid="542">
                                            <p:txEl>
                                              <p:pRg st="4" end="4"/>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542">
                                            <p:txEl>
                                              <p:pRg st="5" end="5"/>
                                            </p:txEl>
                                          </p:spTgt>
                                        </p:tgtEl>
                                        <p:attrNameLst>
                                          <p:attrName>style.visibility</p:attrName>
                                        </p:attrNameLst>
                                      </p:cBhvr>
                                      <p:to>
                                        <p:strVal val="visible"/>
                                      </p:to>
                                    </p:set>
                                    <p:animEffect transition="in" filter="fade">
                                      <p:cBhvr>
                                        <p:cTn id="24" dur="500"/>
                                        <p:tgtEl>
                                          <p:spTgt spid="542">
                                            <p:txEl>
                                              <p:pRg st="5" end="5"/>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542">
                                            <p:txEl>
                                              <p:pRg st="6" end="6"/>
                                            </p:txEl>
                                          </p:spTgt>
                                        </p:tgtEl>
                                        <p:attrNameLst>
                                          <p:attrName>style.visibility</p:attrName>
                                        </p:attrNameLst>
                                      </p:cBhvr>
                                      <p:to>
                                        <p:strVal val="visible"/>
                                      </p:to>
                                    </p:set>
                                    <p:animEffect transition="in" filter="fade">
                                      <p:cBhvr>
                                        <p:cTn id="27" dur="500"/>
                                        <p:tgtEl>
                                          <p:spTgt spid="542">
                                            <p:txEl>
                                              <p:pRg st="6" end="6"/>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549"/>
                                        </p:tgtEl>
                                        <p:attrNameLst>
                                          <p:attrName>style.visibility</p:attrName>
                                        </p:attrNameLst>
                                      </p:cBhvr>
                                      <p:to>
                                        <p:strVal val="visible"/>
                                      </p:to>
                                    </p:set>
                                    <p:animEffect transition="in" filter="fade">
                                      <p:cBhvr>
                                        <p:cTn id="30" dur="500"/>
                                        <p:tgtEl>
                                          <p:spTgt spid="549"/>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542">
                                            <p:txEl>
                                              <p:pRg st="8" end="8"/>
                                            </p:txEl>
                                          </p:spTgt>
                                        </p:tgtEl>
                                        <p:attrNameLst>
                                          <p:attrName>style.visibility</p:attrName>
                                        </p:attrNameLst>
                                      </p:cBhvr>
                                      <p:to>
                                        <p:strVal val="visible"/>
                                      </p:to>
                                    </p:set>
                                    <p:animEffect transition="in" filter="fade">
                                      <p:cBhvr>
                                        <p:cTn id="35" dur="500"/>
                                        <p:tgtEl>
                                          <p:spTgt spid="542">
                                            <p:txEl>
                                              <p:pRg st="8" end="8"/>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542">
                                            <p:txEl>
                                              <p:pRg st="9" end="9"/>
                                            </p:txEl>
                                          </p:spTgt>
                                        </p:tgtEl>
                                        <p:attrNameLst>
                                          <p:attrName>style.visibility</p:attrName>
                                        </p:attrNameLst>
                                      </p:cBhvr>
                                      <p:to>
                                        <p:strVal val="visible"/>
                                      </p:to>
                                    </p:set>
                                    <p:animEffect transition="in" filter="fade">
                                      <p:cBhvr>
                                        <p:cTn id="38" dur="500"/>
                                        <p:tgtEl>
                                          <p:spTgt spid="542">
                                            <p:txEl>
                                              <p:pRg st="9" end="9"/>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542">
                                            <p:txEl>
                                              <p:pRg st="10" end="10"/>
                                            </p:txEl>
                                          </p:spTgt>
                                        </p:tgtEl>
                                        <p:attrNameLst>
                                          <p:attrName>style.visibility</p:attrName>
                                        </p:attrNameLst>
                                      </p:cBhvr>
                                      <p:to>
                                        <p:strVal val="visible"/>
                                      </p:to>
                                    </p:set>
                                    <p:animEffect transition="in" filter="fade">
                                      <p:cBhvr>
                                        <p:cTn id="41" dur="500"/>
                                        <p:tgtEl>
                                          <p:spTgt spid="542">
                                            <p:txEl>
                                              <p:pRg st="10" end="10"/>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546"/>
                                        </p:tgtEl>
                                        <p:attrNameLst>
                                          <p:attrName>style.visibility</p:attrName>
                                        </p:attrNameLst>
                                      </p:cBhvr>
                                      <p:to>
                                        <p:strVal val="visible"/>
                                      </p:to>
                                    </p:set>
                                    <p:animEffect transition="in" filter="fade">
                                      <p:cBhvr>
                                        <p:cTn id="44" dur="500"/>
                                        <p:tgtEl>
                                          <p:spTgt spid="546"/>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542">
                                            <p:txEl>
                                              <p:pRg st="12" end="12"/>
                                            </p:txEl>
                                          </p:spTgt>
                                        </p:tgtEl>
                                        <p:attrNameLst>
                                          <p:attrName>style.visibility</p:attrName>
                                        </p:attrNameLst>
                                      </p:cBhvr>
                                      <p:to>
                                        <p:strVal val="visible"/>
                                      </p:to>
                                    </p:set>
                                    <p:animEffect transition="in" filter="fade">
                                      <p:cBhvr>
                                        <p:cTn id="49" dur="500"/>
                                        <p:tgtEl>
                                          <p:spTgt spid="542">
                                            <p:txEl>
                                              <p:pRg st="12" end="12"/>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542">
                                            <p:txEl>
                                              <p:pRg st="13" end="13"/>
                                            </p:txEl>
                                          </p:spTgt>
                                        </p:tgtEl>
                                        <p:attrNameLst>
                                          <p:attrName>style.visibility</p:attrName>
                                        </p:attrNameLst>
                                      </p:cBhvr>
                                      <p:to>
                                        <p:strVal val="visible"/>
                                      </p:to>
                                    </p:set>
                                    <p:animEffect transition="in" filter="fade">
                                      <p:cBhvr>
                                        <p:cTn id="54" dur="500"/>
                                        <p:tgtEl>
                                          <p:spTgt spid="542">
                                            <p:txEl>
                                              <p:pRg st="13" end="13"/>
                                            </p:txEl>
                                          </p:spTgt>
                                        </p:tgtEl>
                                      </p:cBhvr>
                                    </p:animEffect>
                                  </p:childTnLst>
                                </p:cTn>
                              </p:par>
                              <p:par>
                                <p:cTn id="55" presetID="10" presetClass="entr" presetSubtype="0" fill="hold" nodeType="withEffect">
                                  <p:stCondLst>
                                    <p:cond delay="0"/>
                                  </p:stCondLst>
                                  <p:childTnLst>
                                    <p:set>
                                      <p:cBhvr>
                                        <p:cTn id="56" dur="1" fill="hold">
                                          <p:stCondLst>
                                            <p:cond delay="0"/>
                                          </p:stCondLst>
                                        </p:cTn>
                                        <p:tgtEl>
                                          <p:spTgt spid="542">
                                            <p:txEl>
                                              <p:pRg st="14" end="14"/>
                                            </p:txEl>
                                          </p:spTgt>
                                        </p:tgtEl>
                                        <p:attrNameLst>
                                          <p:attrName>style.visibility</p:attrName>
                                        </p:attrNameLst>
                                      </p:cBhvr>
                                      <p:to>
                                        <p:strVal val="visible"/>
                                      </p:to>
                                    </p:set>
                                    <p:animEffect transition="in" filter="fade">
                                      <p:cBhvr>
                                        <p:cTn id="57" dur="500"/>
                                        <p:tgtEl>
                                          <p:spTgt spid="542">
                                            <p:txEl>
                                              <p:pRg st="14" end="14"/>
                                            </p:txEl>
                                          </p:spTgt>
                                        </p:tgtEl>
                                      </p:cBhvr>
                                    </p:animEffect>
                                  </p:childTnLst>
                                </p:cTn>
                              </p:par>
                              <p:par>
                                <p:cTn id="58" presetID="10" presetClass="entr" presetSubtype="0" fill="hold" nodeType="withEffect">
                                  <p:stCondLst>
                                    <p:cond delay="0"/>
                                  </p:stCondLst>
                                  <p:childTnLst>
                                    <p:set>
                                      <p:cBhvr>
                                        <p:cTn id="59" dur="1" fill="hold">
                                          <p:stCondLst>
                                            <p:cond delay="0"/>
                                          </p:stCondLst>
                                        </p:cTn>
                                        <p:tgtEl>
                                          <p:spTgt spid="542">
                                            <p:txEl>
                                              <p:pRg st="15" end="15"/>
                                            </p:txEl>
                                          </p:spTgt>
                                        </p:tgtEl>
                                        <p:attrNameLst>
                                          <p:attrName>style.visibility</p:attrName>
                                        </p:attrNameLst>
                                      </p:cBhvr>
                                      <p:to>
                                        <p:strVal val="visible"/>
                                      </p:to>
                                    </p:set>
                                    <p:animEffect transition="in" filter="fade">
                                      <p:cBhvr>
                                        <p:cTn id="60" dur="500"/>
                                        <p:tgtEl>
                                          <p:spTgt spid="542">
                                            <p:txEl>
                                              <p:pRg st="15" end="15"/>
                                            </p:txEl>
                                          </p:spTgt>
                                        </p:tgtEl>
                                      </p:cBhvr>
                                    </p:animEffect>
                                  </p:childTnLst>
                                </p:cTn>
                              </p:par>
                              <p:par>
                                <p:cTn id="61" presetID="10" presetClass="entr" presetSubtype="0" fill="hold" nodeType="withEffect">
                                  <p:stCondLst>
                                    <p:cond delay="0"/>
                                  </p:stCondLst>
                                  <p:childTnLst>
                                    <p:set>
                                      <p:cBhvr>
                                        <p:cTn id="62" dur="1" fill="hold">
                                          <p:stCondLst>
                                            <p:cond delay="0"/>
                                          </p:stCondLst>
                                        </p:cTn>
                                        <p:tgtEl>
                                          <p:spTgt spid="542">
                                            <p:txEl>
                                              <p:pRg st="16" end="16"/>
                                            </p:txEl>
                                          </p:spTgt>
                                        </p:tgtEl>
                                        <p:attrNameLst>
                                          <p:attrName>style.visibility</p:attrName>
                                        </p:attrNameLst>
                                      </p:cBhvr>
                                      <p:to>
                                        <p:strVal val="visible"/>
                                      </p:to>
                                    </p:set>
                                    <p:animEffect transition="in" filter="fade">
                                      <p:cBhvr>
                                        <p:cTn id="63" dur="500"/>
                                        <p:tgtEl>
                                          <p:spTgt spid="542">
                                            <p:txEl>
                                              <p:pRg st="16" end="16"/>
                                            </p:txEl>
                                          </p:spTgt>
                                        </p:tgtEl>
                                      </p:cBhvr>
                                    </p:animEffect>
                                  </p:childTnLst>
                                </p:cTn>
                              </p:par>
                              <p:par>
                                <p:cTn id="64" presetID="10" presetClass="entr" presetSubtype="0" fill="hold" nodeType="withEffect">
                                  <p:stCondLst>
                                    <p:cond delay="0"/>
                                  </p:stCondLst>
                                  <p:childTnLst>
                                    <p:set>
                                      <p:cBhvr>
                                        <p:cTn id="65" dur="1" fill="hold">
                                          <p:stCondLst>
                                            <p:cond delay="0"/>
                                          </p:stCondLst>
                                        </p:cTn>
                                        <p:tgtEl>
                                          <p:spTgt spid="547"/>
                                        </p:tgtEl>
                                        <p:attrNameLst>
                                          <p:attrName>style.visibility</p:attrName>
                                        </p:attrNameLst>
                                      </p:cBhvr>
                                      <p:to>
                                        <p:strVal val="visible"/>
                                      </p:to>
                                    </p:set>
                                    <p:animEffect transition="in" filter="fade">
                                      <p:cBhvr>
                                        <p:cTn id="66" dur="500"/>
                                        <p:tgtEl>
                                          <p:spTgt spid="5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74"/>
        <p:cNvGrpSpPr/>
        <p:nvPr/>
      </p:nvGrpSpPr>
      <p:grpSpPr>
        <a:xfrm>
          <a:off x="0" y="0"/>
          <a:ext cx="0" cy="0"/>
          <a:chOff x="0" y="0"/>
          <a:chExt cx="0" cy="0"/>
        </a:xfrm>
      </p:grpSpPr>
      <p:sp>
        <p:nvSpPr>
          <p:cNvPr id="575" name="Google Shape;575;p48"/>
          <p:cNvSpPr/>
          <p:nvPr>
            <p:custDataLst>
              <p:tags r:id="rId1"/>
            </p:custDataLst>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76" name="Google Shape;576;p48"/>
          <p:cNvSpPr txBox="1">
            <a:spLocks noGrp="1"/>
          </p:cNvSpPr>
          <p:nvPr>
            <p:ph type="title"/>
            <p:custDataLst>
              <p:tags r:id="rId2"/>
            </p:custDataLst>
          </p:nvPr>
        </p:nvSpPr>
        <p:spPr>
          <a:xfrm>
            <a:off x="5120640" y="251871"/>
            <a:ext cx="4711846" cy="61507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F04567"/>
              </a:buClr>
              <a:buSzPct val="100000"/>
              <a:buFont typeface="Calibri"/>
              <a:buNone/>
            </a:pPr>
            <a:r>
              <a:rPr lang="fr-FR" dirty="0">
                <a:solidFill>
                  <a:srgbClr val="F04567"/>
                </a:solidFill>
              </a:rPr>
              <a:t>Élément Rouge (++)</a:t>
            </a:r>
            <a:endParaRPr dirty="0"/>
          </a:p>
        </p:txBody>
      </p:sp>
      <p:sp>
        <p:nvSpPr>
          <p:cNvPr id="577" name="Google Shape;577;p48"/>
          <p:cNvSpPr/>
          <p:nvPr>
            <p:custDataLst>
              <p:tags r:id="rId3"/>
            </p:custDataLst>
          </p:nvPr>
        </p:nvSpPr>
        <p:spPr>
          <a:xfrm>
            <a:off x="0" y="0"/>
            <a:ext cx="4636008" cy="6858000"/>
          </a:xfrm>
          <a:prstGeom prst="rect">
            <a:avLst/>
          </a:prstGeom>
          <a:solidFill>
            <a:srgbClr val="C8CAC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78" name="Google Shape;578;p48"/>
          <p:cNvSpPr/>
          <p:nvPr>
            <p:custDataLst>
              <p:tags r:id="rId4"/>
            </p:custDataLst>
          </p:nvPr>
        </p:nvSpPr>
        <p:spPr>
          <a:xfrm>
            <a:off x="484632" y="559407"/>
            <a:ext cx="3666744" cy="5739187"/>
          </a:xfrm>
          <a:prstGeom prst="roundRect">
            <a:avLst>
              <a:gd name="adj" fmla="val 0"/>
            </a:avLst>
          </a:prstGeom>
          <a:solidFill>
            <a:srgbClr val="FFFFFF"/>
          </a:solidFill>
          <a:ln w="9525" cap="flat" cmpd="sng">
            <a:solidFill>
              <a:srgbClr val="C8CACA"/>
            </a:solidFill>
            <a:prstDash val="solid"/>
            <a:miter lim="800000"/>
            <a:headEnd type="none" w="sm" len="sm"/>
            <a:tailEnd type="none" w="sm" len="sm"/>
          </a:ln>
          <a:effectLst>
            <a:outerShdw blurRad="57150" dist="19050" dir="5400000" algn="t" rotWithShape="0">
              <a:srgbClr val="000000">
                <a:alpha val="6235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79" name="Google Shape;579;p48"/>
          <p:cNvSpPr txBox="1">
            <a:spLocks noGrp="1"/>
          </p:cNvSpPr>
          <p:nvPr>
            <p:ph type="body" idx="1"/>
            <p:custDataLst>
              <p:tags r:id="rId5"/>
            </p:custDataLst>
          </p:nvPr>
        </p:nvSpPr>
        <p:spPr>
          <a:xfrm>
            <a:off x="6105066" y="1234108"/>
            <a:ext cx="5437708" cy="4834117"/>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ct val="100000"/>
              <a:buNone/>
            </a:pPr>
            <a:r>
              <a:rPr lang="fr-FR" sz="1600" b="1" dirty="0"/>
              <a:t>Points forts &amp; aptitudes</a:t>
            </a:r>
            <a:endParaRPr dirty="0"/>
          </a:p>
          <a:p>
            <a:pPr marL="685800" lvl="1" indent="-228600" algn="l" rtl="0">
              <a:lnSpc>
                <a:spcPct val="90000"/>
              </a:lnSpc>
              <a:spcBef>
                <a:spcPts val="500"/>
              </a:spcBef>
              <a:spcAft>
                <a:spcPts val="0"/>
              </a:spcAft>
              <a:buClr>
                <a:schemeClr val="dk1"/>
              </a:buClr>
              <a:buSzPct val="100000"/>
              <a:buChar char="•"/>
            </a:pPr>
            <a:r>
              <a:rPr lang="fr-FR" sz="1600" dirty="0"/>
              <a:t>Adaptable, charmeur, audacieux</a:t>
            </a:r>
            <a:endParaRPr dirty="0"/>
          </a:p>
          <a:p>
            <a:pPr marL="685800" lvl="1" indent="-228600" algn="l" rtl="0">
              <a:lnSpc>
                <a:spcPct val="90000"/>
              </a:lnSpc>
              <a:spcBef>
                <a:spcPts val="500"/>
              </a:spcBef>
              <a:spcAft>
                <a:spcPts val="0"/>
              </a:spcAft>
              <a:buClr>
                <a:schemeClr val="dk1"/>
              </a:buClr>
              <a:buSzPct val="100000"/>
              <a:buChar char="•"/>
            </a:pPr>
            <a:r>
              <a:rPr lang="fr-FR" sz="1600" dirty="0"/>
              <a:t>Saisit les opportunités</a:t>
            </a:r>
            <a:endParaRPr dirty="0"/>
          </a:p>
          <a:p>
            <a:pPr marL="685800" lvl="1" indent="-228600" algn="l" rtl="0">
              <a:lnSpc>
                <a:spcPct val="90000"/>
              </a:lnSpc>
              <a:spcBef>
                <a:spcPts val="500"/>
              </a:spcBef>
              <a:spcAft>
                <a:spcPts val="0"/>
              </a:spcAft>
              <a:buClr>
                <a:schemeClr val="dk1"/>
              </a:buClr>
              <a:buSzPct val="100000"/>
              <a:buChar char="•"/>
            </a:pPr>
            <a:r>
              <a:rPr lang="fr-FR" sz="1600" dirty="0"/>
              <a:t>Tire ou propulse les autres</a:t>
            </a:r>
          </a:p>
          <a:p>
            <a:pPr marL="685800" lvl="1" indent="-228600">
              <a:buSzPct val="100000"/>
            </a:pPr>
            <a:endParaRPr sz="1600" dirty="0"/>
          </a:p>
          <a:p>
            <a:pPr marL="0" lvl="0" indent="0" algn="l" rtl="0">
              <a:lnSpc>
                <a:spcPct val="90000"/>
              </a:lnSpc>
              <a:spcBef>
                <a:spcPts val="1000"/>
              </a:spcBef>
              <a:spcAft>
                <a:spcPts val="0"/>
              </a:spcAft>
              <a:buClr>
                <a:schemeClr val="dk1"/>
              </a:buClr>
              <a:buSzPct val="100000"/>
              <a:buNone/>
            </a:pPr>
            <a:r>
              <a:rPr lang="fr-FR" sz="1600" b="1" dirty="0"/>
              <a:t>Perception</a:t>
            </a:r>
            <a:endParaRPr dirty="0"/>
          </a:p>
          <a:p>
            <a:pPr marL="685800" lvl="1" indent="-228600" algn="l" rtl="0">
              <a:lnSpc>
                <a:spcPct val="90000"/>
              </a:lnSpc>
              <a:spcBef>
                <a:spcPts val="500"/>
              </a:spcBef>
              <a:spcAft>
                <a:spcPts val="0"/>
              </a:spcAft>
              <a:buClr>
                <a:schemeClr val="dk1"/>
              </a:buClr>
              <a:buSzPct val="100000"/>
              <a:buChar char="•"/>
            </a:pPr>
            <a:r>
              <a:rPr lang="fr-FR" sz="1600" dirty="0"/>
              <a:t>L’action : il agit au plus vite et décide en fonction de son instinct </a:t>
            </a:r>
          </a:p>
          <a:p>
            <a:pPr marL="685800" lvl="1" indent="-228600" algn="l" rtl="0">
              <a:lnSpc>
                <a:spcPct val="90000"/>
              </a:lnSpc>
              <a:spcBef>
                <a:spcPts val="500"/>
              </a:spcBef>
              <a:spcAft>
                <a:spcPts val="0"/>
              </a:spcAft>
              <a:buClr>
                <a:schemeClr val="dk1"/>
              </a:buClr>
              <a:buSzPct val="100000"/>
              <a:buChar char="•"/>
            </a:pPr>
            <a:r>
              <a:rPr lang="fr-FR" sz="1600" dirty="0"/>
              <a:t>Il s’adapte en fonction du résultat</a:t>
            </a:r>
          </a:p>
          <a:p>
            <a:pPr marL="685800" lvl="1" indent="-228600" algn="l" rtl="0">
              <a:lnSpc>
                <a:spcPct val="90000"/>
              </a:lnSpc>
              <a:spcBef>
                <a:spcPts val="500"/>
              </a:spcBef>
              <a:spcAft>
                <a:spcPts val="0"/>
              </a:spcAft>
              <a:buClr>
                <a:schemeClr val="dk1"/>
              </a:buClr>
              <a:buSzPct val="100000"/>
              <a:buChar char="•"/>
            </a:pPr>
            <a:endParaRPr sz="1600" dirty="0"/>
          </a:p>
          <a:p>
            <a:pPr marL="0" lvl="0" indent="0" algn="l" rtl="0">
              <a:lnSpc>
                <a:spcPct val="90000"/>
              </a:lnSpc>
              <a:spcBef>
                <a:spcPts val="1000"/>
              </a:spcBef>
              <a:spcAft>
                <a:spcPts val="0"/>
              </a:spcAft>
              <a:buClr>
                <a:schemeClr val="dk1"/>
              </a:buClr>
              <a:buSzPct val="100000"/>
              <a:buNone/>
            </a:pPr>
            <a:r>
              <a:rPr lang="fr-FR" sz="1600" b="1" dirty="0"/>
              <a:t>Canal Directif</a:t>
            </a:r>
            <a:endParaRPr sz="1600" b="1" dirty="0"/>
          </a:p>
          <a:p>
            <a:pPr marL="685800" lvl="1" indent="-228600" algn="l" rtl="0">
              <a:lnSpc>
                <a:spcPct val="90000"/>
              </a:lnSpc>
              <a:spcBef>
                <a:spcPts val="500"/>
              </a:spcBef>
              <a:spcAft>
                <a:spcPts val="0"/>
              </a:spcAft>
              <a:buClr>
                <a:schemeClr val="dk1"/>
              </a:buClr>
              <a:buSzPct val="100000"/>
              <a:buChar char="•"/>
            </a:pPr>
            <a:r>
              <a:rPr lang="fr-FR" sz="1600" b="1" dirty="0"/>
              <a:t>Mots : </a:t>
            </a:r>
            <a:r>
              <a:rPr lang="fr-FR" sz="1600" dirty="0"/>
              <a:t>verbes à l’impératif, directif </a:t>
            </a:r>
            <a:endParaRPr dirty="0"/>
          </a:p>
          <a:p>
            <a:pPr marL="685800" lvl="1" indent="-228600" algn="l" rtl="0">
              <a:lnSpc>
                <a:spcPct val="90000"/>
              </a:lnSpc>
              <a:spcBef>
                <a:spcPts val="500"/>
              </a:spcBef>
              <a:spcAft>
                <a:spcPts val="0"/>
              </a:spcAft>
              <a:buClr>
                <a:schemeClr val="dk1"/>
              </a:buClr>
              <a:buSzPct val="100000"/>
              <a:buChar char="•"/>
            </a:pPr>
            <a:r>
              <a:rPr lang="fr-FR" sz="1600" b="1" dirty="0"/>
              <a:t>Ton : </a:t>
            </a:r>
            <a:r>
              <a:rPr lang="fr-FR" sz="1600" dirty="0"/>
              <a:t>calme, direct et sans agressivité</a:t>
            </a:r>
            <a:endParaRPr dirty="0"/>
          </a:p>
          <a:p>
            <a:pPr marL="685800" lvl="1" indent="-228600" algn="l" rtl="0">
              <a:lnSpc>
                <a:spcPct val="90000"/>
              </a:lnSpc>
              <a:spcBef>
                <a:spcPts val="500"/>
              </a:spcBef>
              <a:spcAft>
                <a:spcPts val="0"/>
              </a:spcAft>
              <a:buClr>
                <a:schemeClr val="dk1"/>
              </a:buClr>
              <a:buSzPct val="100000"/>
              <a:buChar char="•"/>
            </a:pPr>
            <a:r>
              <a:rPr lang="fr-FR" sz="1600" b="1" dirty="0"/>
              <a:t>Expression du visage : </a:t>
            </a:r>
            <a:r>
              <a:rPr lang="fr-FR" sz="1600" dirty="0"/>
              <a:t>en fonction de l’autre</a:t>
            </a:r>
            <a:endParaRPr dirty="0"/>
          </a:p>
          <a:p>
            <a:pPr marL="685800" lvl="1" indent="-228600">
              <a:buSzPct val="100000"/>
            </a:pPr>
            <a:r>
              <a:rPr lang="fr-FR" sz="1600" b="1" dirty="0"/>
              <a:t>Attitude : </a:t>
            </a:r>
            <a:r>
              <a:rPr lang="fr-FR" sz="1600" dirty="0"/>
              <a:t>en fonction de l’autre</a:t>
            </a:r>
            <a:endParaRPr dirty="0"/>
          </a:p>
        </p:txBody>
      </p:sp>
      <p:sp>
        <p:nvSpPr>
          <p:cNvPr id="580" name="Google Shape;580;p48"/>
          <p:cNvSpPr/>
          <p:nvPr>
            <p:custDataLst>
              <p:tags r:id="rId6"/>
            </p:custDataLst>
          </p:nvPr>
        </p:nvSpPr>
        <p:spPr>
          <a:xfrm rot="-5400000">
            <a:off x="4694409" y="5781082"/>
            <a:ext cx="1050599" cy="1031041"/>
          </a:xfrm>
          <a:custGeom>
            <a:avLst/>
            <a:gdLst/>
            <a:ahLst/>
            <a:cxnLst/>
            <a:rect l="l" t="t" r="r" b="b"/>
            <a:pathLst>
              <a:path w="21600" h="21600" extrusionOk="0">
                <a:moveTo>
                  <a:pt x="3875" y="21544"/>
                </a:moveTo>
                <a:cubicBezTo>
                  <a:pt x="7499" y="13286"/>
                  <a:pt x="13977" y="7221"/>
                  <a:pt x="21600" y="4016"/>
                </a:cubicBezTo>
                <a:lnTo>
                  <a:pt x="20093" y="0"/>
                </a:lnTo>
                <a:cubicBezTo>
                  <a:pt x="11463" y="3599"/>
                  <a:pt x="4120" y="10451"/>
                  <a:pt x="22" y="19792"/>
                </a:cubicBezTo>
                <a:cubicBezTo>
                  <a:pt x="15" y="19809"/>
                  <a:pt x="7" y="19827"/>
                  <a:pt x="0" y="19845"/>
                </a:cubicBezTo>
                <a:lnTo>
                  <a:pt x="3852" y="21600"/>
                </a:lnTo>
                <a:cubicBezTo>
                  <a:pt x="3860" y="21582"/>
                  <a:pt x="3865" y="21562"/>
                  <a:pt x="3875" y="21544"/>
                </a:cubicBezTo>
                <a:close/>
              </a:path>
            </a:pathLst>
          </a:custGeom>
          <a:solidFill>
            <a:srgbClr val="F04567"/>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2250"/>
              <a:buFont typeface="Arial"/>
              <a:buNone/>
            </a:pPr>
            <a:endParaRPr sz="2250" b="0" i="0" u="none" strike="noStrike" cap="none">
              <a:solidFill>
                <a:schemeClr val="dk1"/>
              </a:solidFill>
              <a:latin typeface="Calibri"/>
              <a:ea typeface="Calibri"/>
              <a:cs typeface="Calibri"/>
              <a:sym typeface="Calibri"/>
            </a:endParaRPr>
          </a:p>
        </p:txBody>
      </p:sp>
      <p:sp>
        <p:nvSpPr>
          <p:cNvPr id="581" name="Google Shape;581;p48"/>
          <p:cNvSpPr/>
          <p:nvPr>
            <p:custDataLst>
              <p:tags r:id="rId7"/>
            </p:custDataLst>
          </p:nvPr>
        </p:nvSpPr>
        <p:spPr>
          <a:xfrm rot="5190184">
            <a:off x="11017475" y="43886"/>
            <a:ext cx="1050599" cy="1031041"/>
          </a:xfrm>
          <a:custGeom>
            <a:avLst/>
            <a:gdLst/>
            <a:ahLst/>
            <a:cxnLst/>
            <a:rect l="l" t="t" r="r" b="b"/>
            <a:pathLst>
              <a:path w="21600" h="21600" extrusionOk="0">
                <a:moveTo>
                  <a:pt x="3875" y="21544"/>
                </a:moveTo>
                <a:cubicBezTo>
                  <a:pt x="7499" y="13286"/>
                  <a:pt x="13977" y="7221"/>
                  <a:pt x="21600" y="4016"/>
                </a:cubicBezTo>
                <a:lnTo>
                  <a:pt x="20093" y="0"/>
                </a:lnTo>
                <a:cubicBezTo>
                  <a:pt x="11463" y="3599"/>
                  <a:pt x="4120" y="10451"/>
                  <a:pt x="22" y="19792"/>
                </a:cubicBezTo>
                <a:cubicBezTo>
                  <a:pt x="15" y="19809"/>
                  <a:pt x="7" y="19827"/>
                  <a:pt x="0" y="19845"/>
                </a:cubicBezTo>
                <a:lnTo>
                  <a:pt x="3852" y="21600"/>
                </a:lnTo>
                <a:cubicBezTo>
                  <a:pt x="3860" y="21582"/>
                  <a:pt x="3865" y="21562"/>
                  <a:pt x="3875" y="21544"/>
                </a:cubicBezTo>
                <a:close/>
              </a:path>
            </a:pathLst>
          </a:custGeom>
          <a:solidFill>
            <a:srgbClr val="F04567"/>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2250"/>
              <a:buFont typeface="Arial"/>
              <a:buNone/>
            </a:pPr>
            <a:endParaRPr sz="2250" b="0" i="0" u="none" strike="noStrike" cap="none">
              <a:solidFill>
                <a:schemeClr val="dk1"/>
              </a:solidFill>
              <a:latin typeface="Calibri"/>
              <a:ea typeface="Calibri"/>
              <a:cs typeface="Calibri"/>
              <a:sym typeface="Calibri"/>
            </a:endParaRPr>
          </a:p>
        </p:txBody>
      </p:sp>
      <p:pic>
        <p:nvPicPr>
          <p:cNvPr id="582" name="Google Shape;582;p48" descr="Couronne contour"/>
          <p:cNvPicPr preferRelativeResize="0"/>
          <p:nvPr>
            <p:custDataLst>
              <p:tags r:id="rId8"/>
            </p:custDataLst>
          </p:nvPr>
        </p:nvPicPr>
        <p:blipFill rotWithShape="1">
          <a:blip r:embed="rId15">
            <a:alphaModFix/>
          </a:blip>
          <a:srcRect/>
          <a:stretch/>
        </p:blipFill>
        <p:spPr>
          <a:xfrm>
            <a:off x="5652365" y="1639187"/>
            <a:ext cx="686391" cy="686391"/>
          </a:xfrm>
          <a:prstGeom prst="rect">
            <a:avLst/>
          </a:prstGeom>
          <a:noFill/>
          <a:ln>
            <a:noFill/>
          </a:ln>
        </p:spPr>
      </p:pic>
      <p:pic>
        <p:nvPicPr>
          <p:cNvPr id="583" name="Google Shape;583;p48" descr="Lunettes contour"/>
          <p:cNvPicPr preferRelativeResize="0"/>
          <p:nvPr>
            <p:custDataLst>
              <p:tags r:id="rId9"/>
            </p:custDataLst>
          </p:nvPr>
        </p:nvPicPr>
        <p:blipFill rotWithShape="1">
          <a:blip r:embed="rId16">
            <a:alphaModFix/>
          </a:blip>
          <a:srcRect/>
          <a:stretch/>
        </p:blipFill>
        <p:spPr>
          <a:xfrm>
            <a:off x="5652366" y="3307972"/>
            <a:ext cx="686391" cy="686391"/>
          </a:xfrm>
          <a:prstGeom prst="rect">
            <a:avLst/>
          </a:prstGeom>
          <a:noFill/>
          <a:ln>
            <a:noFill/>
          </a:ln>
        </p:spPr>
      </p:pic>
      <p:pic>
        <p:nvPicPr>
          <p:cNvPr id="584" name="Google Shape;584;p48" descr="Chat contour"/>
          <p:cNvPicPr preferRelativeResize="0"/>
          <p:nvPr>
            <p:custDataLst>
              <p:tags r:id="rId10"/>
            </p:custDataLst>
          </p:nvPr>
        </p:nvPicPr>
        <p:blipFill rotWithShape="1">
          <a:blip r:embed="rId17">
            <a:alphaModFix/>
          </a:blip>
          <a:srcRect/>
          <a:stretch/>
        </p:blipFill>
        <p:spPr>
          <a:xfrm>
            <a:off x="5652365" y="4766607"/>
            <a:ext cx="686391" cy="686391"/>
          </a:xfrm>
          <a:prstGeom prst="rect">
            <a:avLst/>
          </a:prstGeom>
          <a:noFill/>
          <a:ln>
            <a:noFill/>
          </a:ln>
        </p:spPr>
      </p:pic>
      <p:sp>
        <p:nvSpPr>
          <p:cNvPr id="586" name="Google Shape;586;p48"/>
          <p:cNvSpPr/>
          <p:nvPr>
            <p:custDataLst>
              <p:tags r:id="rId11"/>
            </p:custDataLst>
          </p:nvPr>
        </p:nvSpPr>
        <p:spPr>
          <a:xfrm>
            <a:off x="10779982" y="5494031"/>
            <a:ext cx="1309394" cy="1309394"/>
          </a:xfrm>
          <a:prstGeom prst="ellipse">
            <a:avLst/>
          </a:prstGeom>
          <a:solidFill>
            <a:srgbClr val="F0456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587" name="Google Shape;587;p48" descr="Une image contenant texte&#10;&#10;Description générée automatiquement"/>
          <p:cNvPicPr preferRelativeResize="0"/>
          <p:nvPr>
            <p:custDataLst>
              <p:tags r:id="rId12"/>
            </p:custDataLst>
          </p:nvPr>
        </p:nvPicPr>
        <p:blipFill rotWithShape="1">
          <a:blip r:embed="rId18">
            <a:alphaModFix/>
            <a:extLst>
              <a:ext uri="{28A0092B-C50C-407E-A947-70E740481C1C}">
                <a14:useLocalDpi xmlns:a14="http://schemas.microsoft.com/office/drawing/2010/main"/>
              </a:ext>
            </a:extLst>
          </a:blip>
          <a:srcRect/>
          <a:stretch/>
        </p:blipFill>
        <p:spPr>
          <a:xfrm>
            <a:off x="1636426" y="649645"/>
            <a:ext cx="1363156" cy="555871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79">
                                            <p:txEl>
                                              <p:pRg st="0" end="0"/>
                                            </p:txEl>
                                          </p:spTgt>
                                        </p:tgtEl>
                                        <p:attrNameLst>
                                          <p:attrName>style.visibility</p:attrName>
                                        </p:attrNameLst>
                                      </p:cBhvr>
                                      <p:to>
                                        <p:strVal val="visible"/>
                                      </p:to>
                                    </p:set>
                                    <p:animEffect transition="in" filter="fade">
                                      <p:cBhvr>
                                        <p:cTn id="7" dur="500"/>
                                        <p:tgtEl>
                                          <p:spTgt spid="57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79">
                                            <p:txEl>
                                              <p:pRg st="1" end="1"/>
                                            </p:txEl>
                                          </p:spTgt>
                                        </p:tgtEl>
                                        <p:attrNameLst>
                                          <p:attrName>style.visibility</p:attrName>
                                        </p:attrNameLst>
                                      </p:cBhvr>
                                      <p:to>
                                        <p:strVal val="visible"/>
                                      </p:to>
                                    </p:set>
                                    <p:animEffect transition="in" filter="fade">
                                      <p:cBhvr>
                                        <p:cTn id="10" dur="500"/>
                                        <p:tgtEl>
                                          <p:spTgt spid="579">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579">
                                            <p:txEl>
                                              <p:pRg st="2" end="2"/>
                                            </p:txEl>
                                          </p:spTgt>
                                        </p:tgtEl>
                                        <p:attrNameLst>
                                          <p:attrName>style.visibility</p:attrName>
                                        </p:attrNameLst>
                                      </p:cBhvr>
                                      <p:to>
                                        <p:strVal val="visible"/>
                                      </p:to>
                                    </p:set>
                                    <p:animEffect transition="in" filter="fade">
                                      <p:cBhvr>
                                        <p:cTn id="13" dur="500"/>
                                        <p:tgtEl>
                                          <p:spTgt spid="579">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579">
                                            <p:txEl>
                                              <p:pRg st="3" end="3"/>
                                            </p:txEl>
                                          </p:spTgt>
                                        </p:tgtEl>
                                        <p:attrNameLst>
                                          <p:attrName>style.visibility</p:attrName>
                                        </p:attrNameLst>
                                      </p:cBhvr>
                                      <p:to>
                                        <p:strVal val="visible"/>
                                      </p:to>
                                    </p:set>
                                    <p:animEffect transition="in" filter="fade">
                                      <p:cBhvr>
                                        <p:cTn id="16" dur="500"/>
                                        <p:tgtEl>
                                          <p:spTgt spid="579">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582"/>
                                        </p:tgtEl>
                                        <p:attrNameLst>
                                          <p:attrName>style.visibility</p:attrName>
                                        </p:attrNameLst>
                                      </p:cBhvr>
                                      <p:to>
                                        <p:strVal val="visible"/>
                                      </p:to>
                                    </p:set>
                                    <p:animEffect transition="in" filter="fade">
                                      <p:cBhvr>
                                        <p:cTn id="19" dur="500"/>
                                        <p:tgtEl>
                                          <p:spTgt spid="582"/>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579">
                                            <p:txEl>
                                              <p:pRg st="5" end="5"/>
                                            </p:txEl>
                                          </p:spTgt>
                                        </p:tgtEl>
                                        <p:attrNameLst>
                                          <p:attrName>style.visibility</p:attrName>
                                        </p:attrNameLst>
                                      </p:cBhvr>
                                      <p:to>
                                        <p:strVal val="visible"/>
                                      </p:to>
                                    </p:set>
                                    <p:animEffect transition="in" filter="fade">
                                      <p:cBhvr>
                                        <p:cTn id="24" dur="500"/>
                                        <p:tgtEl>
                                          <p:spTgt spid="579">
                                            <p:txEl>
                                              <p:pRg st="5" end="5"/>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579">
                                            <p:txEl>
                                              <p:pRg st="6" end="6"/>
                                            </p:txEl>
                                          </p:spTgt>
                                        </p:tgtEl>
                                        <p:attrNameLst>
                                          <p:attrName>style.visibility</p:attrName>
                                        </p:attrNameLst>
                                      </p:cBhvr>
                                      <p:to>
                                        <p:strVal val="visible"/>
                                      </p:to>
                                    </p:set>
                                    <p:animEffect transition="in" filter="fade">
                                      <p:cBhvr>
                                        <p:cTn id="27" dur="500"/>
                                        <p:tgtEl>
                                          <p:spTgt spid="579">
                                            <p:txEl>
                                              <p:pRg st="6" end="6"/>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579">
                                            <p:txEl>
                                              <p:pRg st="7" end="7"/>
                                            </p:txEl>
                                          </p:spTgt>
                                        </p:tgtEl>
                                        <p:attrNameLst>
                                          <p:attrName>style.visibility</p:attrName>
                                        </p:attrNameLst>
                                      </p:cBhvr>
                                      <p:to>
                                        <p:strVal val="visible"/>
                                      </p:to>
                                    </p:set>
                                    <p:animEffect transition="in" filter="fade">
                                      <p:cBhvr>
                                        <p:cTn id="30" dur="500"/>
                                        <p:tgtEl>
                                          <p:spTgt spid="579">
                                            <p:txEl>
                                              <p:pRg st="7" end="7"/>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583"/>
                                        </p:tgtEl>
                                        <p:attrNameLst>
                                          <p:attrName>style.visibility</p:attrName>
                                        </p:attrNameLst>
                                      </p:cBhvr>
                                      <p:to>
                                        <p:strVal val="visible"/>
                                      </p:to>
                                    </p:set>
                                    <p:animEffect transition="in" filter="fade">
                                      <p:cBhvr>
                                        <p:cTn id="33" dur="500"/>
                                        <p:tgtEl>
                                          <p:spTgt spid="583"/>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579">
                                            <p:txEl>
                                              <p:pRg st="9" end="9"/>
                                            </p:txEl>
                                          </p:spTgt>
                                        </p:tgtEl>
                                        <p:attrNameLst>
                                          <p:attrName>style.visibility</p:attrName>
                                        </p:attrNameLst>
                                      </p:cBhvr>
                                      <p:to>
                                        <p:strVal val="visible"/>
                                      </p:to>
                                    </p:set>
                                    <p:animEffect transition="in" filter="fade">
                                      <p:cBhvr>
                                        <p:cTn id="38" dur="500"/>
                                        <p:tgtEl>
                                          <p:spTgt spid="579">
                                            <p:txEl>
                                              <p:pRg st="9" end="9"/>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579">
                                            <p:txEl>
                                              <p:pRg st="10" end="10"/>
                                            </p:txEl>
                                          </p:spTgt>
                                        </p:tgtEl>
                                        <p:attrNameLst>
                                          <p:attrName>style.visibility</p:attrName>
                                        </p:attrNameLst>
                                      </p:cBhvr>
                                      <p:to>
                                        <p:strVal val="visible"/>
                                      </p:to>
                                    </p:set>
                                    <p:animEffect transition="in" filter="fade">
                                      <p:cBhvr>
                                        <p:cTn id="41" dur="500"/>
                                        <p:tgtEl>
                                          <p:spTgt spid="579">
                                            <p:txEl>
                                              <p:pRg st="10" end="10"/>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579">
                                            <p:txEl>
                                              <p:pRg st="11" end="11"/>
                                            </p:txEl>
                                          </p:spTgt>
                                        </p:tgtEl>
                                        <p:attrNameLst>
                                          <p:attrName>style.visibility</p:attrName>
                                        </p:attrNameLst>
                                      </p:cBhvr>
                                      <p:to>
                                        <p:strVal val="visible"/>
                                      </p:to>
                                    </p:set>
                                    <p:animEffect transition="in" filter="fade">
                                      <p:cBhvr>
                                        <p:cTn id="44" dur="500"/>
                                        <p:tgtEl>
                                          <p:spTgt spid="579">
                                            <p:txEl>
                                              <p:pRg st="11" end="11"/>
                                            </p:txEl>
                                          </p:spTgt>
                                        </p:tgtEl>
                                      </p:cBhvr>
                                    </p:animEffect>
                                  </p:childTnLst>
                                </p:cTn>
                              </p:par>
                              <p:par>
                                <p:cTn id="45" presetID="10" presetClass="entr" presetSubtype="0" fill="hold" nodeType="withEffect">
                                  <p:stCondLst>
                                    <p:cond delay="0"/>
                                  </p:stCondLst>
                                  <p:childTnLst>
                                    <p:set>
                                      <p:cBhvr>
                                        <p:cTn id="46" dur="1" fill="hold">
                                          <p:stCondLst>
                                            <p:cond delay="0"/>
                                          </p:stCondLst>
                                        </p:cTn>
                                        <p:tgtEl>
                                          <p:spTgt spid="579">
                                            <p:txEl>
                                              <p:pRg st="12" end="12"/>
                                            </p:txEl>
                                          </p:spTgt>
                                        </p:tgtEl>
                                        <p:attrNameLst>
                                          <p:attrName>style.visibility</p:attrName>
                                        </p:attrNameLst>
                                      </p:cBhvr>
                                      <p:to>
                                        <p:strVal val="visible"/>
                                      </p:to>
                                    </p:set>
                                    <p:animEffect transition="in" filter="fade">
                                      <p:cBhvr>
                                        <p:cTn id="47" dur="500"/>
                                        <p:tgtEl>
                                          <p:spTgt spid="579">
                                            <p:txEl>
                                              <p:pRg st="12" end="12"/>
                                            </p:txEl>
                                          </p:spTgt>
                                        </p:tgtEl>
                                      </p:cBhvr>
                                    </p:animEffect>
                                  </p:childTnLst>
                                </p:cTn>
                              </p:par>
                              <p:par>
                                <p:cTn id="48" presetID="10" presetClass="entr" presetSubtype="0" fill="hold" nodeType="withEffect">
                                  <p:stCondLst>
                                    <p:cond delay="0"/>
                                  </p:stCondLst>
                                  <p:childTnLst>
                                    <p:set>
                                      <p:cBhvr>
                                        <p:cTn id="49" dur="1" fill="hold">
                                          <p:stCondLst>
                                            <p:cond delay="0"/>
                                          </p:stCondLst>
                                        </p:cTn>
                                        <p:tgtEl>
                                          <p:spTgt spid="579">
                                            <p:txEl>
                                              <p:pRg st="13" end="13"/>
                                            </p:txEl>
                                          </p:spTgt>
                                        </p:tgtEl>
                                        <p:attrNameLst>
                                          <p:attrName>style.visibility</p:attrName>
                                        </p:attrNameLst>
                                      </p:cBhvr>
                                      <p:to>
                                        <p:strVal val="visible"/>
                                      </p:to>
                                    </p:set>
                                    <p:animEffect transition="in" filter="fade">
                                      <p:cBhvr>
                                        <p:cTn id="50" dur="500"/>
                                        <p:tgtEl>
                                          <p:spTgt spid="579">
                                            <p:txEl>
                                              <p:pRg st="13" end="13"/>
                                            </p:txEl>
                                          </p:spTgt>
                                        </p:tgtEl>
                                      </p:cBhvr>
                                    </p:animEffect>
                                  </p:childTnLst>
                                </p:cTn>
                              </p:par>
                              <p:par>
                                <p:cTn id="51" presetID="10" presetClass="entr" presetSubtype="0" fill="hold" nodeType="withEffect">
                                  <p:stCondLst>
                                    <p:cond delay="0"/>
                                  </p:stCondLst>
                                  <p:childTnLst>
                                    <p:set>
                                      <p:cBhvr>
                                        <p:cTn id="52" dur="1" fill="hold">
                                          <p:stCondLst>
                                            <p:cond delay="0"/>
                                          </p:stCondLst>
                                        </p:cTn>
                                        <p:tgtEl>
                                          <p:spTgt spid="584"/>
                                        </p:tgtEl>
                                        <p:attrNameLst>
                                          <p:attrName>style.visibility</p:attrName>
                                        </p:attrNameLst>
                                      </p:cBhvr>
                                      <p:to>
                                        <p:strVal val="visible"/>
                                      </p:to>
                                    </p:set>
                                    <p:animEffect transition="in" filter="fade">
                                      <p:cBhvr>
                                        <p:cTn id="53" dur="500"/>
                                        <p:tgtEl>
                                          <p:spTgt spid="5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92"/>
        <p:cNvGrpSpPr/>
        <p:nvPr/>
      </p:nvGrpSpPr>
      <p:grpSpPr>
        <a:xfrm>
          <a:off x="0" y="0"/>
          <a:ext cx="0" cy="0"/>
          <a:chOff x="0" y="0"/>
          <a:chExt cx="0" cy="0"/>
        </a:xfrm>
      </p:grpSpPr>
      <p:sp>
        <p:nvSpPr>
          <p:cNvPr id="593" name="Google Shape;593;p49"/>
          <p:cNvSpPr/>
          <p:nvPr>
            <p:custDataLst>
              <p:tags r:id="rId1"/>
            </p:custDataLst>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94" name="Google Shape;594;p49"/>
          <p:cNvSpPr txBox="1">
            <a:spLocks noGrp="1"/>
          </p:cNvSpPr>
          <p:nvPr>
            <p:ph type="title"/>
            <p:custDataLst>
              <p:tags r:id="rId2"/>
            </p:custDataLst>
          </p:nvPr>
        </p:nvSpPr>
        <p:spPr>
          <a:xfrm>
            <a:off x="5120640" y="251871"/>
            <a:ext cx="4711846" cy="61507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F04567"/>
              </a:buClr>
              <a:buSzPct val="100000"/>
              <a:buFont typeface="Calibri"/>
              <a:buNone/>
            </a:pPr>
            <a:r>
              <a:rPr lang="fr-FR" dirty="0">
                <a:solidFill>
                  <a:srgbClr val="F04567"/>
                </a:solidFill>
              </a:rPr>
              <a:t>Élément Rouge</a:t>
            </a:r>
            <a:endParaRPr dirty="0"/>
          </a:p>
        </p:txBody>
      </p:sp>
      <p:sp>
        <p:nvSpPr>
          <p:cNvPr id="595" name="Google Shape;595;p49"/>
          <p:cNvSpPr/>
          <p:nvPr>
            <p:custDataLst>
              <p:tags r:id="rId3"/>
            </p:custDataLst>
          </p:nvPr>
        </p:nvSpPr>
        <p:spPr>
          <a:xfrm>
            <a:off x="0" y="0"/>
            <a:ext cx="4636008" cy="6858000"/>
          </a:xfrm>
          <a:prstGeom prst="rect">
            <a:avLst/>
          </a:prstGeom>
          <a:solidFill>
            <a:srgbClr val="C8CAC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96" name="Google Shape;596;p49"/>
          <p:cNvSpPr/>
          <p:nvPr>
            <p:custDataLst>
              <p:tags r:id="rId4"/>
            </p:custDataLst>
          </p:nvPr>
        </p:nvSpPr>
        <p:spPr>
          <a:xfrm>
            <a:off x="484632" y="559407"/>
            <a:ext cx="3666744" cy="5739187"/>
          </a:xfrm>
          <a:prstGeom prst="roundRect">
            <a:avLst>
              <a:gd name="adj" fmla="val 0"/>
            </a:avLst>
          </a:prstGeom>
          <a:solidFill>
            <a:srgbClr val="FFFFFF"/>
          </a:solidFill>
          <a:ln w="9525" cap="flat" cmpd="sng">
            <a:solidFill>
              <a:srgbClr val="C8CACA"/>
            </a:solidFill>
            <a:prstDash val="solid"/>
            <a:miter lim="800000"/>
            <a:headEnd type="none" w="sm" len="sm"/>
            <a:tailEnd type="none" w="sm" len="sm"/>
          </a:ln>
          <a:effectLst>
            <a:outerShdw blurRad="57150" dist="19050" dir="5400000" algn="t" rotWithShape="0">
              <a:srgbClr val="000000">
                <a:alpha val="6235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00" name="Google Shape;600;p49"/>
          <p:cNvSpPr/>
          <p:nvPr>
            <p:custDataLst>
              <p:tags r:id="rId5"/>
            </p:custDataLst>
          </p:nvPr>
        </p:nvSpPr>
        <p:spPr>
          <a:xfrm>
            <a:off x="10779982" y="5494031"/>
            <a:ext cx="1309394" cy="1309394"/>
          </a:xfrm>
          <a:prstGeom prst="ellipse">
            <a:avLst/>
          </a:prstGeom>
          <a:solidFill>
            <a:srgbClr val="F0456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97" name="Google Shape;597;p49"/>
          <p:cNvSpPr txBox="1">
            <a:spLocks noGrp="1"/>
          </p:cNvSpPr>
          <p:nvPr>
            <p:ph type="body" idx="1"/>
            <p:custDataLst>
              <p:tags r:id="rId6"/>
            </p:custDataLst>
          </p:nvPr>
        </p:nvSpPr>
        <p:spPr>
          <a:xfrm>
            <a:off x="6105066" y="1113325"/>
            <a:ext cx="5437708" cy="532518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1600"/>
              <a:buNone/>
            </a:pPr>
            <a:r>
              <a:rPr lang="fr-FR" sz="1600" b="1" dirty="0"/>
              <a:t>Question fondamentale</a:t>
            </a:r>
            <a:endParaRPr sz="1600" b="1" dirty="0"/>
          </a:p>
          <a:p>
            <a:pPr marL="685800" lvl="1" indent="-228600" algn="l" rtl="0">
              <a:lnSpc>
                <a:spcPct val="90000"/>
              </a:lnSpc>
              <a:spcBef>
                <a:spcPts val="500"/>
              </a:spcBef>
              <a:spcAft>
                <a:spcPts val="0"/>
              </a:spcAft>
              <a:buClr>
                <a:schemeClr val="dk1"/>
              </a:buClr>
              <a:buSzPts val="1600"/>
              <a:buChar char="•"/>
            </a:pPr>
            <a:r>
              <a:rPr lang="fr-FR" sz="1600" dirty="0"/>
              <a:t>Suis-je vivant ?</a:t>
            </a:r>
            <a:br>
              <a:rPr lang="fr-FR" sz="1600" dirty="0"/>
            </a:br>
            <a:r>
              <a:rPr lang="fr-FR" sz="1600" dirty="0"/>
              <a:t>Suis-je important ?</a:t>
            </a:r>
            <a:endParaRPr dirty="0"/>
          </a:p>
          <a:p>
            <a:pPr marL="685800" lvl="1" indent="-127000" algn="l" rtl="0">
              <a:lnSpc>
                <a:spcPct val="90000"/>
              </a:lnSpc>
              <a:spcBef>
                <a:spcPts val="500"/>
              </a:spcBef>
              <a:spcAft>
                <a:spcPts val="0"/>
              </a:spcAft>
              <a:buClr>
                <a:schemeClr val="dk1"/>
              </a:buClr>
              <a:buSzPts val="1600"/>
              <a:buNone/>
            </a:pPr>
            <a:endParaRPr sz="1600" dirty="0"/>
          </a:p>
          <a:p>
            <a:pPr marL="0" lvl="0" indent="0" algn="l" rtl="0">
              <a:lnSpc>
                <a:spcPct val="90000"/>
              </a:lnSpc>
              <a:spcBef>
                <a:spcPts val="1000"/>
              </a:spcBef>
              <a:spcAft>
                <a:spcPts val="0"/>
              </a:spcAft>
              <a:buClr>
                <a:schemeClr val="dk1"/>
              </a:buClr>
              <a:buSzPts val="1600"/>
              <a:buNone/>
            </a:pPr>
            <a:r>
              <a:rPr lang="fr-FR" sz="1600" b="1" dirty="0"/>
              <a:t>Besoin psychologique</a:t>
            </a:r>
            <a:endParaRPr sz="1600" b="1" dirty="0"/>
          </a:p>
          <a:p>
            <a:pPr marL="685800" lvl="1" indent="-228600" algn="l" rtl="0">
              <a:lnSpc>
                <a:spcPct val="90000"/>
              </a:lnSpc>
              <a:spcBef>
                <a:spcPts val="500"/>
              </a:spcBef>
              <a:spcAft>
                <a:spcPts val="0"/>
              </a:spcAft>
              <a:buClr>
                <a:schemeClr val="dk1"/>
              </a:buClr>
              <a:buSzPts val="1600"/>
              <a:buChar char="•"/>
            </a:pPr>
            <a:r>
              <a:rPr lang="fr-FR" sz="1600" dirty="0"/>
              <a:t>Être challengé et de stimulé pour pouvoir sortir du lot</a:t>
            </a:r>
            <a:endParaRPr dirty="0"/>
          </a:p>
          <a:p>
            <a:pPr marL="685800" lvl="1" indent="-127000" algn="l" rtl="0">
              <a:lnSpc>
                <a:spcPct val="90000"/>
              </a:lnSpc>
              <a:spcBef>
                <a:spcPts val="500"/>
              </a:spcBef>
              <a:spcAft>
                <a:spcPts val="0"/>
              </a:spcAft>
              <a:buClr>
                <a:schemeClr val="dk1"/>
              </a:buClr>
              <a:buSzPts val="1600"/>
              <a:buNone/>
            </a:pPr>
            <a:endParaRPr sz="1600" dirty="0"/>
          </a:p>
          <a:p>
            <a:pPr marL="0" lvl="0" indent="0" algn="l" rtl="0">
              <a:lnSpc>
                <a:spcPct val="90000"/>
              </a:lnSpc>
              <a:spcBef>
                <a:spcPts val="1000"/>
              </a:spcBef>
              <a:spcAft>
                <a:spcPts val="0"/>
              </a:spcAft>
              <a:buClr>
                <a:schemeClr val="dk1"/>
              </a:buClr>
              <a:buSzPts val="1600"/>
              <a:buNone/>
            </a:pPr>
            <a:r>
              <a:rPr lang="fr-FR" sz="1600" b="1" dirty="0"/>
              <a:t>Etat d’inconfort</a:t>
            </a:r>
            <a:endParaRPr sz="1600" b="1" dirty="0"/>
          </a:p>
          <a:p>
            <a:pPr marL="685800" lvl="1" indent="-228600" algn="l" rtl="0">
              <a:lnSpc>
                <a:spcPct val="90000"/>
              </a:lnSpc>
              <a:spcBef>
                <a:spcPts val="500"/>
              </a:spcBef>
              <a:spcAft>
                <a:spcPts val="0"/>
              </a:spcAft>
              <a:buClr>
                <a:schemeClr val="dk1"/>
              </a:buClr>
              <a:buSzPts val="1600"/>
              <a:buChar char="•"/>
            </a:pPr>
            <a:r>
              <a:rPr lang="fr-FR" sz="1600" dirty="0"/>
              <a:t>Se précipite dans la décision ou l’action</a:t>
            </a:r>
          </a:p>
          <a:p>
            <a:pPr marL="685800" lvl="1" indent="-228600" algn="l" rtl="0">
              <a:lnSpc>
                <a:spcPct val="90000"/>
              </a:lnSpc>
              <a:spcBef>
                <a:spcPts val="500"/>
              </a:spcBef>
              <a:spcAft>
                <a:spcPts val="0"/>
              </a:spcAft>
              <a:buClr>
                <a:schemeClr val="dk1"/>
              </a:buClr>
              <a:buSzPts val="1600"/>
              <a:buChar char="•"/>
            </a:pPr>
            <a:r>
              <a:rPr lang="fr-FR" sz="1600" dirty="0"/>
              <a:t>Tendance à exiger des autres qu’ils se débrouillent seuls </a:t>
            </a:r>
          </a:p>
          <a:p>
            <a:pPr marL="685800" lvl="1" indent="-127000" algn="l" rtl="0">
              <a:lnSpc>
                <a:spcPct val="90000"/>
              </a:lnSpc>
              <a:spcBef>
                <a:spcPts val="500"/>
              </a:spcBef>
              <a:spcAft>
                <a:spcPts val="0"/>
              </a:spcAft>
              <a:buClr>
                <a:schemeClr val="dk1"/>
              </a:buClr>
              <a:buSzPts val="1600"/>
              <a:buNone/>
            </a:pPr>
            <a:endParaRPr sz="1600" dirty="0"/>
          </a:p>
          <a:p>
            <a:pPr marL="0" lvl="0" indent="0" algn="l" rtl="0">
              <a:lnSpc>
                <a:spcPct val="90000"/>
              </a:lnSpc>
              <a:spcBef>
                <a:spcPts val="1000"/>
              </a:spcBef>
              <a:spcAft>
                <a:spcPts val="0"/>
              </a:spcAft>
              <a:buClr>
                <a:schemeClr val="dk1"/>
              </a:buClr>
              <a:buSzPts val="1600"/>
              <a:buNone/>
            </a:pPr>
            <a:r>
              <a:rPr lang="fr-FR" sz="1600" b="1" dirty="0"/>
              <a:t>Débordement émotionnel (+ -)</a:t>
            </a:r>
            <a:endParaRPr dirty="0"/>
          </a:p>
          <a:p>
            <a:pPr marL="685800" lvl="1" indent="-228600" algn="l" rtl="0">
              <a:lnSpc>
                <a:spcPct val="90000"/>
              </a:lnSpc>
              <a:spcBef>
                <a:spcPts val="500"/>
              </a:spcBef>
              <a:spcAft>
                <a:spcPts val="0"/>
              </a:spcAft>
              <a:buClr>
                <a:schemeClr val="dk1"/>
              </a:buClr>
              <a:buSzPts val="1600"/>
              <a:buChar char="•"/>
            </a:pPr>
            <a:r>
              <a:rPr lang="fr-FR" sz="1600" dirty="0"/>
              <a:t>Colère vindicative</a:t>
            </a:r>
          </a:p>
          <a:p>
            <a:pPr marL="685800" lvl="1" indent="-228600" algn="l" rtl="0">
              <a:lnSpc>
                <a:spcPct val="90000"/>
              </a:lnSpc>
              <a:spcBef>
                <a:spcPts val="500"/>
              </a:spcBef>
              <a:spcAft>
                <a:spcPts val="0"/>
              </a:spcAft>
              <a:buClr>
                <a:schemeClr val="dk1"/>
              </a:buClr>
              <a:buSzPts val="1600"/>
              <a:buChar char="•"/>
            </a:pPr>
            <a:r>
              <a:rPr lang="fr-FR" sz="1600" dirty="0"/>
              <a:t>Explose</a:t>
            </a:r>
            <a:endParaRPr sz="1600" dirty="0"/>
          </a:p>
          <a:p>
            <a:pPr marL="685800" lvl="1" indent="-228600" algn="l" rtl="0">
              <a:lnSpc>
                <a:spcPct val="90000"/>
              </a:lnSpc>
              <a:spcBef>
                <a:spcPts val="500"/>
              </a:spcBef>
              <a:spcAft>
                <a:spcPts val="0"/>
              </a:spcAft>
              <a:buClr>
                <a:schemeClr val="dk1"/>
              </a:buClr>
              <a:buSzPts val="1600"/>
              <a:buChar char="•"/>
            </a:pPr>
            <a:r>
              <a:rPr lang="fr-FR" sz="1600" dirty="0"/>
              <a:t>Prend des risques dangereux pour lui et pour </a:t>
            </a:r>
            <a:br>
              <a:rPr lang="fr-FR" sz="1600" dirty="0"/>
            </a:br>
            <a:r>
              <a:rPr lang="fr-FR" sz="1600" dirty="0"/>
              <a:t>les autres</a:t>
            </a:r>
            <a:endParaRPr sz="1600" dirty="0"/>
          </a:p>
          <a:p>
            <a:pPr marL="685800" lvl="1" indent="-228600" algn="l" rtl="0">
              <a:lnSpc>
                <a:spcPct val="90000"/>
              </a:lnSpc>
              <a:spcBef>
                <a:spcPts val="500"/>
              </a:spcBef>
              <a:spcAft>
                <a:spcPts val="0"/>
              </a:spcAft>
              <a:buClr>
                <a:schemeClr val="dk1"/>
              </a:buClr>
              <a:buSzPts val="1600"/>
              <a:buChar char="•"/>
            </a:pPr>
            <a:r>
              <a:rPr lang="fr-FR" sz="1600" dirty="0"/>
              <a:t>Tente le tout pour le tout pour s’en sortir </a:t>
            </a:r>
            <a:endParaRPr sz="1600" dirty="0"/>
          </a:p>
        </p:txBody>
      </p:sp>
      <p:sp>
        <p:nvSpPr>
          <p:cNvPr id="598" name="Google Shape;598;p49"/>
          <p:cNvSpPr/>
          <p:nvPr>
            <p:custDataLst>
              <p:tags r:id="rId7"/>
            </p:custDataLst>
          </p:nvPr>
        </p:nvSpPr>
        <p:spPr>
          <a:xfrm rot="-5400000">
            <a:off x="4694409" y="5781082"/>
            <a:ext cx="1050599" cy="1031041"/>
          </a:xfrm>
          <a:custGeom>
            <a:avLst/>
            <a:gdLst/>
            <a:ahLst/>
            <a:cxnLst/>
            <a:rect l="l" t="t" r="r" b="b"/>
            <a:pathLst>
              <a:path w="21600" h="21600" extrusionOk="0">
                <a:moveTo>
                  <a:pt x="3875" y="21544"/>
                </a:moveTo>
                <a:cubicBezTo>
                  <a:pt x="7499" y="13286"/>
                  <a:pt x="13977" y="7221"/>
                  <a:pt x="21600" y="4016"/>
                </a:cubicBezTo>
                <a:lnTo>
                  <a:pt x="20093" y="0"/>
                </a:lnTo>
                <a:cubicBezTo>
                  <a:pt x="11463" y="3599"/>
                  <a:pt x="4120" y="10451"/>
                  <a:pt x="22" y="19792"/>
                </a:cubicBezTo>
                <a:cubicBezTo>
                  <a:pt x="15" y="19809"/>
                  <a:pt x="7" y="19827"/>
                  <a:pt x="0" y="19845"/>
                </a:cubicBezTo>
                <a:lnTo>
                  <a:pt x="3852" y="21600"/>
                </a:lnTo>
                <a:cubicBezTo>
                  <a:pt x="3860" y="21582"/>
                  <a:pt x="3865" y="21562"/>
                  <a:pt x="3875" y="21544"/>
                </a:cubicBezTo>
                <a:close/>
              </a:path>
            </a:pathLst>
          </a:custGeom>
          <a:solidFill>
            <a:srgbClr val="F04567"/>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2250"/>
              <a:buFont typeface="Arial"/>
              <a:buNone/>
            </a:pPr>
            <a:endParaRPr sz="2250" b="0" i="0" u="none" strike="noStrike" cap="none">
              <a:solidFill>
                <a:schemeClr val="dk1"/>
              </a:solidFill>
              <a:latin typeface="Calibri"/>
              <a:ea typeface="Calibri"/>
              <a:cs typeface="Calibri"/>
              <a:sym typeface="Calibri"/>
            </a:endParaRPr>
          </a:p>
        </p:txBody>
      </p:sp>
      <p:sp>
        <p:nvSpPr>
          <p:cNvPr id="599" name="Google Shape;599;p49"/>
          <p:cNvSpPr/>
          <p:nvPr>
            <p:custDataLst>
              <p:tags r:id="rId8"/>
            </p:custDataLst>
          </p:nvPr>
        </p:nvSpPr>
        <p:spPr>
          <a:xfrm rot="5190184">
            <a:off x="11017475" y="43886"/>
            <a:ext cx="1050599" cy="1031041"/>
          </a:xfrm>
          <a:custGeom>
            <a:avLst/>
            <a:gdLst/>
            <a:ahLst/>
            <a:cxnLst/>
            <a:rect l="l" t="t" r="r" b="b"/>
            <a:pathLst>
              <a:path w="21600" h="21600" extrusionOk="0">
                <a:moveTo>
                  <a:pt x="3875" y="21544"/>
                </a:moveTo>
                <a:cubicBezTo>
                  <a:pt x="7499" y="13286"/>
                  <a:pt x="13977" y="7221"/>
                  <a:pt x="21600" y="4016"/>
                </a:cubicBezTo>
                <a:lnTo>
                  <a:pt x="20093" y="0"/>
                </a:lnTo>
                <a:cubicBezTo>
                  <a:pt x="11463" y="3599"/>
                  <a:pt x="4120" y="10451"/>
                  <a:pt x="22" y="19792"/>
                </a:cubicBezTo>
                <a:cubicBezTo>
                  <a:pt x="15" y="19809"/>
                  <a:pt x="7" y="19827"/>
                  <a:pt x="0" y="19845"/>
                </a:cubicBezTo>
                <a:lnTo>
                  <a:pt x="3852" y="21600"/>
                </a:lnTo>
                <a:cubicBezTo>
                  <a:pt x="3860" y="21582"/>
                  <a:pt x="3865" y="21562"/>
                  <a:pt x="3875" y="21544"/>
                </a:cubicBezTo>
                <a:close/>
              </a:path>
            </a:pathLst>
          </a:custGeom>
          <a:solidFill>
            <a:srgbClr val="F04567"/>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2250"/>
              <a:buFont typeface="Arial"/>
              <a:buNone/>
            </a:pPr>
            <a:endParaRPr sz="2250" b="0" i="0" u="none" strike="noStrike" cap="none">
              <a:solidFill>
                <a:schemeClr val="dk1"/>
              </a:solidFill>
              <a:latin typeface="Calibri"/>
              <a:ea typeface="Calibri"/>
              <a:cs typeface="Calibri"/>
              <a:sym typeface="Calibri"/>
            </a:endParaRPr>
          </a:p>
        </p:txBody>
      </p:sp>
      <p:pic>
        <p:nvPicPr>
          <p:cNvPr id="601" name="Google Shape;601;p49" descr="Partiellement ensoleillé contour"/>
          <p:cNvPicPr preferRelativeResize="0"/>
          <p:nvPr>
            <p:custDataLst>
              <p:tags r:id="rId9"/>
            </p:custDataLst>
          </p:nvPr>
        </p:nvPicPr>
        <p:blipFill rotWithShape="1">
          <a:blip r:embed="rId16">
            <a:alphaModFix/>
          </a:blip>
          <a:srcRect/>
          <a:stretch/>
        </p:blipFill>
        <p:spPr>
          <a:xfrm>
            <a:off x="5628728" y="3428999"/>
            <a:ext cx="686391" cy="686391"/>
          </a:xfrm>
          <a:prstGeom prst="rect">
            <a:avLst/>
          </a:prstGeom>
          <a:noFill/>
          <a:ln>
            <a:noFill/>
          </a:ln>
        </p:spPr>
      </p:pic>
      <p:pic>
        <p:nvPicPr>
          <p:cNvPr id="602" name="Google Shape;602;p49" descr="Foudre contour"/>
          <p:cNvPicPr preferRelativeResize="0"/>
          <p:nvPr>
            <p:custDataLst>
              <p:tags r:id="rId10"/>
            </p:custDataLst>
          </p:nvPr>
        </p:nvPicPr>
        <p:blipFill rotWithShape="1">
          <a:blip r:embed="rId17">
            <a:alphaModFix/>
          </a:blip>
          <a:srcRect/>
          <a:stretch/>
        </p:blipFill>
        <p:spPr>
          <a:xfrm>
            <a:off x="5623923" y="5080106"/>
            <a:ext cx="691196" cy="691196"/>
          </a:xfrm>
          <a:prstGeom prst="rect">
            <a:avLst/>
          </a:prstGeom>
          <a:noFill/>
          <a:ln>
            <a:noFill/>
          </a:ln>
        </p:spPr>
      </p:pic>
      <p:pic>
        <p:nvPicPr>
          <p:cNvPr id="603" name="Google Shape;603;p49" descr="Puzzle contour"/>
          <p:cNvPicPr preferRelativeResize="0"/>
          <p:nvPr>
            <p:custDataLst>
              <p:tags r:id="rId11"/>
            </p:custDataLst>
          </p:nvPr>
        </p:nvPicPr>
        <p:blipFill rotWithShape="1">
          <a:blip r:embed="rId18">
            <a:alphaModFix/>
          </a:blip>
          <a:srcRect/>
          <a:stretch/>
        </p:blipFill>
        <p:spPr>
          <a:xfrm rot="-5400000">
            <a:off x="5620434" y="1259173"/>
            <a:ext cx="691196" cy="691196"/>
          </a:xfrm>
          <a:prstGeom prst="rect">
            <a:avLst/>
          </a:prstGeom>
          <a:noFill/>
          <a:ln>
            <a:noFill/>
          </a:ln>
        </p:spPr>
      </p:pic>
      <p:pic>
        <p:nvPicPr>
          <p:cNvPr id="604" name="Google Shape;604;p49" descr="Ouverture contour"/>
          <p:cNvPicPr preferRelativeResize="0"/>
          <p:nvPr>
            <p:custDataLst>
              <p:tags r:id="rId12"/>
            </p:custDataLst>
          </p:nvPr>
        </p:nvPicPr>
        <p:blipFill rotWithShape="1">
          <a:blip r:embed="rId19">
            <a:alphaModFix/>
          </a:blip>
          <a:srcRect/>
          <a:stretch/>
        </p:blipFill>
        <p:spPr>
          <a:xfrm>
            <a:off x="5620434" y="2347464"/>
            <a:ext cx="686391" cy="686391"/>
          </a:xfrm>
          <a:prstGeom prst="rect">
            <a:avLst/>
          </a:prstGeom>
          <a:noFill/>
          <a:ln>
            <a:noFill/>
          </a:ln>
        </p:spPr>
      </p:pic>
      <p:pic>
        <p:nvPicPr>
          <p:cNvPr id="605" name="Google Shape;605;p49" descr="Une image contenant texte, draps et couvertures&#10;&#10;Description générée automatiquement"/>
          <p:cNvPicPr preferRelativeResize="0"/>
          <p:nvPr>
            <p:custDataLst>
              <p:tags r:id="rId13"/>
            </p:custDataLst>
          </p:nvPr>
        </p:nvPicPr>
        <p:blipFill rotWithShape="1">
          <a:blip r:embed="rId20">
            <a:alphaModFix/>
            <a:extLst>
              <a:ext uri="{28A0092B-C50C-407E-A947-70E740481C1C}">
                <a14:useLocalDpi xmlns:a14="http://schemas.microsoft.com/office/drawing/2010/main"/>
              </a:ext>
            </a:extLst>
          </a:blip>
          <a:srcRect/>
          <a:stretch/>
        </p:blipFill>
        <p:spPr>
          <a:xfrm>
            <a:off x="1627424" y="778657"/>
            <a:ext cx="1464180" cy="530068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97">
                                            <p:txEl>
                                              <p:pRg st="0" end="0"/>
                                            </p:txEl>
                                          </p:spTgt>
                                        </p:tgtEl>
                                        <p:attrNameLst>
                                          <p:attrName>style.visibility</p:attrName>
                                        </p:attrNameLst>
                                      </p:cBhvr>
                                      <p:to>
                                        <p:strVal val="visible"/>
                                      </p:to>
                                    </p:set>
                                    <p:animEffect transition="in" filter="fade">
                                      <p:cBhvr>
                                        <p:cTn id="7" dur="500"/>
                                        <p:tgtEl>
                                          <p:spTgt spid="597">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97">
                                            <p:txEl>
                                              <p:pRg st="1" end="1"/>
                                            </p:txEl>
                                          </p:spTgt>
                                        </p:tgtEl>
                                        <p:attrNameLst>
                                          <p:attrName>style.visibility</p:attrName>
                                        </p:attrNameLst>
                                      </p:cBhvr>
                                      <p:to>
                                        <p:strVal val="visible"/>
                                      </p:to>
                                    </p:set>
                                    <p:animEffect transition="in" filter="fade">
                                      <p:cBhvr>
                                        <p:cTn id="10" dur="500"/>
                                        <p:tgtEl>
                                          <p:spTgt spid="597">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603"/>
                                        </p:tgtEl>
                                        <p:attrNameLst>
                                          <p:attrName>style.visibility</p:attrName>
                                        </p:attrNameLst>
                                      </p:cBhvr>
                                      <p:to>
                                        <p:strVal val="visible"/>
                                      </p:to>
                                    </p:set>
                                    <p:animEffect transition="in" filter="fade">
                                      <p:cBhvr>
                                        <p:cTn id="13" dur="500"/>
                                        <p:tgtEl>
                                          <p:spTgt spid="60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597">
                                            <p:txEl>
                                              <p:pRg st="3" end="3"/>
                                            </p:txEl>
                                          </p:spTgt>
                                        </p:tgtEl>
                                        <p:attrNameLst>
                                          <p:attrName>style.visibility</p:attrName>
                                        </p:attrNameLst>
                                      </p:cBhvr>
                                      <p:to>
                                        <p:strVal val="visible"/>
                                      </p:to>
                                    </p:set>
                                    <p:animEffect transition="in" filter="fade">
                                      <p:cBhvr>
                                        <p:cTn id="18" dur="500"/>
                                        <p:tgtEl>
                                          <p:spTgt spid="597">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597">
                                            <p:txEl>
                                              <p:pRg st="4" end="4"/>
                                            </p:txEl>
                                          </p:spTgt>
                                        </p:tgtEl>
                                        <p:attrNameLst>
                                          <p:attrName>style.visibility</p:attrName>
                                        </p:attrNameLst>
                                      </p:cBhvr>
                                      <p:to>
                                        <p:strVal val="visible"/>
                                      </p:to>
                                    </p:set>
                                    <p:animEffect transition="in" filter="fade">
                                      <p:cBhvr>
                                        <p:cTn id="21" dur="500"/>
                                        <p:tgtEl>
                                          <p:spTgt spid="597">
                                            <p:txEl>
                                              <p:pRg st="4" end="4"/>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604"/>
                                        </p:tgtEl>
                                        <p:attrNameLst>
                                          <p:attrName>style.visibility</p:attrName>
                                        </p:attrNameLst>
                                      </p:cBhvr>
                                      <p:to>
                                        <p:strVal val="visible"/>
                                      </p:to>
                                    </p:set>
                                    <p:animEffect transition="in" filter="fade">
                                      <p:cBhvr>
                                        <p:cTn id="24" dur="500"/>
                                        <p:tgtEl>
                                          <p:spTgt spid="604"/>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597">
                                            <p:txEl>
                                              <p:pRg st="6" end="6"/>
                                            </p:txEl>
                                          </p:spTgt>
                                        </p:tgtEl>
                                        <p:attrNameLst>
                                          <p:attrName>style.visibility</p:attrName>
                                        </p:attrNameLst>
                                      </p:cBhvr>
                                      <p:to>
                                        <p:strVal val="visible"/>
                                      </p:to>
                                    </p:set>
                                    <p:animEffect transition="in" filter="fade">
                                      <p:cBhvr>
                                        <p:cTn id="29" dur="500"/>
                                        <p:tgtEl>
                                          <p:spTgt spid="597">
                                            <p:txEl>
                                              <p:pRg st="6" end="6"/>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597">
                                            <p:txEl>
                                              <p:pRg st="7" end="7"/>
                                            </p:txEl>
                                          </p:spTgt>
                                        </p:tgtEl>
                                        <p:attrNameLst>
                                          <p:attrName>style.visibility</p:attrName>
                                        </p:attrNameLst>
                                      </p:cBhvr>
                                      <p:to>
                                        <p:strVal val="visible"/>
                                      </p:to>
                                    </p:set>
                                    <p:animEffect transition="in" filter="fade">
                                      <p:cBhvr>
                                        <p:cTn id="34" dur="500"/>
                                        <p:tgtEl>
                                          <p:spTgt spid="597">
                                            <p:txEl>
                                              <p:pRg st="7" end="7"/>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597">
                                            <p:txEl>
                                              <p:pRg st="8" end="8"/>
                                            </p:txEl>
                                          </p:spTgt>
                                        </p:tgtEl>
                                        <p:attrNameLst>
                                          <p:attrName>style.visibility</p:attrName>
                                        </p:attrNameLst>
                                      </p:cBhvr>
                                      <p:to>
                                        <p:strVal val="visible"/>
                                      </p:to>
                                    </p:set>
                                    <p:animEffect transition="in" filter="fade">
                                      <p:cBhvr>
                                        <p:cTn id="37" dur="500"/>
                                        <p:tgtEl>
                                          <p:spTgt spid="597">
                                            <p:txEl>
                                              <p:pRg st="8" end="8"/>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601"/>
                                        </p:tgtEl>
                                        <p:attrNameLst>
                                          <p:attrName>style.visibility</p:attrName>
                                        </p:attrNameLst>
                                      </p:cBhvr>
                                      <p:to>
                                        <p:strVal val="visible"/>
                                      </p:to>
                                    </p:set>
                                    <p:animEffect transition="in" filter="fade">
                                      <p:cBhvr>
                                        <p:cTn id="40" dur="500"/>
                                        <p:tgtEl>
                                          <p:spTgt spid="601"/>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597">
                                            <p:txEl>
                                              <p:pRg st="10" end="10"/>
                                            </p:txEl>
                                          </p:spTgt>
                                        </p:tgtEl>
                                        <p:attrNameLst>
                                          <p:attrName>style.visibility</p:attrName>
                                        </p:attrNameLst>
                                      </p:cBhvr>
                                      <p:to>
                                        <p:strVal val="visible"/>
                                      </p:to>
                                    </p:set>
                                    <p:animEffect transition="in" filter="fade">
                                      <p:cBhvr>
                                        <p:cTn id="45" dur="500"/>
                                        <p:tgtEl>
                                          <p:spTgt spid="597">
                                            <p:txEl>
                                              <p:pRg st="10" end="10"/>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597">
                                            <p:txEl>
                                              <p:pRg st="11" end="11"/>
                                            </p:txEl>
                                          </p:spTgt>
                                        </p:tgtEl>
                                        <p:attrNameLst>
                                          <p:attrName>style.visibility</p:attrName>
                                        </p:attrNameLst>
                                      </p:cBhvr>
                                      <p:to>
                                        <p:strVal val="visible"/>
                                      </p:to>
                                    </p:set>
                                    <p:animEffect transition="in" filter="fade">
                                      <p:cBhvr>
                                        <p:cTn id="50" dur="500"/>
                                        <p:tgtEl>
                                          <p:spTgt spid="597">
                                            <p:txEl>
                                              <p:pRg st="11" end="11"/>
                                            </p:txEl>
                                          </p:spTgt>
                                        </p:tgtEl>
                                      </p:cBhvr>
                                    </p:animEffect>
                                  </p:childTnLst>
                                </p:cTn>
                              </p:par>
                              <p:par>
                                <p:cTn id="51" presetID="10" presetClass="entr" presetSubtype="0" fill="hold" nodeType="withEffect">
                                  <p:stCondLst>
                                    <p:cond delay="0"/>
                                  </p:stCondLst>
                                  <p:childTnLst>
                                    <p:set>
                                      <p:cBhvr>
                                        <p:cTn id="52" dur="1" fill="hold">
                                          <p:stCondLst>
                                            <p:cond delay="0"/>
                                          </p:stCondLst>
                                        </p:cTn>
                                        <p:tgtEl>
                                          <p:spTgt spid="597">
                                            <p:txEl>
                                              <p:pRg st="12" end="12"/>
                                            </p:txEl>
                                          </p:spTgt>
                                        </p:tgtEl>
                                        <p:attrNameLst>
                                          <p:attrName>style.visibility</p:attrName>
                                        </p:attrNameLst>
                                      </p:cBhvr>
                                      <p:to>
                                        <p:strVal val="visible"/>
                                      </p:to>
                                    </p:set>
                                    <p:animEffect transition="in" filter="fade">
                                      <p:cBhvr>
                                        <p:cTn id="53" dur="500"/>
                                        <p:tgtEl>
                                          <p:spTgt spid="597">
                                            <p:txEl>
                                              <p:pRg st="12" end="12"/>
                                            </p:txEl>
                                          </p:spTgt>
                                        </p:tgtEl>
                                      </p:cBhvr>
                                    </p:animEffect>
                                  </p:childTnLst>
                                </p:cTn>
                              </p:par>
                              <p:par>
                                <p:cTn id="54" presetID="10" presetClass="entr" presetSubtype="0" fill="hold" nodeType="withEffect">
                                  <p:stCondLst>
                                    <p:cond delay="0"/>
                                  </p:stCondLst>
                                  <p:childTnLst>
                                    <p:set>
                                      <p:cBhvr>
                                        <p:cTn id="55" dur="1" fill="hold">
                                          <p:stCondLst>
                                            <p:cond delay="0"/>
                                          </p:stCondLst>
                                        </p:cTn>
                                        <p:tgtEl>
                                          <p:spTgt spid="597">
                                            <p:txEl>
                                              <p:pRg st="13" end="13"/>
                                            </p:txEl>
                                          </p:spTgt>
                                        </p:tgtEl>
                                        <p:attrNameLst>
                                          <p:attrName>style.visibility</p:attrName>
                                        </p:attrNameLst>
                                      </p:cBhvr>
                                      <p:to>
                                        <p:strVal val="visible"/>
                                      </p:to>
                                    </p:set>
                                    <p:animEffect transition="in" filter="fade">
                                      <p:cBhvr>
                                        <p:cTn id="56" dur="500"/>
                                        <p:tgtEl>
                                          <p:spTgt spid="597">
                                            <p:txEl>
                                              <p:pRg st="13" end="13"/>
                                            </p:txEl>
                                          </p:spTgt>
                                        </p:tgtEl>
                                      </p:cBhvr>
                                    </p:animEffect>
                                  </p:childTnLst>
                                </p:cTn>
                              </p:par>
                              <p:par>
                                <p:cTn id="57" presetID="10" presetClass="entr" presetSubtype="0" fill="hold" nodeType="withEffect">
                                  <p:stCondLst>
                                    <p:cond delay="0"/>
                                  </p:stCondLst>
                                  <p:childTnLst>
                                    <p:set>
                                      <p:cBhvr>
                                        <p:cTn id="58" dur="1" fill="hold">
                                          <p:stCondLst>
                                            <p:cond delay="0"/>
                                          </p:stCondLst>
                                        </p:cTn>
                                        <p:tgtEl>
                                          <p:spTgt spid="597">
                                            <p:txEl>
                                              <p:pRg st="14" end="14"/>
                                            </p:txEl>
                                          </p:spTgt>
                                        </p:tgtEl>
                                        <p:attrNameLst>
                                          <p:attrName>style.visibility</p:attrName>
                                        </p:attrNameLst>
                                      </p:cBhvr>
                                      <p:to>
                                        <p:strVal val="visible"/>
                                      </p:to>
                                    </p:set>
                                    <p:animEffect transition="in" filter="fade">
                                      <p:cBhvr>
                                        <p:cTn id="59" dur="500"/>
                                        <p:tgtEl>
                                          <p:spTgt spid="597">
                                            <p:txEl>
                                              <p:pRg st="14" end="14"/>
                                            </p:txEl>
                                          </p:spTgt>
                                        </p:tgtEl>
                                      </p:cBhvr>
                                    </p:animEffect>
                                  </p:childTnLst>
                                </p:cTn>
                              </p:par>
                              <p:par>
                                <p:cTn id="60" presetID="10" presetClass="entr" presetSubtype="0" fill="hold" nodeType="withEffect">
                                  <p:stCondLst>
                                    <p:cond delay="0"/>
                                  </p:stCondLst>
                                  <p:childTnLst>
                                    <p:set>
                                      <p:cBhvr>
                                        <p:cTn id="61" dur="1" fill="hold">
                                          <p:stCondLst>
                                            <p:cond delay="0"/>
                                          </p:stCondLst>
                                        </p:cTn>
                                        <p:tgtEl>
                                          <p:spTgt spid="602"/>
                                        </p:tgtEl>
                                        <p:attrNameLst>
                                          <p:attrName>style.visibility</p:attrName>
                                        </p:attrNameLst>
                                      </p:cBhvr>
                                      <p:to>
                                        <p:strVal val="visible"/>
                                      </p:to>
                                    </p:set>
                                    <p:animEffect transition="in" filter="fade">
                                      <p:cBhvr>
                                        <p:cTn id="62" dur="500"/>
                                        <p:tgtEl>
                                          <p:spTgt spid="6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629"/>
        <p:cNvGrpSpPr/>
        <p:nvPr/>
      </p:nvGrpSpPr>
      <p:grpSpPr>
        <a:xfrm>
          <a:off x="0" y="0"/>
          <a:ext cx="0" cy="0"/>
          <a:chOff x="0" y="0"/>
          <a:chExt cx="0" cy="0"/>
        </a:xfrm>
      </p:grpSpPr>
      <p:sp>
        <p:nvSpPr>
          <p:cNvPr id="630" name="Google Shape;630;p53"/>
          <p:cNvSpPr/>
          <p:nvPr>
            <p:custDataLst>
              <p:tags r:id="rId1"/>
            </p:custDataLst>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31" name="Google Shape;631;p53"/>
          <p:cNvSpPr txBox="1">
            <a:spLocks noGrp="1"/>
          </p:cNvSpPr>
          <p:nvPr>
            <p:ph type="title"/>
            <p:custDataLst>
              <p:tags r:id="rId2"/>
            </p:custDataLst>
          </p:nvPr>
        </p:nvSpPr>
        <p:spPr>
          <a:xfrm>
            <a:off x="5120640" y="251871"/>
            <a:ext cx="4711846" cy="61507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00D0B1"/>
              </a:buClr>
              <a:buSzPct val="100000"/>
              <a:buFont typeface="Calibri"/>
              <a:buNone/>
            </a:pPr>
            <a:r>
              <a:rPr lang="fr-FR" dirty="0">
                <a:solidFill>
                  <a:srgbClr val="00D0B1"/>
                </a:solidFill>
              </a:rPr>
              <a:t>Élément Vert (++)</a:t>
            </a:r>
            <a:endParaRPr dirty="0"/>
          </a:p>
        </p:txBody>
      </p:sp>
      <p:sp>
        <p:nvSpPr>
          <p:cNvPr id="632" name="Google Shape;632;p53"/>
          <p:cNvSpPr/>
          <p:nvPr>
            <p:custDataLst>
              <p:tags r:id="rId3"/>
            </p:custDataLst>
          </p:nvPr>
        </p:nvSpPr>
        <p:spPr>
          <a:xfrm>
            <a:off x="0" y="0"/>
            <a:ext cx="4636008" cy="6858000"/>
          </a:xfrm>
          <a:prstGeom prst="rect">
            <a:avLst/>
          </a:prstGeom>
          <a:solidFill>
            <a:srgbClr val="C8CAC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33" name="Google Shape;633;p53"/>
          <p:cNvSpPr/>
          <p:nvPr>
            <p:custDataLst>
              <p:tags r:id="rId4"/>
            </p:custDataLst>
          </p:nvPr>
        </p:nvSpPr>
        <p:spPr>
          <a:xfrm>
            <a:off x="484632" y="559407"/>
            <a:ext cx="3666744" cy="5739187"/>
          </a:xfrm>
          <a:prstGeom prst="roundRect">
            <a:avLst>
              <a:gd name="adj" fmla="val 0"/>
            </a:avLst>
          </a:prstGeom>
          <a:solidFill>
            <a:srgbClr val="FFFFFF"/>
          </a:solidFill>
          <a:ln w="9525" cap="flat" cmpd="sng">
            <a:solidFill>
              <a:srgbClr val="C8CACA"/>
            </a:solidFill>
            <a:prstDash val="solid"/>
            <a:miter lim="800000"/>
            <a:headEnd type="none" w="sm" len="sm"/>
            <a:tailEnd type="none" w="sm" len="sm"/>
          </a:ln>
          <a:effectLst>
            <a:outerShdw blurRad="57150" dist="19050" dir="5400000" algn="t" rotWithShape="0">
              <a:srgbClr val="000000">
                <a:alpha val="6235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34" name="Google Shape;634;p53"/>
          <p:cNvSpPr txBox="1">
            <a:spLocks noGrp="1"/>
          </p:cNvSpPr>
          <p:nvPr>
            <p:ph type="body" idx="1"/>
            <p:custDataLst>
              <p:tags r:id="rId5"/>
            </p:custDataLst>
          </p:nvPr>
        </p:nvSpPr>
        <p:spPr>
          <a:xfrm>
            <a:off x="6105068" y="1263192"/>
            <a:ext cx="5437708" cy="4489287"/>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90000"/>
              </a:lnSpc>
              <a:spcBef>
                <a:spcPts val="0"/>
              </a:spcBef>
              <a:spcAft>
                <a:spcPts val="0"/>
              </a:spcAft>
              <a:buClr>
                <a:schemeClr val="dk1"/>
              </a:buClr>
              <a:buSzPct val="100000"/>
              <a:buNone/>
            </a:pPr>
            <a:r>
              <a:rPr lang="fr-FR" sz="1600" b="1" dirty="0"/>
              <a:t>Points forts &amp; aptitudes</a:t>
            </a:r>
            <a:endParaRPr dirty="0"/>
          </a:p>
          <a:p>
            <a:pPr marL="685800" lvl="1" indent="-228600" algn="l" rtl="0">
              <a:lnSpc>
                <a:spcPct val="90000"/>
              </a:lnSpc>
              <a:spcBef>
                <a:spcPts val="500"/>
              </a:spcBef>
              <a:spcAft>
                <a:spcPts val="0"/>
              </a:spcAft>
              <a:buClr>
                <a:schemeClr val="dk1"/>
              </a:buClr>
              <a:buSzPct val="100000"/>
              <a:buChar char="•"/>
            </a:pPr>
            <a:r>
              <a:rPr lang="fr-FR" sz="1600" dirty="0"/>
              <a:t>Réfléchi, imaginatif, contenu</a:t>
            </a:r>
            <a:endParaRPr sz="1600" dirty="0"/>
          </a:p>
          <a:p>
            <a:pPr marL="685800" lvl="1" indent="-228600" algn="l" rtl="0">
              <a:lnSpc>
                <a:spcPct val="90000"/>
              </a:lnSpc>
              <a:spcBef>
                <a:spcPts val="500"/>
              </a:spcBef>
              <a:spcAft>
                <a:spcPts val="0"/>
              </a:spcAft>
              <a:buClr>
                <a:schemeClr val="dk1"/>
              </a:buClr>
              <a:buSzPct val="100000"/>
              <a:buChar char="•"/>
            </a:pPr>
            <a:r>
              <a:rPr lang="fr-FR" sz="1600" dirty="0"/>
              <a:t>Capacité d’introspection et de réflexion approfondie sur un sujet</a:t>
            </a:r>
          </a:p>
          <a:p>
            <a:pPr marL="685800" lvl="1" indent="-228600">
              <a:lnSpc>
                <a:spcPct val="100000"/>
              </a:lnSpc>
              <a:buSzPct val="100000"/>
            </a:pPr>
            <a:r>
              <a:rPr lang="fr-FR" sz="1600" dirty="0"/>
              <a:t>Calme, tranquille</a:t>
            </a:r>
          </a:p>
          <a:p>
            <a:pPr marL="685800" lvl="1" indent="-228600">
              <a:lnSpc>
                <a:spcPct val="100000"/>
              </a:lnSpc>
              <a:buSzPct val="100000"/>
            </a:pPr>
            <a:endParaRPr sz="1600" dirty="0"/>
          </a:p>
          <a:p>
            <a:pPr marL="0" lvl="0" indent="0" algn="l" rtl="0">
              <a:lnSpc>
                <a:spcPct val="90000"/>
              </a:lnSpc>
              <a:spcBef>
                <a:spcPts val="1000"/>
              </a:spcBef>
              <a:spcAft>
                <a:spcPts val="0"/>
              </a:spcAft>
              <a:buClr>
                <a:schemeClr val="dk1"/>
              </a:buClr>
              <a:buSzPct val="100000"/>
              <a:buNone/>
            </a:pPr>
            <a:r>
              <a:rPr lang="fr-FR" sz="1600" b="1" dirty="0"/>
              <a:t>Perception</a:t>
            </a:r>
            <a:endParaRPr dirty="0"/>
          </a:p>
          <a:p>
            <a:pPr marL="685800" lvl="1" indent="-228600" algn="l" rtl="0">
              <a:lnSpc>
                <a:spcPct val="90000"/>
              </a:lnSpc>
              <a:spcBef>
                <a:spcPts val="500"/>
              </a:spcBef>
              <a:spcAft>
                <a:spcPts val="0"/>
              </a:spcAft>
              <a:buClr>
                <a:schemeClr val="dk1"/>
              </a:buClr>
              <a:buSzPct val="100000"/>
              <a:buChar char="•"/>
            </a:pPr>
            <a:r>
              <a:rPr lang="fr-FR" sz="1600" dirty="0"/>
              <a:t>Perçoit le monde au travers de l’</a:t>
            </a:r>
            <a:r>
              <a:rPr lang="fr-FR" sz="1600" dirty="0" err="1"/>
              <a:t>imagin’action</a:t>
            </a:r>
            <a:endParaRPr lang="fr-FR" sz="1600" dirty="0"/>
          </a:p>
          <a:p>
            <a:pPr marL="685800" lvl="1" indent="-228600" algn="l" rtl="0">
              <a:lnSpc>
                <a:spcPct val="90000"/>
              </a:lnSpc>
              <a:spcBef>
                <a:spcPts val="500"/>
              </a:spcBef>
              <a:spcAft>
                <a:spcPts val="0"/>
              </a:spcAft>
              <a:buClr>
                <a:schemeClr val="dk1"/>
              </a:buClr>
              <a:buSzPct val="100000"/>
              <a:buChar char="•"/>
            </a:pPr>
            <a:r>
              <a:rPr lang="fr-FR" sz="1600" dirty="0"/>
              <a:t>Prend le temps de visualiser la situation dans son ensemble </a:t>
            </a:r>
          </a:p>
          <a:p>
            <a:pPr marL="685800" lvl="1" indent="-228600" algn="l" rtl="0">
              <a:lnSpc>
                <a:spcPct val="90000"/>
              </a:lnSpc>
              <a:spcBef>
                <a:spcPts val="500"/>
              </a:spcBef>
              <a:spcAft>
                <a:spcPts val="0"/>
              </a:spcAft>
              <a:buClr>
                <a:schemeClr val="dk1"/>
              </a:buClr>
              <a:buSzPct val="100000"/>
              <a:buChar char="•"/>
            </a:pPr>
            <a:endParaRPr sz="1600" dirty="0"/>
          </a:p>
          <a:p>
            <a:pPr marL="0" lvl="0" indent="0" algn="l" rtl="0">
              <a:lnSpc>
                <a:spcPct val="90000"/>
              </a:lnSpc>
              <a:spcBef>
                <a:spcPts val="1000"/>
              </a:spcBef>
              <a:spcAft>
                <a:spcPts val="0"/>
              </a:spcAft>
              <a:buClr>
                <a:schemeClr val="dk1"/>
              </a:buClr>
              <a:buSzPct val="100000"/>
              <a:buNone/>
            </a:pPr>
            <a:r>
              <a:rPr lang="fr-FR" sz="1600" b="1" dirty="0"/>
              <a:t>Canal Complexe</a:t>
            </a:r>
            <a:endParaRPr sz="1600" b="1" dirty="0"/>
          </a:p>
          <a:p>
            <a:pPr marL="685800" lvl="1" indent="-228600" algn="l" rtl="0">
              <a:lnSpc>
                <a:spcPct val="90000"/>
              </a:lnSpc>
              <a:spcBef>
                <a:spcPts val="500"/>
              </a:spcBef>
              <a:spcAft>
                <a:spcPts val="0"/>
              </a:spcAft>
              <a:buClr>
                <a:schemeClr val="dk1"/>
              </a:buClr>
              <a:buSzPct val="100000"/>
              <a:buChar char="•"/>
            </a:pPr>
            <a:r>
              <a:rPr lang="fr-FR" sz="1600" b="1" dirty="0"/>
              <a:t>Mots : </a:t>
            </a:r>
            <a:r>
              <a:rPr lang="fr-FR" sz="1600" dirty="0"/>
              <a:t>simples et projectifs</a:t>
            </a:r>
            <a:endParaRPr dirty="0"/>
          </a:p>
          <a:p>
            <a:pPr marL="685800" lvl="1" indent="-228600" algn="l" rtl="0">
              <a:lnSpc>
                <a:spcPct val="90000"/>
              </a:lnSpc>
              <a:spcBef>
                <a:spcPts val="500"/>
              </a:spcBef>
              <a:spcAft>
                <a:spcPts val="0"/>
              </a:spcAft>
              <a:buClr>
                <a:schemeClr val="dk1"/>
              </a:buClr>
              <a:buSzPct val="100000"/>
              <a:buChar char="•"/>
            </a:pPr>
            <a:r>
              <a:rPr lang="fr-FR" sz="1600" b="1" dirty="0"/>
              <a:t>Ton : </a:t>
            </a:r>
            <a:r>
              <a:rPr lang="fr-FR" sz="1600" dirty="0"/>
              <a:t>calme, monocorde, pas d’émotion particulière</a:t>
            </a:r>
            <a:endParaRPr dirty="0"/>
          </a:p>
          <a:p>
            <a:pPr marL="685800" lvl="1" indent="-228600" algn="l" rtl="0">
              <a:lnSpc>
                <a:spcPct val="90000"/>
              </a:lnSpc>
              <a:spcBef>
                <a:spcPts val="500"/>
              </a:spcBef>
              <a:spcAft>
                <a:spcPts val="0"/>
              </a:spcAft>
              <a:buClr>
                <a:schemeClr val="dk1"/>
              </a:buClr>
              <a:buSzPct val="100000"/>
              <a:buChar char="•"/>
            </a:pPr>
            <a:r>
              <a:rPr lang="fr-FR" sz="1600" b="1" dirty="0"/>
              <a:t>Expression du visage : </a:t>
            </a:r>
            <a:r>
              <a:rPr lang="fr-FR" sz="1600" dirty="0"/>
              <a:t>pas ou peu avec un regard qui va chercher à visualiser les propos</a:t>
            </a:r>
            <a:endParaRPr dirty="0"/>
          </a:p>
          <a:p>
            <a:pPr marL="685800" lvl="1" indent="-228600" algn="l" rtl="0">
              <a:lnSpc>
                <a:spcPct val="90000"/>
              </a:lnSpc>
              <a:spcBef>
                <a:spcPts val="500"/>
              </a:spcBef>
              <a:spcAft>
                <a:spcPts val="0"/>
              </a:spcAft>
              <a:buClr>
                <a:schemeClr val="dk1"/>
              </a:buClr>
              <a:buSzPct val="100000"/>
              <a:buChar char="•"/>
            </a:pPr>
            <a:r>
              <a:rPr lang="fr-FR" sz="1600" b="1" dirty="0"/>
              <a:t>Attitude : </a:t>
            </a:r>
            <a:r>
              <a:rPr lang="fr-FR" sz="1600" dirty="0"/>
              <a:t>droit, peu de gestes</a:t>
            </a:r>
            <a:endParaRPr dirty="0"/>
          </a:p>
        </p:txBody>
      </p:sp>
      <p:sp>
        <p:nvSpPr>
          <p:cNvPr id="635" name="Google Shape;635;p53"/>
          <p:cNvSpPr/>
          <p:nvPr>
            <p:custDataLst>
              <p:tags r:id="rId6"/>
            </p:custDataLst>
          </p:nvPr>
        </p:nvSpPr>
        <p:spPr>
          <a:xfrm rot="-5400000">
            <a:off x="4694409" y="5781082"/>
            <a:ext cx="1050599" cy="1031041"/>
          </a:xfrm>
          <a:custGeom>
            <a:avLst/>
            <a:gdLst/>
            <a:ahLst/>
            <a:cxnLst/>
            <a:rect l="l" t="t" r="r" b="b"/>
            <a:pathLst>
              <a:path w="21600" h="21600" extrusionOk="0">
                <a:moveTo>
                  <a:pt x="3875" y="21544"/>
                </a:moveTo>
                <a:cubicBezTo>
                  <a:pt x="7499" y="13286"/>
                  <a:pt x="13977" y="7221"/>
                  <a:pt x="21600" y="4016"/>
                </a:cubicBezTo>
                <a:lnTo>
                  <a:pt x="20093" y="0"/>
                </a:lnTo>
                <a:cubicBezTo>
                  <a:pt x="11463" y="3599"/>
                  <a:pt x="4120" y="10451"/>
                  <a:pt x="22" y="19792"/>
                </a:cubicBezTo>
                <a:cubicBezTo>
                  <a:pt x="15" y="19809"/>
                  <a:pt x="7" y="19827"/>
                  <a:pt x="0" y="19845"/>
                </a:cubicBezTo>
                <a:lnTo>
                  <a:pt x="3852" y="21600"/>
                </a:lnTo>
                <a:cubicBezTo>
                  <a:pt x="3860" y="21582"/>
                  <a:pt x="3865" y="21562"/>
                  <a:pt x="3875" y="21544"/>
                </a:cubicBezTo>
                <a:close/>
              </a:path>
            </a:pathLst>
          </a:custGeom>
          <a:solidFill>
            <a:srgbClr val="00D0B1"/>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2250"/>
              <a:buFont typeface="Arial"/>
              <a:buNone/>
            </a:pPr>
            <a:endParaRPr sz="2250" b="0" i="0" u="none" strike="noStrike" cap="none">
              <a:solidFill>
                <a:schemeClr val="dk1"/>
              </a:solidFill>
              <a:latin typeface="Calibri"/>
              <a:ea typeface="Calibri"/>
              <a:cs typeface="Calibri"/>
              <a:sym typeface="Calibri"/>
            </a:endParaRPr>
          </a:p>
        </p:txBody>
      </p:sp>
      <p:sp>
        <p:nvSpPr>
          <p:cNvPr id="636" name="Google Shape;636;p53"/>
          <p:cNvSpPr/>
          <p:nvPr>
            <p:custDataLst>
              <p:tags r:id="rId7"/>
            </p:custDataLst>
          </p:nvPr>
        </p:nvSpPr>
        <p:spPr>
          <a:xfrm rot="5190184">
            <a:off x="11017475" y="43886"/>
            <a:ext cx="1050599" cy="1031041"/>
          </a:xfrm>
          <a:custGeom>
            <a:avLst/>
            <a:gdLst/>
            <a:ahLst/>
            <a:cxnLst/>
            <a:rect l="l" t="t" r="r" b="b"/>
            <a:pathLst>
              <a:path w="21600" h="21600" extrusionOk="0">
                <a:moveTo>
                  <a:pt x="3875" y="21544"/>
                </a:moveTo>
                <a:cubicBezTo>
                  <a:pt x="7499" y="13286"/>
                  <a:pt x="13977" y="7221"/>
                  <a:pt x="21600" y="4016"/>
                </a:cubicBezTo>
                <a:lnTo>
                  <a:pt x="20093" y="0"/>
                </a:lnTo>
                <a:cubicBezTo>
                  <a:pt x="11463" y="3599"/>
                  <a:pt x="4120" y="10451"/>
                  <a:pt x="22" y="19792"/>
                </a:cubicBezTo>
                <a:cubicBezTo>
                  <a:pt x="15" y="19809"/>
                  <a:pt x="7" y="19827"/>
                  <a:pt x="0" y="19845"/>
                </a:cubicBezTo>
                <a:lnTo>
                  <a:pt x="3852" y="21600"/>
                </a:lnTo>
                <a:cubicBezTo>
                  <a:pt x="3860" y="21582"/>
                  <a:pt x="3865" y="21562"/>
                  <a:pt x="3875" y="21544"/>
                </a:cubicBezTo>
                <a:close/>
              </a:path>
            </a:pathLst>
          </a:custGeom>
          <a:solidFill>
            <a:srgbClr val="00D0B1"/>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2250"/>
              <a:buFont typeface="Arial"/>
              <a:buNone/>
            </a:pPr>
            <a:endParaRPr sz="2250" b="0" i="0" u="none" strike="noStrike" cap="none">
              <a:solidFill>
                <a:schemeClr val="dk1"/>
              </a:solidFill>
              <a:latin typeface="Calibri"/>
              <a:ea typeface="Calibri"/>
              <a:cs typeface="Calibri"/>
              <a:sym typeface="Calibri"/>
            </a:endParaRPr>
          </a:p>
        </p:txBody>
      </p:sp>
      <p:pic>
        <p:nvPicPr>
          <p:cNvPr id="637" name="Google Shape;637;p53" descr="Couronne contour"/>
          <p:cNvPicPr preferRelativeResize="0"/>
          <p:nvPr>
            <p:custDataLst>
              <p:tags r:id="rId8"/>
            </p:custDataLst>
          </p:nvPr>
        </p:nvPicPr>
        <p:blipFill rotWithShape="1">
          <a:blip r:embed="rId15">
            <a:alphaModFix/>
          </a:blip>
          <a:srcRect/>
          <a:stretch/>
        </p:blipFill>
        <p:spPr>
          <a:xfrm>
            <a:off x="5652366" y="1679245"/>
            <a:ext cx="686391" cy="686391"/>
          </a:xfrm>
          <a:prstGeom prst="rect">
            <a:avLst/>
          </a:prstGeom>
          <a:noFill/>
          <a:ln>
            <a:noFill/>
          </a:ln>
        </p:spPr>
      </p:pic>
      <p:pic>
        <p:nvPicPr>
          <p:cNvPr id="638" name="Google Shape;638;p53" descr="Lunettes contour"/>
          <p:cNvPicPr preferRelativeResize="0"/>
          <p:nvPr>
            <p:custDataLst>
              <p:tags r:id="rId9"/>
            </p:custDataLst>
          </p:nvPr>
        </p:nvPicPr>
        <p:blipFill rotWithShape="1">
          <a:blip r:embed="rId16">
            <a:alphaModFix/>
          </a:blip>
          <a:srcRect/>
          <a:stretch/>
        </p:blipFill>
        <p:spPr>
          <a:xfrm>
            <a:off x="5652367" y="3070224"/>
            <a:ext cx="686391" cy="686391"/>
          </a:xfrm>
          <a:prstGeom prst="rect">
            <a:avLst/>
          </a:prstGeom>
          <a:noFill/>
          <a:ln>
            <a:noFill/>
          </a:ln>
        </p:spPr>
      </p:pic>
      <p:pic>
        <p:nvPicPr>
          <p:cNvPr id="639" name="Google Shape;639;p53" descr="Chat contour"/>
          <p:cNvPicPr preferRelativeResize="0"/>
          <p:nvPr>
            <p:custDataLst>
              <p:tags r:id="rId10"/>
            </p:custDataLst>
          </p:nvPr>
        </p:nvPicPr>
        <p:blipFill rotWithShape="1">
          <a:blip r:embed="rId17">
            <a:alphaModFix/>
          </a:blip>
          <a:srcRect/>
          <a:stretch/>
        </p:blipFill>
        <p:spPr>
          <a:xfrm>
            <a:off x="5652367" y="4484375"/>
            <a:ext cx="686391" cy="686391"/>
          </a:xfrm>
          <a:prstGeom prst="rect">
            <a:avLst/>
          </a:prstGeom>
          <a:noFill/>
          <a:ln>
            <a:noFill/>
          </a:ln>
        </p:spPr>
      </p:pic>
      <p:sp>
        <p:nvSpPr>
          <p:cNvPr id="641" name="Google Shape;641;p53"/>
          <p:cNvSpPr/>
          <p:nvPr>
            <p:custDataLst>
              <p:tags r:id="rId11"/>
            </p:custDataLst>
          </p:nvPr>
        </p:nvSpPr>
        <p:spPr>
          <a:xfrm>
            <a:off x="10779982" y="5494031"/>
            <a:ext cx="1309394" cy="1309394"/>
          </a:xfrm>
          <a:prstGeom prst="ellipse">
            <a:avLst/>
          </a:prstGeom>
          <a:solidFill>
            <a:srgbClr val="00D0B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642" name="Google Shape;642;p53"/>
          <p:cNvPicPr preferRelativeResize="0"/>
          <p:nvPr>
            <p:custDataLst>
              <p:tags r:id="rId12"/>
            </p:custDataLst>
          </p:nvPr>
        </p:nvPicPr>
        <p:blipFill rotWithShape="1">
          <a:blip r:embed="rId18">
            <a:alphaModFix/>
            <a:extLst>
              <a:ext uri="{28A0092B-C50C-407E-A947-70E740481C1C}">
                <a14:useLocalDpi xmlns:a14="http://schemas.microsoft.com/office/drawing/2010/main"/>
              </a:ext>
            </a:extLst>
          </a:blip>
          <a:srcRect/>
          <a:stretch/>
        </p:blipFill>
        <p:spPr>
          <a:xfrm>
            <a:off x="1471576" y="759210"/>
            <a:ext cx="1453410" cy="5438296"/>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34">
                                            <p:txEl>
                                              <p:pRg st="0" end="0"/>
                                            </p:txEl>
                                          </p:spTgt>
                                        </p:tgtEl>
                                        <p:attrNameLst>
                                          <p:attrName>style.visibility</p:attrName>
                                        </p:attrNameLst>
                                      </p:cBhvr>
                                      <p:to>
                                        <p:strVal val="visible"/>
                                      </p:to>
                                    </p:set>
                                    <p:animEffect transition="in" filter="fade">
                                      <p:cBhvr>
                                        <p:cTn id="7" dur="500"/>
                                        <p:tgtEl>
                                          <p:spTgt spid="63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34">
                                            <p:txEl>
                                              <p:pRg st="1" end="1"/>
                                            </p:txEl>
                                          </p:spTgt>
                                        </p:tgtEl>
                                        <p:attrNameLst>
                                          <p:attrName>style.visibility</p:attrName>
                                        </p:attrNameLst>
                                      </p:cBhvr>
                                      <p:to>
                                        <p:strVal val="visible"/>
                                      </p:to>
                                    </p:set>
                                    <p:animEffect transition="in" filter="fade">
                                      <p:cBhvr>
                                        <p:cTn id="10" dur="500"/>
                                        <p:tgtEl>
                                          <p:spTgt spid="634">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634">
                                            <p:txEl>
                                              <p:pRg st="2" end="2"/>
                                            </p:txEl>
                                          </p:spTgt>
                                        </p:tgtEl>
                                        <p:attrNameLst>
                                          <p:attrName>style.visibility</p:attrName>
                                        </p:attrNameLst>
                                      </p:cBhvr>
                                      <p:to>
                                        <p:strVal val="visible"/>
                                      </p:to>
                                    </p:set>
                                    <p:animEffect transition="in" filter="fade">
                                      <p:cBhvr>
                                        <p:cTn id="13" dur="500"/>
                                        <p:tgtEl>
                                          <p:spTgt spid="634">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634">
                                            <p:txEl>
                                              <p:pRg st="3" end="3"/>
                                            </p:txEl>
                                          </p:spTgt>
                                        </p:tgtEl>
                                        <p:attrNameLst>
                                          <p:attrName>style.visibility</p:attrName>
                                        </p:attrNameLst>
                                      </p:cBhvr>
                                      <p:to>
                                        <p:strVal val="visible"/>
                                      </p:to>
                                    </p:set>
                                    <p:animEffect transition="in" filter="fade">
                                      <p:cBhvr>
                                        <p:cTn id="16" dur="500"/>
                                        <p:tgtEl>
                                          <p:spTgt spid="634">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637"/>
                                        </p:tgtEl>
                                        <p:attrNameLst>
                                          <p:attrName>style.visibility</p:attrName>
                                        </p:attrNameLst>
                                      </p:cBhvr>
                                      <p:to>
                                        <p:strVal val="visible"/>
                                      </p:to>
                                    </p:set>
                                    <p:animEffect transition="in" filter="fade">
                                      <p:cBhvr>
                                        <p:cTn id="19" dur="500"/>
                                        <p:tgtEl>
                                          <p:spTgt spid="637"/>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634">
                                            <p:txEl>
                                              <p:pRg st="5" end="5"/>
                                            </p:txEl>
                                          </p:spTgt>
                                        </p:tgtEl>
                                        <p:attrNameLst>
                                          <p:attrName>style.visibility</p:attrName>
                                        </p:attrNameLst>
                                      </p:cBhvr>
                                      <p:to>
                                        <p:strVal val="visible"/>
                                      </p:to>
                                    </p:set>
                                    <p:animEffect transition="in" filter="fade">
                                      <p:cBhvr>
                                        <p:cTn id="24" dur="500"/>
                                        <p:tgtEl>
                                          <p:spTgt spid="634">
                                            <p:txEl>
                                              <p:pRg st="5" end="5"/>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634">
                                            <p:txEl>
                                              <p:pRg st="6" end="6"/>
                                            </p:txEl>
                                          </p:spTgt>
                                        </p:tgtEl>
                                        <p:attrNameLst>
                                          <p:attrName>style.visibility</p:attrName>
                                        </p:attrNameLst>
                                      </p:cBhvr>
                                      <p:to>
                                        <p:strVal val="visible"/>
                                      </p:to>
                                    </p:set>
                                    <p:animEffect transition="in" filter="fade">
                                      <p:cBhvr>
                                        <p:cTn id="27" dur="500"/>
                                        <p:tgtEl>
                                          <p:spTgt spid="634">
                                            <p:txEl>
                                              <p:pRg st="6" end="6"/>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634">
                                            <p:txEl>
                                              <p:pRg st="7" end="7"/>
                                            </p:txEl>
                                          </p:spTgt>
                                        </p:tgtEl>
                                        <p:attrNameLst>
                                          <p:attrName>style.visibility</p:attrName>
                                        </p:attrNameLst>
                                      </p:cBhvr>
                                      <p:to>
                                        <p:strVal val="visible"/>
                                      </p:to>
                                    </p:set>
                                    <p:animEffect transition="in" filter="fade">
                                      <p:cBhvr>
                                        <p:cTn id="30" dur="500"/>
                                        <p:tgtEl>
                                          <p:spTgt spid="634">
                                            <p:txEl>
                                              <p:pRg st="7" end="7"/>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638"/>
                                        </p:tgtEl>
                                        <p:attrNameLst>
                                          <p:attrName>style.visibility</p:attrName>
                                        </p:attrNameLst>
                                      </p:cBhvr>
                                      <p:to>
                                        <p:strVal val="visible"/>
                                      </p:to>
                                    </p:set>
                                    <p:animEffect transition="in" filter="fade">
                                      <p:cBhvr>
                                        <p:cTn id="33" dur="500"/>
                                        <p:tgtEl>
                                          <p:spTgt spid="638"/>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634">
                                            <p:txEl>
                                              <p:pRg st="9" end="9"/>
                                            </p:txEl>
                                          </p:spTgt>
                                        </p:tgtEl>
                                        <p:attrNameLst>
                                          <p:attrName>style.visibility</p:attrName>
                                        </p:attrNameLst>
                                      </p:cBhvr>
                                      <p:to>
                                        <p:strVal val="visible"/>
                                      </p:to>
                                    </p:set>
                                    <p:animEffect transition="in" filter="fade">
                                      <p:cBhvr>
                                        <p:cTn id="38" dur="500"/>
                                        <p:tgtEl>
                                          <p:spTgt spid="634">
                                            <p:txEl>
                                              <p:pRg st="9" end="9"/>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634">
                                            <p:txEl>
                                              <p:pRg st="10" end="10"/>
                                            </p:txEl>
                                          </p:spTgt>
                                        </p:tgtEl>
                                        <p:attrNameLst>
                                          <p:attrName>style.visibility</p:attrName>
                                        </p:attrNameLst>
                                      </p:cBhvr>
                                      <p:to>
                                        <p:strVal val="visible"/>
                                      </p:to>
                                    </p:set>
                                    <p:animEffect transition="in" filter="fade">
                                      <p:cBhvr>
                                        <p:cTn id="41" dur="500"/>
                                        <p:tgtEl>
                                          <p:spTgt spid="634">
                                            <p:txEl>
                                              <p:pRg st="10" end="10"/>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634">
                                            <p:txEl>
                                              <p:pRg st="11" end="11"/>
                                            </p:txEl>
                                          </p:spTgt>
                                        </p:tgtEl>
                                        <p:attrNameLst>
                                          <p:attrName>style.visibility</p:attrName>
                                        </p:attrNameLst>
                                      </p:cBhvr>
                                      <p:to>
                                        <p:strVal val="visible"/>
                                      </p:to>
                                    </p:set>
                                    <p:animEffect transition="in" filter="fade">
                                      <p:cBhvr>
                                        <p:cTn id="44" dur="500"/>
                                        <p:tgtEl>
                                          <p:spTgt spid="634">
                                            <p:txEl>
                                              <p:pRg st="11" end="11"/>
                                            </p:txEl>
                                          </p:spTgt>
                                        </p:tgtEl>
                                      </p:cBhvr>
                                    </p:animEffect>
                                  </p:childTnLst>
                                </p:cTn>
                              </p:par>
                              <p:par>
                                <p:cTn id="45" presetID="10" presetClass="entr" presetSubtype="0" fill="hold" nodeType="withEffect">
                                  <p:stCondLst>
                                    <p:cond delay="0"/>
                                  </p:stCondLst>
                                  <p:childTnLst>
                                    <p:set>
                                      <p:cBhvr>
                                        <p:cTn id="46" dur="1" fill="hold">
                                          <p:stCondLst>
                                            <p:cond delay="0"/>
                                          </p:stCondLst>
                                        </p:cTn>
                                        <p:tgtEl>
                                          <p:spTgt spid="634">
                                            <p:txEl>
                                              <p:pRg st="12" end="12"/>
                                            </p:txEl>
                                          </p:spTgt>
                                        </p:tgtEl>
                                        <p:attrNameLst>
                                          <p:attrName>style.visibility</p:attrName>
                                        </p:attrNameLst>
                                      </p:cBhvr>
                                      <p:to>
                                        <p:strVal val="visible"/>
                                      </p:to>
                                    </p:set>
                                    <p:animEffect transition="in" filter="fade">
                                      <p:cBhvr>
                                        <p:cTn id="47" dur="500"/>
                                        <p:tgtEl>
                                          <p:spTgt spid="634">
                                            <p:txEl>
                                              <p:pRg st="12" end="12"/>
                                            </p:txEl>
                                          </p:spTgt>
                                        </p:tgtEl>
                                      </p:cBhvr>
                                    </p:animEffect>
                                  </p:childTnLst>
                                </p:cTn>
                              </p:par>
                              <p:par>
                                <p:cTn id="48" presetID="10" presetClass="entr" presetSubtype="0" fill="hold" nodeType="withEffect">
                                  <p:stCondLst>
                                    <p:cond delay="0"/>
                                  </p:stCondLst>
                                  <p:childTnLst>
                                    <p:set>
                                      <p:cBhvr>
                                        <p:cTn id="49" dur="1" fill="hold">
                                          <p:stCondLst>
                                            <p:cond delay="0"/>
                                          </p:stCondLst>
                                        </p:cTn>
                                        <p:tgtEl>
                                          <p:spTgt spid="634">
                                            <p:txEl>
                                              <p:pRg st="13" end="13"/>
                                            </p:txEl>
                                          </p:spTgt>
                                        </p:tgtEl>
                                        <p:attrNameLst>
                                          <p:attrName>style.visibility</p:attrName>
                                        </p:attrNameLst>
                                      </p:cBhvr>
                                      <p:to>
                                        <p:strVal val="visible"/>
                                      </p:to>
                                    </p:set>
                                    <p:animEffect transition="in" filter="fade">
                                      <p:cBhvr>
                                        <p:cTn id="50" dur="500"/>
                                        <p:tgtEl>
                                          <p:spTgt spid="634">
                                            <p:txEl>
                                              <p:pRg st="13" end="13"/>
                                            </p:txEl>
                                          </p:spTgt>
                                        </p:tgtEl>
                                      </p:cBhvr>
                                    </p:animEffect>
                                  </p:childTnLst>
                                </p:cTn>
                              </p:par>
                              <p:par>
                                <p:cTn id="51" presetID="10" presetClass="entr" presetSubtype="0" fill="hold" nodeType="withEffect">
                                  <p:stCondLst>
                                    <p:cond delay="0"/>
                                  </p:stCondLst>
                                  <p:childTnLst>
                                    <p:set>
                                      <p:cBhvr>
                                        <p:cTn id="52" dur="1" fill="hold">
                                          <p:stCondLst>
                                            <p:cond delay="0"/>
                                          </p:stCondLst>
                                        </p:cTn>
                                        <p:tgtEl>
                                          <p:spTgt spid="639"/>
                                        </p:tgtEl>
                                        <p:attrNameLst>
                                          <p:attrName>style.visibility</p:attrName>
                                        </p:attrNameLst>
                                      </p:cBhvr>
                                      <p:to>
                                        <p:strVal val="visible"/>
                                      </p:to>
                                    </p:set>
                                    <p:animEffect transition="in" filter="fade">
                                      <p:cBhvr>
                                        <p:cTn id="53" dur="500"/>
                                        <p:tgtEl>
                                          <p:spTgt spid="6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647"/>
        <p:cNvGrpSpPr/>
        <p:nvPr/>
      </p:nvGrpSpPr>
      <p:grpSpPr>
        <a:xfrm>
          <a:off x="0" y="0"/>
          <a:ext cx="0" cy="0"/>
          <a:chOff x="0" y="0"/>
          <a:chExt cx="0" cy="0"/>
        </a:xfrm>
      </p:grpSpPr>
      <p:sp>
        <p:nvSpPr>
          <p:cNvPr id="648" name="Google Shape;648;p54"/>
          <p:cNvSpPr/>
          <p:nvPr>
            <p:custDataLst>
              <p:tags r:id="rId1"/>
            </p:custDataLst>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49" name="Google Shape;649;p54"/>
          <p:cNvSpPr txBox="1">
            <a:spLocks noGrp="1"/>
          </p:cNvSpPr>
          <p:nvPr>
            <p:ph type="title"/>
            <p:custDataLst>
              <p:tags r:id="rId2"/>
            </p:custDataLst>
          </p:nvPr>
        </p:nvSpPr>
        <p:spPr>
          <a:xfrm>
            <a:off x="5120640" y="251871"/>
            <a:ext cx="4711846" cy="61507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00D0B1"/>
              </a:buClr>
              <a:buSzPct val="100000"/>
              <a:buFont typeface="Calibri"/>
              <a:buNone/>
            </a:pPr>
            <a:r>
              <a:rPr lang="fr-FR">
                <a:solidFill>
                  <a:srgbClr val="00D0B1"/>
                </a:solidFill>
              </a:rPr>
              <a:t>Élément Vert</a:t>
            </a:r>
            <a:endParaRPr/>
          </a:p>
        </p:txBody>
      </p:sp>
      <p:sp>
        <p:nvSpPr>
          <p:cNvPr id="650" name="Google Shape;650;p54"/>
          <p:cNvSpPr/>
          <p:nvPr>
            <p:custDataLst>
              <p:tags r:id="rId3"/>
            </p:custDataLst>
          </p:nvPr>
        </p:nvSpPr>
        <p:spPr>
          <a:xfrm>
            <a:off x="0" y="0"/>
            <a:ext cx="4636008" cy="6858000"/>
          </a:xfrm>
          <a:prstGeom prst="rect">
            <a:avLst/>
          </a:prstGeom>
          <a:solidFill>
            <a:srgbClr val="C8CAC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51" name="Google Shape;651;p54"/>
          <p:cNvSpPr/>
          <p:nvPr>
            <p:custDataLst>
              <p:tags r:id="rId4"/>
            </p:custDataLst>
          </p:nvPr>
        </p:nvSpPr>
        <p:spPr>
          <a:xfrm>
            <a:off x="484632" y="559407"/>
            <a:ext cx="3666744" cy="5739187"/>
          </a:xfrm>
          <a:prstGeom prst="roundRect">
            <a:avLst>
              <a:gd name="adj" fmla="val 0"/>
            </a:avLst>
          </a:prstGeom>
          <a:solidFill>
            <a:srgbClr val="FFFFFF"/>
          </a:solidFill>
          <a:ln w="9525" cap="flat" cmpd="sng">
            <a:solidFill>
              <a:srgbClr val="C8CACA"/>
            </a:solidFill>
            <a:prstDash val="solid"/>
            <a:miter lim="800000"/>
            <a:headEnd type="none" w="sm" len="sm"/>
            <a:tailEnd type="none" w="sm" len="sm"/>
          </a:ln>
          <a:effectLst>
            <a:outerShdw blurRad="57150" dist="19050" dir="5400000" algn="t" rotWithShape="0">
              <a:srgbClr val="000000">
                <a:alpha val="6235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52" name="Google Shape;652;p54"/>
          <p:cNvSpPr txBox="1">
            <a:spLocks noGrp="1"/>
          </p:cNvSpPr>
          <p:nvPr>
            <p:ph type="body" idx="1"/>
            <p:custDataLst>
              <p:tags r:id="rId5"/>
            </p:custDataLst>
          </p:nvPr>
        </p:nvSpPr>
        <p:spPr>
          <a:xfrm>
            <a:off x="6105066" y="1004223"/>
            <a:ext cx="5437708" cy="5035402"/>
          </a:xfrm>
          <a:prstGeom prst="rect">
            <a:avLst/>
          </a:prstGeom>
          <a:noFill/>
          <a:ln>
            <a:noFill/>
          </a:ln>
        </p:spPr>
        <p:txBody>
          <a:bodyPr spcFirstLastPara="1" wrap="square" lIns="91425" tIns="45700" rIns="91425" bIns="45700" anchor="t" anchorCtr="0">
            <a:normAutofit fontScale="92500"/>
          </a:bodyPr>
          <a:lstStyle/>
          <a:p>
            <a:pPr marL="0" lvl="0" indent="0" algn="l" rtl="0">
              <a:lnSpc>
                <a:spcPct val="90000"/>
              </a:lnSpc>
              <a:spcBef>
                <a:spcPts val="0"/>
              </a:spcBef>
              <a:spcAft>
                <a:spcPts val="0"/>
              </a:spcAft>
              <a:buClr>
                <a:schemeClr val="dk1"/>
              </a:buClr>
              <a:buSzPts val="1600"/>
              <a:buNone/>
            </a:pPr>
            <a:r>
              <a:rPr lang="fr-FR" sz="1600" b="1" dirty="0"/>
              <a:t>Question fondamentale</a:t>
            </a:r>
            <a:endParaRPr sz="1600" b="1" dirty="0"/>
          </a:p>
          <a:p>
            <a:pPr marL="685800" lvl="1" indent="-228600" algn="l" rtl="0">
              <a:lnSpc>
                <a:spcPct val="90000"/>
              </a:lnSpc>
              <a:spcBef>
                <a:spcPts val="500"/>
              </a:spcBef>
              <a:spcAft>
                <a:spcPts val="0"/>
              </a:spcAft>
              <a:buClr>
                <a:schemeClr val="dk1"/>
              </a:buClr>
              <a:buSzPts val="1600"/>
              <a:buChar char="•"/>
            </a:pPr>
            <a:r>
              <a:rPr lang="fr-FR" sz="1600" dirty="0"/>
              <a:t>Suis-je inclus dans le groupe ?</a:t>
            </a:r>
          </a:p>
          <a:p>
            <a:pPr marL="685800" lvl="1" indent="-127000" algn="l" rtl="0">
              <a:lnSpc>
                <a:spcPct val="90000"/>
              </a:lnSpc>
              <a:spcBef>
                <a:spcPts val="500"/>
              </a:spcBef>
              <a:spcAft>
                <a:spcPts val="0"/>
              </a:spcAft>
              <a:buClr>
                <a:schemeClr val="dk1"/>
              </a:buClr>
              <a:buSzPts val="1600"/>
              <a:buNone/>
            </a:pPr>
            <a:endParaRPr sz="1600" dirty="0"/>
          </a:p>
          <a:p>
            <a:pPr marL="0" lvl="0" indent="0" algn="l" rtl="0">
              <a:lnSpc>
                <a:spcPct val="90000"/>
              </a:lnSpc>
              <a:spcBef>
                <a:spcPts val="1000"/>
              </a:spcBef>
              <a:spcAft>
                <a:spcPts val="0"/>
              </a:spcAft>
              <a:buClr>
                <a:schemeClr val="dk1"/>
              </a:buClr>
              <a:buSzPts val="1600"/>
              <a:buNone/>
            </a:pPr>
            <a:r>
              <a:rPr lang="fr-FR" sz="1600" b="1" dirty="0"/>
              <a:t>Besoin psychologique</a:t>
            </a:r>
            <a:endParaRPr sz="1600" b="1" dirty="0"/>
          </a:p>
          <a:p>
            <a:pPr marL="685800" lvl="1" indent="-228600">
              <a:buSzPts val="1600"/>
            </a:pPr>
            <a:r>
              <a:rPr lang="fr-FR" sz="1600" dirty="0"/>
              <a:t>Avoir sa place dans un collectif.</a:t>
            </a:r>
          </a:p>
          <a:p>
            <a:pPr marL="685800" lvl="1" indent="-228600">
              <a:buSzPts val="1600"/>
            </a:pPr>
            <a:r>
              <a:rPr lang="fr-FR" sz="1600" dirty="0"/>
              <a:t>Être sollicité pour sentir qu’il compte aux yeux des autres</a:t>
            </a:r>
          </a:p>
          <a:p>
            <a:pPr marL="685800" lvl="1" indent="-228600">
              <a:buSzPts val="1600"/>
            </a:pPr>
            <a:r>
              <a:rPr lang="fr-FR" sz="1600" dirty="0"/>
              <a:t>Avoir de l’espace, de la tranquillité et du temps pour soi</a:t>
            </a:r>
          </a:p>
          <a:p>
            <a:pPr marL="685800" lvl="1" indent="-228600">
              <a:buSzPts val="1600"/>
            </a:pPr>
            <a:endParaRPr sz="1600" dirty="0"/>
          </a:p>
          <a:p>
            <a:pPr marL="0" lvl="0" indent="0" algn="l" rtl="0">
              <a:lnSpc>
                <a:spcPct val="90000"/>
              </a:lnSpc>
              <a:spcBef>
                <a:spcPts val="1000"/>
              </a:spcBef>
              <a:spcAft>
                <a:spcPts val="0"/>
              </a:spcAft>
              <a:buClr>
                <a:schemeClr val="dk1"/>
              </a:buClr>
              <a:buSzPts val="1600"/>
              <a:buNone/>
            </a:pPr>
            <a:r>
              <a:rPr lang="fr-FR" sz="1600" b="1" dirty="0"/>
              <a:t>Etat d’inconfort</a:t>
            </a:r>
            <a:endParaRPr sz="1600" b="1" dirty="0"/>
          </a:p>
          <a:p>
            <a:pPr marL="685800" lvl="1" indent="-228600" algn="l" rtl="0">
              <a:lnSpc>
                <a:spcPct val="90000"/>
              </a:lnSpc>
              <a:spcBef>
                <a:spcPts val="500"/>
              </a:spcBef>
              <a:spcAft>
                <a:spcPts val="0"/>
              </a:spcAft>
              <a:buClr>
                <a:schemeClr val="dk1"/>
              </a:buClr>
              <a:buSzPts val="1600"/>
              <a:buChar char="•"/>
            </a:pPr>
            <a:r>
              <a:rPr lang="fr-FR" sz="1600" dirty="0"/>
              <a:t>Difficulté à exprimer ce qu’il ressent ou ce qu’il pense</a:t>
            </a:r>
          </a:p>
          <a:p>
            <a:pPr marL="685800" lvl="1" indent="-228600" algn="l" rtl="0">
              <a:lnSpc>
                <a:spcPct val="90000"/>
              </a:lnSpc>
              <a:spcBef>
                <a:spcPts val="500"/>
              </a:spcBef>
              <a:spcAft>
                <a:spcPts val="0"/>
              </a:spcAft>
              <a:buClr>
                <a:schemeClr val="dk1"/>
              </a:buClr>
              <a:buSzPts val="1600"/>
              <a:buChar char="•"/>
            </a:pPr>
            <a:r>
              <a:rPr lang="fr-FR" sz="1600" dirty="0"/>
              <a:t>Commence plusieurs choses à la fois sans les finir</a:t>
            </a:r>
          </a:p>
          <a:p>
            <a:pPr marL="685800" lvl="1" indent="-228600" algn="l" rtl="0">
              <a:lnSpc>
                <a:spcPct val="90000"/>
              </a:lnSpc>
              <a:spcBef>
                <a:spcPts val="500"/>
              </a:spcBef>
              <a:spcAft>
                <a:spcPts val="0"/>
              </a:spcAft>
              <a:buClr>
                <a:schemeClr val="dk1"/>
              </a:buClr>
              <a:buSzPts val="1600"/>
              <a:buChar char="•"/>
            </a:pPr>
            <a:r>
              <a:rPr lang="fr-FR" sz="1600" dirty="0"/>
              <a:t>Ne demande pas d’aide, reste en retrait</a:t>
            </a:r>
            <a:endParaRPr dirty="0"/>
          </a:p>
          <a:p>
            <a:pPr marL="685800" lvl="1" indent="-127000" algn="l" rtl="0">
              <a:lnSpc>
                <a:spcPct val="90000"/>
              </a:lnSpc>
              <a:spcBef>
                <a:spcPts val="500"/>
              </a:spcBef>
              <a:spcAft>
                <a:spcPts val="0"/>
              </a:spcAft>
              <a:buClr>
                <a:schemeClr val="dk1"/>
              </a:buClr>
              <a:buSzPts val="1600"/>
              <a:buNone/>
            </a:pPr>
            <a:endParaRPr sz="1600" dirty="0"/>
          </a:p>
          <a:p>
            <a:pPr marL="0" lvl="0" indent="0" algn="l" rtl="0">
              <a:lnSpc>
                <a:spcPct val="90000"/>
              </a:lnSpc>
              <a:spcBef>
                <a:spcPts val="1000"/>
              </a:spcBef>
              <a:spcAft>
                <a:spcPts val="0"/>
              </a:spcAft>
              <a:buClr>
                <a:schemeClr val="dk1"/>
              </a:buClr>
              <a:buSzPts val="1600"/>
              <a:buNone/>
            </a:pPr>
            <a:r>
              <a:rPr lang="fr-FR" sz="1600" b="1" dirty="0"/>
              <a:t>Débordement émotionnel (- +)</a:t>
            </a:r>
            <a:endParaRPr dirty="0"/>
          </a:p>
          <a:p>
            <a:pPr marL="685800" lvl="1" indent="-228600" algn="l" rtl="0">
              <a:lnSpc>
                <a:spcPct val="90000"/>
              </a:lnSpc>
              <a:spcBef>
                <a:spcPts val="500"/>
              </a:spcBef>
              <a:spcAft>
                <a:spcPts val="0"/>
              </a:spcAft>
              <a:buClr>
                <a:schemeClr val="dk1"/>
              </a:buClr>
              <a:buSzPts val="1600"/>
              <a:buChar char="•"/>
            </a:pPr>
            <a:r>
              <a:rPr lang="fr-FR" sz="1600" dirty="0"/>
              <a:t>Se sent inadéquat, confus, angoissé</a:t>
            </a:r>
            <a:endParaRPr sz="1600" dirty="0"/>
          </a:p>
          <a:p>
            <a:pPr marL="685800" lvl="1" indent="-228600" algn="l" rtl="0">
              <a:lnSpc>
                <a:spcPct val="90000"/>
              </a:lnSpc>
              <a:spcBef>
                <a:spcPts val="500"/>
              </a:spcBef>
              <a:spcAft>
                <a:spcPts val="0"/>
              </a:spcAft>
              <a:buClr>
                <a:schemeClr val="dk1"/>
              </a:buClr>
              <a:buSzPts val="1600"/>
              <a:buChar char="•"/>
            </a:pPr>
            <a:r>
              <a:rPr lang="fr-FR" sz="1600" dirty="0"/>
              <a:t>Attend passivement, se retire dans l’isolement, « disparaît » physiquement ou dans son monde </a:t>
            </a:r>
            <a:br>
              <a:rPr lang="fr-FR" sz="1600" dirty="0"/>
            </a:br>
            <a:r>
              <a:rPr lang="fr-FR" sz="1600" dirty="0"/>
              <a:t>intérieur</a:t>
            </a:r>
            <a:endParaRPr sz="1600" dirty="0"/>
          </a:p>
        </p:txBody>
      </p:sp>
      <p:sp>
        <p:nvSpPr>
          <p:cNvPr id="653" name="Google Shape;653;p54"/>
          <p:cNvSpPr/>
          <p:nvPr>
            <p:custDataLst>
              <p:tags r:id="rId6"/>
            </p:custDataLst>
          </p:nvPr>
        </p:nvSpPr>
        <p:spPr>
          <a:xfrm rot="-5400000">
            <a:off x="4694409" y="5781082"/>
            <a:ext cx="1050599" cy="1031041"/>
          </a:xfrm>
          <a:custGeom>
            <a:avLst/>
            <a:gdLst/>
            <a:ahLst/>
            <a:cxnLst/>
            <a:rect l="l" t="t" r="r" b="b"/>
            <a:pathLst>
              <a:path w="21600" h="21600" extrusionOk="0">
                <a:moveTo>
                  <a:pt x="3875" y="21544"/>
                </a:moveTo>
                <a:cubicBezTo>
                  <a:pt x="7499" y="13286"/>
                  <a:pt x="13977" y="7221"/>
                  <a:pt x="21600" y="4016"/>
                </a:cubicBezTo>
                <a:lnTo>
                  <a:pt x="20093" y="0"/>
                </a:lnTo>
                <a:cubicBezTo>
                  <a:pt x="11463" y="3599"/>
                  <a:pt x="4120" y="10451"/>
                  <a:pt x="22" y="19792"/>
                </a:cubicBezTo>
                <a:cubicBezTo>
                  <a:pt x="15" y="19809"/>
                  <a:pt x="7" y="19827"/>
                  <a:pt x="0" y="19845"/>
                </a:cubicBezTo>
                <a:lnTo>
                  <a:pt x="3852" y="21600"/>
                </a:lnTo>
                <a:cubicBezTo>
                  <a:pt x="3860" y="21582"/>
                  <a:pt x="3865" y="21562"/>
                  <a:pt x="3875" y="21544"/>
                </a:cubicBezTo>
                <a:close/>
              </a:path>
            </a:pathLst>
          </a:custGeom>
          <a:solidFill>
            <a:srgbClr val="00D0B1"/>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2250"/>
              <a:buFont typeface="Arial"/>
              <a:buNone/>
            </a:pPr>
            <a:endParaRPr sz="2250" b="0" i="0" u="none" strike="noStrike" cap="none">
              <a:solidFill>
                <a:schemeClr val="dk1"/>
              </a:solidFill>
              <a:latin typeface="Calibri"/>
              <a:ea typeface="Calibri"/>
              <a:cs typeface="Calibri"/>
              <a:sym typeface="Calibri"/>
            </a:endParaRPr>
          </a:p>
        </p:txBody>
      </p:sp>
      <p:sp>
        <p:nvSpPr>
          <p:cNvPr id="654" name="Google Shape;654;p54"/>
          <p:cNvSpPr/>
          <p:nvPr>
            <p:custDataLst>
              <p:tags r:id="rId7"/>
            </p:custDataLst>
          </p:nvPr>
        </p:nvSpPr>
        <p:spPr>
          <a:xfrm rot="5190184">
            <a:off x="11017475" y="43886"/>
            <a:ext cx="1050599" cy="1031041"/>
          </a:xfrm>
          <a:custGeom>
            <a:avLst/>
            <a:gdLst/>
            <a:ahLst/>
            <a:cxnLst/>
            <a:rect l="l" t="t" r="r" b="b"/>
            <a:pathLst>
              <a:path w="21600" h="21600" extrusionOk="0">
                <a:moveTo>
                  <a:pt x="3875" y="21544"/>
                </a:moveTo>
                <a:cubicBezTo>
                  <a:pt x="7499" y="13286"/>
                  <a:pt x="13977" y="7221"/>
                  <a:pt x="21600" y="4016"/>
                </a:cubicBezTo>
                <a:lnTo>
                  <a:pt x="20093" y="0"/>
                </a:lnTo>
                <a:cubicBezTo>
                  <a:pt x="11463" y="3599"/>
                  <a:pt x="4120" y="10451"/>
                  <a:pt x="22" y="19792"/>
                </a:cubicBezTo>
                <a:cubicBezTo>
                  <a:pt x="15" y="19809"/>
                  <a:pt x="7" y="19827"/>
                  <a:pt x="0" y="19845"/>
                </a:cubicBezTo>
                <a:lnTo>
                  <a:pt x="3852" y="21600"/>
                </a:lnTo>
                <a:cubicBezTo>
                  <a:pt x="3860" y="21582"/>
                  <a:pt x="3865" y="21562"/>
                  <a:pt x="3875" y="21544"/>
                </a:cubicBezTo>
                <a:close/>
              </a:path>
            </a:pathLst>
          </a:custGeom>
          <a:solidFill>
            <a:srgbClr val="00D0B1"/>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2250"/>
              <a:buFont typeface="Arial"/>
              <a:buNone/>
            </a:pPr>
            <a:endParaRPr sz="2250" b="0" i="0" u="none" strike="noStrike" cap="none">
              <a:solidFill>
                <a:schemeClr val="dk1"/>
              </a:solidFill>
              <a:latin typeface="Calibri"/>
              <a:ea typeface="Calibri"/>
              <a:cs typeface="Calibri"/>
              <a:sym typeface="Calibri"/>
            </a:endParaRPr>
          </a:p>
        </p:txBody>
      </p:sp>
      <p:sp>
        <p:nvSpPr>
          <p:cNvPr id="655" name="Google Shape;655;p54"/>
          <p:cNvSpPr/>
          <p:nvPr>
            <p:custDataLst>
              <p:tags r:id="rId8"/>
            </p:custDataLst>
          </p:nvPr>
        </p:nvSpPr>
        <p:spPr>
          <a:xfrm>
            <a:off x="10779982" y="5494031"/>
            <a:ext cx="1309394" cy="1309394"/>
          </a:xfrm>
          <a:prstGeom prst="ellipse">
            <a:avLst/>
          </a:prstGeom>
          <a:solidFill>
            <a:srgbClr val="00D0B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656" name="Google Shape;656;p54" descr="Partiellement ensoleillé contour"/>
          <p:cNvPicPr preferRelativeResize="0"/>
          <p:nvPr>
            <p:custDataLst>
              <p:tags r:id="rId9"/>
            </p:custDataLst>
          </p:nvPr>
        </p:nvPicPr>
        <p:blipFill rotWithShape="1">
          <a:blip r:embed="rId16">
            <a:alphaModFix/>
          </a:blip>
          <a:srcRect/>
          <a:stretch/>
        </p:blipFill>
        <p:spPr>
          <a:xfrm>
            <a:off x="5629976" y="3521924"/>
            <a:ext cx="686391" cy="686391"/>
          </a:xfrm>
          <a:prstGeom prst="rect">
            <a:avLst/>
          </a:prstGeom>
          <a:noFill/>
          <a:ln>
            <a:noFill/>
          </a:ln>
        </p:spPr>
      </p:pic>
      <p:pic>
        <p:nvPicPr>
          <p:cNvPr id="657" name="Google Shape;657;p54" descr="Foudre contour"/>
          <p:cNvPicPr preferRelativeResize="0"/>
          <p:nvPr>
            <p:custDataLst>
              <p:tags r:id="rId10"/>
            </p:custDataLst>
          </p:nvPr>
        </p:nvPicPr>
        <p:blipFill rotWithShape="1">
          <a:blip r:embed="rId17">
            <a:alphaModFix/>
          </a:blip>
          <a:srcRect/>
          <a:stretch/>
        </p:blipFill>
        <p:spPr>
          <a:xfrm>
            <a:off x="5630463" y="4978125"/>
            <a:ext cx="691196" cy="691196"/>
          </a:xfrm>
          <a:prstGeom prst="rect">
            <a:avLst/>
          </a:prstGeom>
          <a:noFill/>
          <a:ln>
            <a:noFill/>
          </a:ln>
        </p:spPr>
      </p:pic>
      <p:pic>
        <p:nvPicPr>
          <p:cNvPr id="658" name="Google Shape;658;p54" descr="Puzzle contour"/>
          <p:cNvPicPr preferRelativeResize="0"/>
          <p:nvPr>
            <p:custDataLst>
              <p:tags r:id="rId11"/>
            </p:custDataLst>
          </p:nvPr>
        </p:nvPicPr>
        <p:blipFill rotWithShape="1">
          <a:blip r:embed="rId18">
            <a:alphaModFix/>
          </a:blip>
          <a:srcRect/>
          <a:stretch/>
        </p:blipFill>
        <p:spPr>
          <a:xfrm rot="-5400000">
            <a:off x="5620434" y="1188679"/>
            <a:ext cx="691196" cy="691196"/>
          </a:xfrm>
          <a:prstGeom prst="rect">
            <a:avLst/>
          </a:prstGeom>
          <a:noFill/>
          <a:ln>
            <a:noFill/>
          </a:ln>
        </p:spPr>
      </p:pic>
      <p:pic>
        <p:nvPicPr>
          <p:cNvPr id="659" name="Google Shape;659;p54" descr="Ouverture contour"/>
          <p:cNvPicPr preferRelativeResize="0"/>
          <p:nvPr>
            <p:custDataLst>
              <p:tags r:id="rId12"/>
            </p:custDataLst>
          </p:nvPr>
        </p:nvPicPr>
        <p:blipFill rotWithShape="1">
          <a:blip r:embed="rId19">
            <a:alphaModFix/>
          </a:blip>
          <a:srcRect/>
          <a:stretch/>
        </p:blipFill>
        <p:spPr>
          <a:xfrm>
            <a:off x="5620434" y="2126220"/>
            <a:ext cx="686391" cy="686391"/>
          </a:xfrm>
          <a:prstGeom prst="rect">
            <a:avLst/>
          </a:prstGeom>
          <a:noFill/>
          <a:ln>
            <a:noFill/>
          </a:ln>
        </p:spPr>
      </p:pic>
      <p:pic>
        <p:nvPicPr>
          <p:cNvPr id="660" name="Google Shape;660;p54" descr="Une image contenant texte, plante, agave&#10;&#10;Description générée automatiquement"/>
          <p:cNvPicPr preferRelativeResize="0"/>
          <p:nvPr>
            <p:custDataLst>
              <p:tags r:id="rId13"/>
            </p:custDataLst>
          </p:nvPr>
        </p:nvPicPr>
        <p:blipFill rotWithShape="1">
          <a:blip r:embed="rId20">
            <a:alphaModFix/>
            <a:extLst>
              <a:ext uri="{28A0092B-C50C-407E-A947-70E740481C1C}">
                <a14:useLocalDpi xmlns:a14="http://schemas.microsoft.com/office/drawing/2010/main"/>
              </a:ext>
            </a:extLst>
          </a:blip>
          <a:srcRect/>
          <a:stretch/>
        </p:blipFill>
        <p:spPr>
          <a:xfrm>
            <a:off x="1676349" y="693435"/>
            <a:ext cx="1555366" cy="547113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52">
                                            <p:txEl>
                                              <p:pRg st="0" end="0"/>
                                            </p:txEl>
                                          </p:spTgt>
                                        </p:tgtEl>
                                        <p:attrNameLst>
                                          <p:attrName>style.visibility</p:attrName>
                                        </p:attrNameLst>
                                      </p:cBhvr>
                                      <p:to>
                                        <p:strVal val="visible"/>
                                      </p:to>
                                    </p:set>
                                    <p:animEffect transition="in" filter="fade">
                                      <p:cBhvr>
                                        <p:cTn id="7" dur="500"/>
                                        <p:tgtEl>
                                          <p:spTgt spid="65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52">
                                            <p:txEl>
                                              <p:pRg st="1" end="1"/>
                                            </p:txEl>
                                          </p:spTgt>
                                        </p:tgtEl>
                                        <p:attrNameLst>
                                          <p:attrName>style.visibility</p:attrName>
                                        </p:attrNameLst>
                                      </p:cBhvr>
                                      <p:to>
                                        <p:strVal val="visible"/>
                                      </p:to>
                                    </p:set>
                                    <p:animEffect transition="in" filter="fade">
                                      <p:cBhvr>
                                        <p:cTn id="10" dur="500"/>
                                        <p:tgtEl>
                                          <p:spTgt spid="652">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658"/>
                                        </p:tgtEl>
                                        <p:attrNameLst>
                                          <p:attrName>style.visibility</p:attrName>
                                        </p:attrNameLst>
                                      </p:cBhvr>
                                      <p:to>
                                        <p:strVal val="visible"/>
                                      </p:to>
                                    </p:set>
                                    <p:animEffect transition="in" filter="fade">
                                      <p:cBhvr>
                                        <p:cTn id="13" dur="500"/>
                                        <p:tgtEl>
                                          <p:spTgt spid="65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652">
                                            <p:txEl>
                                              <p:pRg st="3" end="3"/>
                                            </p:txEl>
                                          </p:spTgt>
                                        </p:tgtEl>
                                        <p:attrNameLst>
                                          <p:attrName>style.visibility</p:attrName>
                                        </p:attrNameLst>
                                      </p:cBhvr>
                                      <p:to>
                                        <p:strVal val="visible"/>
                                      </p:to>
                                    </p:set>
                                    <p:animEffect transition="in" filter="fade">
                                      <p:cBhvr>
                                        <p:cTn id="18" dur="500"/>
                                        <p:tgtEl>
                                          <p:spTgt spid="652">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659"/>
                                        </p:tgtEl>
                                        <p:attrNameLst>
                                          <p:attrName>style.visibility</p:attrName>
                                        </p:attrNameLst>
                                      </p:cBhvr>
                                      <p:to>
                                        <p:strVal val="visible"/>
                                      </p:to>
                                    </p:set>
                                    <p:animEffect transition="in" filter="fade">
                                      <p:cBhvr>
                                        <p:cTn id="21" dur="500"/>
                                        <p:tgtEl>
                                          <p:spTgt spid="659"/>
                                        </p:tgtEl>
                                      </p:cBhvr>
                                    </p:animEffect>
                                  </p:childTnLst>
                                </p:cTn>
                              </p:par>
                              <p:par>
                                <p:cTn id="22" presetID="10" presetClass="entr" presetSubtype="0" fill="hold" nodeType="withEffect">
                                  <p:stCondLst>
                                    <p:cond delay="0"/>
                                  </p:stCondLst>
                                  <p:childTnLst>
                                    <p:set>
                                      <p:cBhvr>
                                        <p:cTn id="23" dur="1" fill="hold">
                                          <p:stCondLst>
                                            <p:cond delay="0"/>
                                          </p:stCondLst>
                                        </p:cTn>
                                        <p:tgtEl>
                                          <p:spTgt spid="652">
                                            <p:txEl>
                                              <p:pRg st="4" end="4"/>
                                            </p:txEl>
                                          </p:spTgt>
                                        </p:tgtEl>
                                        <p:attrNameLst>
                                          <p:attrName>style.visibility</p:attrName>
                                        </p:attrNameLst>
                                      </p:cBhvr>
                                      <p:to>
                                        <p:strVal val="visible"/>
                                      </p:to>
                                    </p:set>
                                    <p:animEffect transition="in" filter="fade">
                                      <p:cBhvr>
                                        <p:cTn id="24" dur="500"/>
                                        <p:tgtEl>
                                          <p:spTgt spid="652">
                                            <p:txEl>
                                              <p:pRg st="4" end="4"/>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652">
                                            <p:txEl>
                                              <p:pRg st="5" end="5"/>
                                            </p:txEl>
                                          </p:spTgt>
                                        </p:tgtEl>
                                        <p:attrNameLst>
                                          <p:attrName>style.visibility</p:attrName>
                                        </p:attrNameLst>
                                      </p:cBhvr>
                                      <p:to>
                                        <p:strVal val="visible"/>
                                      </p:to>
                                    </p:set>
                                    <p:animEffect transition="in" filter="fade">
                                      <p:cBhvr>
                                        <p:cTn id="27" dur="500"/>
                                        <p:tgtEl>
                                          <p:spTgt spid="652">
                                            <p:txEl>
                                              <p:pRg st="5" end="5"/>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652">
                                            <p:txEl>
                                              <p:pRg st="6" end="6"/>
                                            </p:txEl>
                                          </p:spTgt>
                                        </p:tgtEl>
                                        <p:attrNameLst>
                                          <p:attrName>style.visibility</p:attrName>
                                        </p:attrNameLst>
                                      </p:cBhvr>
                                      <p:to>
                                        <p:strVal val="visible"/>
                                      </p:to>
                                    </p:set>
                                    <p:animEffect transition="in" filter="fade">
                                      <p:cBhvr>
                                        <p:cTn id="30" dur="500"/>
                                        <p:tgtEl>
                                          <p:spTgt spid="652">
                                            <p:txEl>
                                              <p:pRg st="6" end="6"/>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652">
                                            <p:txEl>
                                              <p:pRg st="8" end="8"/>
                                            </p:txEl>
                                          </p:spTgt>
                                        </p:tgtEl>
                                        <p:attrNameLst>
                                          <p:attrName>style.visibility</p:attrName>
                                        </p:attrNameLst>
                                      </p:cBhvr>
                                      <p:to>
                                        <p:strVal val="visible"/>
                                      </p:to>
                                    </p:set>
                                    <p:animEffect transition="in" filter="fade">
                                      <p:cBhvr>
                                        <p:cTn id="35" dur="500"/>
                                        <p:tgtEl>
                                          <p:spTgt spid="652">
                                            <p:txEl>
                                              <p:pRg st="8" end="8"/>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652">
                                            <p:txEl>
                                              <p:pRg st="9" end="9"/>
                                            </p:txEl>
                                          </p:spTgt>
                                        </p:tgtEl>
                                        <p:attrNameLst>
                                          <p:attrName>style.visibility</p:attrName>
                                        </p:attrNameLst>
                                      </p:cBhvr>
                                      <p:to>
                                        <p:strVal val="visible"/>
                                      </p:to>
                                    </p:set>
                                    <p:animEffect transition="in" filter="fade">
                                      <p:cBhvr>
                                        <p:cTn id="38" dur="500"/>
                                        <p:tgtEl>
                                          <p:spTgt spid="652">
                                            <p:txEl>
                                              <p:pRg st="9" end="9"/>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652">
                                            <p:txEl>
                                              <p:pRg st="10" end="10"/>
                                            </p:txEl>
                                          </p:spTgt>
                                        </p:tgtEl>
                                        <p:attrNameLst>
                                          <p:attrName>style.visibility</p:attrName>
                                        </p:attrNameLst>
                                      </p:cBhvr>
                                      <p:to>
                                        <p:strVal val="visible"/>
                                      </p:to>
                                    </p:set>
                                    <p:animEffect transition="in" filter="fade">
                                      <p:cBhvr>
                                        <p:cTn id="41" dur="500"/>
                                        <p:tgtEl>
                                          <p:spTgt spid="652">
                                            <p:txEl>
                                              <p:pRg st="10" end="10"/>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652">
                                            <p:txEl>
                                              <p:pRg st="11" end="11"/>
                                            </p:txEl>
                                          </p:spTgt>
                                        </p:tgtEl>
                                        <p:attrNameLst>
                                          <p:attrName>style.visibility</p:attrName>
                                        </p:attrNameLst>
                                      </p:cBhvr>
                                      <p:to>
                                        <p:strVal val="visible"/>
                                      </p:to>
                                    </p:set>
                                    <p:animEffect transition="in" filter="fade">
                                      <p:cBhvr>
                                        <p:cTn id="44" dur="500"/>
                                        <p:tgtEl>
                                          <p:spTgt spid="652">
                                            <p:txEl>
                                              <p:pRg st="11" end="11"/>
                                            </p:txEl>
                                          </p:spTgt>
                                        </p:tgtEl>
                                      </p:cBhvr>
                                    </p:animEffect>
                                  </p:childTnLst>
                                </p:cTn>
                              </p:par>
                              <p:par>
                                <p:cTn id="45" presetID="10" presetClass="entr" presetSubtype="0" fill="hold" nodeType="withEffect">
                                  <p:stCondLst>
                                    <p:cond delay="0"/>
                                  </p:stCondLst>
                                  <p:childTnLst>
                                    <p:set>
                                      <p:cBhvr>
                                        <p:cTn id="46" dur="1" fill="hold">
                                          <p:stCondLst>
                                            <p:cond delay="0"/>
                                          </p:stCondLst>
                                        </p:cTn>
                                        <p:tgtEl>
                                          <p:spTgt spid="656"/>
                                        </p:tgtEl>
                                        <p:attrNameLst>
                                          <p:attrName>style.visibility</p:attrName>
                                        </p:attrNameLst>
                                      </p:cBhvr>
                                      <p:to>
                                        <p:strVal val="visible"/>
                                      </p:to>
                                    </p:set>
                                    <p:animEffect transition="in" filter="fade">
                                      <p:cBhvr>
                                        <p:cTn id="47" dur="500"/>
                                        <p:tgtEl>
                                          <p:spTgt spid="656"/>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652">
                                            <p:txEl>
                                              <p:pRg st="13" end="13"/>
                                            </p:txEl>
                                          </p:spTgt>
                                        </p:tgtEl>
                                        <p:attrNameLst>
                                          <p:attrName>style.visibility</p:attrName>
                                        </p:attrNameLst>
                                      </p:cBhvr>
                                      <p:to>
                                        <p:strVal val="visible"/>
                                      </p:to>
                                    </p:set>
                                    <p:animEffect transition="in" filter="fade">
                                      <p:cBhvr>
                                        <p:cTn id="52" dur="500"/>
                                        <p:tgtEl>
                                          <p:spTgt spid="652">
                                            <p:txEl>
                                              <p:pRg st="13" end="13"/>
                                            </p:txEl>
                                          </p:spTgt>
                                        </p:tgtEl>
                                      </p:cBhvr>
                                    </p:animEffect>
                                  </p:childTnLst>
                                </p:cTn>
                              </p:par>
                              <p:par>
                                <p:cTn id="53" presetID="10" presetClass="entr" presetSubtype="0" fill="hold" nodeType="withEffect">
                                  <p:stCondLst>
                                    <p:cond delay="0"/>
                                  </p:stCondLst>
                                  <p:childTnLst>
                                    <p:set>
                                      <p:cBhvr>
                                        <p:cTn id="54" dur="1" fill="hold">
                                          <p:stCondLst>
                                            <p:cond delay="0"/>
                                          </p:stCondLst>
                                        </p:cTn>
                                        <p:tgtEl>
                                          <p:spTgt spid="652">
                                            <p:txEl>
                                              <p:pRg st="14" end="14"/>
                                            </p:txEl>
                                          </p:spTgt>
                                        </p:tgtEl>
                                        <p:attrNameLst>
                                          <p:attrName>style.visibility</p:attrName>
                                        </p:attrNameLst>
                                      </p:cBhvr>
                                      <p:to>
                                        <p:strVal val="visible"/>
                                      </p:to>
                                    </p:set>
                                    <p:animEffect transition="in" filter="fade">
                                      <p:cBhvr>
                                        <p:cTn id="55" dur="500"/>
                                        <p:tgtEl>
                                          <p:spTgt spid="652">
                                            <p:txEl>
                                              <p:pRg st="14" end="14"/>
                                            </p:txEl>
                                          </p:spTgt>
                                        </p:tgtEl>
                                      </p:cBhvr>
                                    </p:animEffect>
                                  </p:childTnLst>
                                </p:cTn>
                              </p:par>
                              <p:par>
                                <p:cTn id="56" presetID="10" presetClass="entr" presetSubtype="0" fill="hold" nodeType="withEffect">
                                  <p:stCondLst>
                                    <p:cond delay="0"/>
                                  </p:stCondLst>
                                  <p:childTnLst>
                                    <p:set>
                                      <p:cBhvr>
                                        <p:cTn id="57" dur="1" fill="hold">
                                          <p:stCondLst>
                                            <p:cond delay="0"/>
                                          </p:stCondLst>
                                        </p:cTn>
                                        <p:tgtEl>
                                          <p:spTgt spid="652">
                                            <p:txEl>
                                              <p:pRg st="15" end="15"/>
                                            </p:txEl>
                                          </p:spTgt>
                                        </p:tgtEl>
                                        <p:attrNameLst>
                                          <p:attrName>style.visibility</p:attrName>
                                        </p:attrNameLst>
                                      </p:cBhvr>
                                      <p:to>
                                        <p:strVal val="visible"/>
                                      </p:to>
                                    </p:set>
                                    <p:animEffect transition="in" filter="fade">
                                      <p:cBhvr>
                                        <p:cTn id="58" dur="500"/>
                                        <p:tgtEl>
                                          <p:spTgt spid="652">
                                            <p:txEl>
                                              <p:pRg st="15" end="15"/>
                                            </p:txEl>
                                          </p:spTgt>
                                        </p:tgtEl>
                                      </p:cBhvr>
                                    </p:animEffect>
                                  </p:childTnLst>
                                </p:cTn>
                              </p:par>
                              <p:par>
                                <p:cTn id="59" presetID="10" presetClass="entr" presetSubtype="0" fill="hold" nodeType="withEffect">
                                  <p:stCondLst>
                                    <p:cond delay="0"/>
                                  </p:stCondLst>
                                  <p:childTnLst>
                                    <p:set>
                                      <p:cBhvr>
                                        <p:cTn id="60" dur="1" fill="hold">
                                          <p:stCondLst>
                                            <p:cond delay="0"/>
                                          </p:stCondLst>
                                        </p:cTn>
                                        <p:tgtEl>
                                          <p:spTgt spid="657"/>
                                        </p:tgtEl>
                                        <p:attrNameLst>
                                          <p:attrName>style.visibility</p:attrName>
                                        </p:attrNameLst>
                                      </p:cBhvr>
                                      <p:to>
                                        <p:strVal val="visible"/>
                                      </p:to>
                                    </p:set>
                                    <p:animEffect transition="in" filter="fade">
                                      <p:cBhvr>
                                        <p:cTn id="61" dur="500"/>
                                        <p:tgtEl>
                                          <p:spTgt spid="6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677"/>
        <p:cNvGrpSpPr/>
        <p:nvPr/>
      </p:nvGrpSpPr>
      <p:grpSpPr>
        <a:xfrm>
          <a:off x="0" y="0"/>
          <a:ext cx="0" cy="0"/>
          <a:chOff x="0" y="0"/>
          <a:chExt cx="0" cy="0"/>
        </a:xfrm>
      </p:grpSpPr>
      <p:sp>
        <p:nvSpPr>
          <p:cNvPr id="678" name="Google Shape;678;p57"/>
          <p:cNvSpPr/>
          <p:nvPr>
            <p:custDataLst>
              <p:tags r:id="rId1"/>
            </p:custDataLst>
          </p:nvPr>
        </p:nvSpPr>
        <p:spPr>
          <a:xfrm>
            <a:off x="0" y="2294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79" name="Google Shape;679;p57"/>
          <p:cNvSpPr txBox="1">
            <a:spLocks noGrp="1"/>
          </p:cNvSpPr>
          <p:nvPr>
            <p:ph type="title"/>
            <p:custDataLst>
              <p:tags r:id="rId2"/>
            </p:custDataLst>
          </p:nvPr>
        </p:nvSpPr>
        <p:spPr>
          <a:xfrm>
            <a:off x="5120640" y="251871"/>
            <a:ext cx="4711846" cy="61507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FFDF89"/>
              </a:buClr>
              <a:buSzPct val="100000"/>
              <a:buFont typeface="Calibri"/>
              <a:buNone/>
            </a:pPr>
            <a:r>
              <a:rPr lang="fr-FR" dirty="0">
                <a:solidFill>
                  <a:srgbClr val="FFDF89"/>
                </a:solidFill>
              </a:rPr>
              <a:t>Élément Jaune (++)</a:t>
            </a:r>
            <a:endParaRPr dirty="0"/>
          </a:p>
        </p:txBody>
      </p:sp>
      <p:sp>
        <p:nvSpPr>
          <p:cNvPr id="680" name="Google Shape;680;p57"/>
          <p:cNvSpPr/>
          <p:nvPr>
            <p:custDataLst>
              <p:tags r:id="rId3"/>
            </p:custDataLst>
          </p:nvPr>
        </p:nvSpPr>
        <p:spPr>
          <a:xfrm>
            <a:off x="0" y="0"/>
            <a:ext cx="4636008" cy="6858000"/>
          </a:xfrm>
          <a:prstGeom prst="rect">
            <a:avLst/>
          </a:prstGeom>
          <a:solidFill>
            <a:srgbClr val="C8CAC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81" name="Google Shape;681;p57"/>
          <p:cNvSpPr/>
          <p:nvPr>
            <p:custDataLst>
              <p:tags r:id="rId4"/>
            </p:custDataLst>
          </p:nvPr>
        </p:nvSpPr>
        <p:spPr>
          <a:xfrm>
            <a:off x="484632" y="559407"/>
            <a:ext cx="3666744" cy="5739187"/>
          </a:xfrm>
          <a:prstGeom prst="roundRect">
            <a:avLst>
              <a:gd name="adj" fmla="val 0"/>
            </a:avLst>
          </a:prstGeom>
          <a:solidFill>
            <a:srgbClr val="FFFFFF"/>
          </a:solidFill>
          <a:ln w="9525" cap="flat" cmpd="sng">
            <a:solidFill>
              <a:srgbClr val="C8CACA"/>
            </a:solidFill>
            <a:prstDash val="solid"/>
            <a:miter lim="800000"/>
            <a:headEnd type="none" w="sm" len="sm"/>
            <a:tailEnd type="none" w="sm" len="sm"/>
          </a:ln>
          <a:effectLst>
            <a:outerShdw blurRad="57150" dist="19050" dir="5400000" algn="t" rotWithShape="0">
              <a:srgbClr val="000000">
                <a:alpha val="6235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82" name="Google Shape;682;p57"/>
          <p:cNvSpPr txBox="1">
            <a:spLocks noGrp="1"/>
          </p:cNvSpPr>
          <p:nvPr>
            <p:ph type="body" idx="1"/>
            <p:custDataLst>
              <p:tags r:id="rId5"/>
            </p:custDataLst>
          </p:nvPr>
        </p:nvSpPr>
        <p:spPr>
          <a:xfrm>
            <a:off x="6105542" y="1407132"/>
            <a:ext cx="5716144" cy="4590853"/>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ct val="100000"/>
              <a:buNone/>
            </a:pPr>
            <a:r>
              <a:rPr lang="fr-FR" sz="1600" b="1" dirty="0"/>
              <a:t>Points forts &amp; aptitudes</a:t>
            </a:r>
            <a:endParaRPr dirty="0"/>
          </a:p>
          <a:p>
            <a:pPr marL="685800" lvl="1" indent="-228600" algn="l" rtl="0">
              <a:lnSpc>
                <a:spcPct val="90000"/>
              </a:lnSpc>
              <a:spcBef>
                <a:spcPts val="500"/>
              </a:spcBef>
              <a:spcAft>
                <a:spcPts val="0"/>
              </a:spcAft>
              <a:buClr>
                <a:schemeClr val="dk1"/>
              </a:buClr>
              <a:buSzPct val="100000"/>
              <a:buChar char="•"/>
            </a:pPr>
            <a:r>
              <a:rPr lang="fr-FR" sz="1600" dirty="0"/>
              <a:t>Spontané, enthousiaste, énergique</a:t>
            </a:r>
            <a:endParaRPr sz="1600" dirty="0"/>
          </a:p>
          <a:p>
            <a:pPr marL="685800" lvl="1" indent="-228600" algn="l" rtl="0">
              <a:lnSpc>
                <a:spcPct val="90000"/>
              </a:lnSpc>
              <a:spcBef>
                <a:spcPts val="500"/>
              </a:spcBef>
              <a:spcAft>
                <a:spcPts val="0"/>
              </a:spcAft>
              <a:buClr>
                <a:schemeClr val="dk1"/>
              </a:buClr>
              <a:buSzPct val="100000"/>
              <a:buChar char="•"/>
            </a:pPr>
            <a:r>
              <a:rPr lang="fr-FR" sz="1600" dirty="0"/>
              <a:t>Optimiste, dédramatise </a:t>
            </a:r>
          </a:p>
          <a:p>
            <a:pPr marL="685800" lvl="1" indent="-228600" algn="l" rtl="0">
              <a:lnSpc>
                <a:spcPct val="90000"/>
              </a:lnSpc>
              <a:spcBef>
                <a:spcPts val="500"/>
              </a:spcBef>
              <a:spcAft>
                <a:spcPts val="0"/>
              </a:spcAft>
              <a:buClr>
                <a:schemeClr val="dk1"/>
              </a:buClr>
              <a:buSzPct val="100000"/>
              <a:buChar char="•"/>
            </a:pPr>
            <a:r>
              <a:rPr lang="fr-FR" sz="1600" dirty="0"/>
              <a:t>Capacité à nouer des contacts </a:t>
            </a:r>
          </a:p>
          <a:p>
            <a:pPr marL="685800" lvl="1" indent="-228600" algn="l" rtl="0">
              <a:lnSpc>
                <a:spcPct val="90000"/>
              </a:lnSpc>
              <a:spcBef>
                <a:spcPts val="500"/>
              </a:spcBef>
              <a:spcAft>
                <a:spcPts val="0"/>
              </a:spcAft>
              <a:buClr>
                <a:schemeClr val="dk1"/>
              </a:buClr>
              <a:buSzPct val="100000"/>
              <a:buChar char="•"/>
            </a:pPr>
            <a:endParaRPr sz="1600" dirty="0"/>
          </a:p>
          <a:p>
            <a:pPr marL="0" lvl="0" indent="0" algn="l" rtl="0">
              <a:lnSpc>
                <a:spcPct val="90000"/>
              </a:lnSpc>
              <a:spcBef>
                <a:spcPts val="1000"/>
              </a:spcBef>
              <a:spcAft>
                <a:spcPts val="0"/>
              </a:spcAft>
              <a:buClr>
                <a:schemeClr val="dk1"/>
              </a:buClr>
              <a:buSzPct val="100000"/>
              <a:buNone/>
            </a:pPr>
            <a:r>
              <a:rPr lang="fr-FR" sz="1600" b="1" dirty="0"/>
              <a:t>Perception</a:t>
            </a:r>
            <a:endParaRPr dirty="0"/>
          </a:p>
          <a:p>
            <a:pPr marL="685800" lvl="1" indent="-228600" algn="l" rtl="0">
              <a:lnSpc>
                <a:spcPct val="90000"/>
              </a:lnSpc>
              <a:spcBef>
                <a:spcPts val="500"/>
              </a:spcBef>
              <a:spcAft>
                <a:spcPts val="0"/>
              </a:spcAft>
              <a:buClr>
                <a:schemeClr val="dk1"/>
              </a:buClr>
              <a:buSzPct val="100000"/>
              <a:buChar char="•"/>
            </a:pPr>
            <a:r>
              <a:rPr lang="fr-FR" sz="1600" dirty="0"/>
              <a:t>La réaction : il réagit naturellement, sans filtre</a:t>
            </a:r>
          </a:p>
          <a:p>
            <a:pPr marL="685800" lvl="1" indent="-228600">
              <a:buSzPct val="100000"/>
            </a:pPr>
            <a:r>
              <a:rPr lang="fr-FR" sz="1600" dirty="0"/>
              <a:t>Exprime spontanément ce qu’il aime ou déteste</a:t>
            </a:r>
          </a:p>
          <a:p>
            <a:pPr marL="685800" lvl="1" indent="-228600">
              <a:buSzPct val="100000"/>
            </a:pPr>
            <a:endParaRPr sz="1600" dirty="0"/>
          </a:p>
          <a:p>
            <a:pPr marL="0" lvl="0" indent="0" algn="l" rtl="0">
              <a:lnSpc>
                <a:spcPct val="90000"/>
              </a:lnSpc>
              <a:spcBef>
                <a:spcPts val="1000"/>
              </a:spcBef>
              <a:spcAft>
                <a:spcPts val="0"/>
              </a:spcAft>
              <a:buClr>
                <a:schemeClr val="dk1"/>
              </a:buClr>
              <a:buSzPct val="100000"/>
              <a:buNone/>
            </a:pPr>
            <a:r>
              <a:rPr lang="fr-FR" sz="1600" b="1" dirty="0"/>
              <a:t>Canal Ludique Energique</a:t>
            </a:r>
            <a:endParaRPr sz="1600" b="1" dirty="0"/>
          </a:p>
          <a:p>
            <a:pPr marL="685800" lvl="1" indent="-228600" algn="l" rtl="0">
              <a:lnSpc>
                <a:spcPct val="90000"/>
              </a:lnSpc>
              <a:spcBef>
                <a:spcPts val="500"/>
              </a:spcBef>
              <a:spcAft>
                <a:spcPts val="0"/>
              </a:spcAft>
              <a:buClr>
                <a:schemeClr val="dk1"/>
              </a:buClr>
              <a:buSzPct val="100000"/>
              <a:buChar char="•"/>
            </a:pPr>
            <a:r>
              <a:rPr lang="fr-FR" sz="1600" b="1" dirty="0"/>
              <a:t>Mots : </a:t>
            </a:r>
            <a:r>
              <a:rPr lang="fr-FR" sz="1600" dirty="0"/>
              <a:t>registre des onomatopées et expressions métaphoriques percutantes</a:t>
            </a:r>
            <a:endParaRPr dirty="0"/>
          </a:p>
          <a:p>
            <a:pPr marL="685800" lvl="1" indent="-228600" algn="l" rtl="0">
              <a:lnSpc>
                <a:spcPct val="90000"/>
              </a:lnSpc>
              <a:spcBef>
                <a:spcPts val="500"/>
              </a:spcBef>
              <a:spcAft>
                <a:spcPts val="0"/>
              </a:spcAft>
              <a:buClr>
                <a:schemeClr val="dk1"/>
              </a:buClr>
              <a:buSzPct val="100000"/>
              <a:buChar char="•"/>
            </a:pPr>
            <a:r>
              <a:rPr lang="fr-FR" sz="1600" b="1" dirty="0"/>
              <a:t>Ton : </a:t>
            </a:r>
            <a:r>
              <a:rPr lang="fr-FR" sz="1600" dirty="0"/>
              <a:t>enthousiaste, énergique, enjoué</a:t>
            </a:r>
            <a:endParaRPr dirty="0"/>
          </a:p>
          <a:p>
            <a:pPr marL="685800" lvl="1" indent="-228600" algn="l" rtl="0">
              <a:lnSpc>
                <a:spcPct val="90000"/>
              </a:lnSpc>
              <a:spcBef>
                <a:spcPts val="500"/>
              </a:spcBef>
              <a:spcAft>
                <a:spcPts val="0"/>
              </a:spcAft>
              <a:buClr>
                <a:schemeClr val="dk1"/>
              </a:buClr>
              <a:buSzPct val="100000"/>
              <a:buChar char="•"/>
            </a:pPr>
            <a:r>
              <a:rPr lang="fr-FR" sz="1600" b="1" dirty="0"/>
              <a:t>Expression du visage : </a:t>
            </a:r>
            <a:r>
              <a:rPr lang="fr-FR" sz="1600" dirty="0"/>
              <a:t>rayonnante, vivante, yeux pétillants</a:t>
            </a:r>
            <a:endParaRPr dirty="0"/>
          </a:p>
          <a:p>
            <a:pPr marL="685800" lvl="1" indent="-228600" algn="l" rtl="0">
              <a:lnSpc>
                <a:spcPct val="90000"/>
              </a:lnSpc>
              <a:spcBef>
                <a:spcPts val="500"/>
              </a:spcBef>
              <a:spcAft>
                <a:spcPts val="0"/>
              </a:spcAft>
              <a:buClr>
                <a:schemeClr val="dk1"/>
              </a:buClr>
              <a:buSzPct val="100000"/>
              <a:buChar char="•"/>
            </a:pPr>
            <a:r>
              <a:rPr lang="fr-FR" sz="1600" b="1" dirty="0"/>
              <a:t>Attitude : </a:t>
            </a:r>
            <a:r>
              <a:rPr lang="fr-FR" sz="1600" dirty="0"/>
              <a:t>animée, pleine de ressort</a:t>
            </a:r>
            <a:endParaRPr dirty="0"/>
          </a:p>
        </p:txBody>
      </p:sp>
      <p:sp>
        <p:nvSpPr>
          <p:cNvPr id="683" name="Google Shape;683;p57"/>
          <p:cNvSpPr/>
          <p:nvPr>
            <p:custDataLst>
              <p:tags r:id="rId6"/>
            </p:custDataLst>
          </p:nvPr>
        </p:nvSpPr>
        <p:spPr>
          <a:xfrm rot="-5400000">
            <a:off x="4694409" y="5781082"/>
            <a:ext cx="1050599" cy="1031041"/>
          </a:xfrm>
          <a:custGeom>
            <a:avLst/>
            <a:gdLst/>
            <a:ahLst/>
            <a:cxnLst/>
            <a:rect l="l" t="t" r="r" b="b"/>
            <a:pathLst>
              <a:path w="21600" h="21600" extrusionOk="0">
                <a:moveTo>
                  <a:pt x="3875" y="21544"/>
                </a:moveTo>
                <a:cubicBezTo>
                  <a:pt x="7499" y="13286"/>
                  <a:pt x="13977" y="7221"/>
                  <a:pt x="21600" y="4016"/>
                </a:cubicBezTo>
                <a:lnTo>
                  <a:pt x="20093" y="0"/>
                </a:lnTo>
                <a:cubicBezTo>
                  <a:pt x="11463" y="3599"/>
                  <a:pt x="4120" y="10451"/>
                  <a:pt x="22" y="19792"/>
                </a:cubicBezTo>
                <a:cubicBezTo>
                  <a:pt x="15" y="19809"/>
                  <a:pt x="7" y="19827"/>
                  <a:pt x="0" y="19845"/>
                </a:cubicBezTo>
                <a:lnTo>
                  <a:pt x="3852" y="21600"/>
                </a:lnTo>
                <a:cubicBezTo>
                  <a:pt x="3860" y="21582"/>
                  <a:pt x="3865" y="21562"/>
                  <a:pt x="3875" y="21544"/>
                </a:cubicBezTo>
                <a:close/>
              </a:path>
            </a:pathLst>
          </a:custGeom>
          <a:solidFill>
            <a:srgbClr val="FFDF8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2250"/>
              <a:buFont typeface="Arial"/>
              <a:buNone/>
            </a:pPr>
            <a:endParaRPr sz="2250" b="0" i="0" u="none" strike="noStrike" cap="none">
              <a:solidFill>
                <a:schemeClr val="dk1"/>
              </a:solidFill>
              <a:latin typeface="Calibri"/>
              <a:ea typeface="Calibri"/>
              <a:cs typeface="Calibri"/>
              <a:sym typeface="Calibri"/>
            </a:endParaRPr>
          </a:p>
        </p:txBody>
      </p:sp>
      <p:sp>
        <p:nvSpPr>
          <p:cNvPr id="684" name="Google Shape;684;p57"/>
          <p:cNvSpPr/>
          <p:nvPr>
            <p:custDataLst>
              <p:tags r:id="rId7"/>
            </p:custDataLst>
          </p:nvPr>
        </p:nvSpPr>
        <p:spPr>
          <a:xfrm rot="5190184">
            <a:off x="11017475" y="43886"/>
            <a:ext cx="1050599" cy="1031041"/>
          </a:xfrm>
          <a:custGeom>
            <a:avLst/>
            <a:gdLst/>
            <a:ahLst/>
            <a:cxnLst/>
            <a:rect l="l" t="t" r="r" b="b"/>
            <a:pathLst>
              <a:path w="21600" h="21600" extrusionOk="0">
                <a:moveTo>
                  <a:pt x="3875" y="21544"/>
                </a:moveTo>
                <a:cubicBezTo>
                  <a:pt x="7499" y="13286"/>
                  <a:pt x="13977" y="7221"/>
                  <a:pt x="21600" y="4016"/>
                </a:cubicBezTo>
                <a:lnTo>
                  <a:pt x="20093" y="0"/>
                </a:lnTo>
                <a:cubicBezTo>
                  <a:pt x="11463" y="3599"/>
                  <a:pt x="4120" y="10451"/>
                  <a:pt x="22" y="19792"/>
                </a:cubicBezTo>
                <a:cubicBezTo>
                  <a:pt x="15" y="19809"/>
                  <a:pt x="7" y="19827"/>
                  <a:pt x="0" y="19845"/>
                </a:cubicBezTo>
                <a:lnTo>
                  <a:pt x="3852" y="21600"/>
                </a:lnTo>
                <a:cubicBezTo>
                  <a:pt x="3860" y="21582"/>
                  <a:pt x="3865" y="21562"/>
                  <a:pt x="3875" y="21544"/>
                </a:cubicBezTo>
                <a:close/>
              </a:path>
            </a:pathLst>
          </a:custGeom>
          <a:solidFill>
            <a:srgbClr val="FFDF8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2250"/>
              <a:buFont typeface="Arial"/>
              <a:buNone/>
            </a:pPr>
            <a:endParaRPr sz="2250" b="0" i="0" u="none" strike="noStrike" cap="none">
              <a:solidFill>
                <a:schemeClr val="dk1"/>
              </a:solidFill>
              <a:latin typeface="Calibri"/>
              <a:ea typeface="Calibri"/>
              <a:cs typeface="Calibri"/>
              <a:sym typeface="Calibri"/>
            </a:endParaRPr>
          </a:p>
        </p:txBody>
      </p:sp>
      <p:pic>
        <p:nvPicPr>
          <p:cNvPr id="685" name="Google Shape;685;p57" descr="Couronne contour"/>
          <p:cNvPicPr preferRelativeResize="0"/>
          <p:nvPr>
            <p:custDataLst>
              <p:tags r:id="rId8"/>
            </p:custDataLst>
          </p:nvPr>
        </p:nvPicPr>
        <p:blipFill rotWithShape="1">
          <a:blip r:embed="rId15">
            <a:alphaModFix/>
          </a:blip>
          <a:srcRect/>
          <a:stretch/>
        </p:blipFill>
        <p:spPr>
          <a:xfrm>
            <a:off x="5652367" y="1720711"/>
            <a:ext cx="686391" cy="686391"/>
          </a:xfrm>
          <a:prstGeom prst="rect">
            <a:avLst/>
          </a:prstGeom>
          <a:noFill/>
          <a:ln>
            <a:noFill/>
          </a:ln>
        </p:spPr>
      </p:pic>
      <p:pic>
        <p:nvPicPr>
          <p:cNvPr id="686" name="Google Shape;686;p57" descr="Lunettes contour"/>
          <p:cNvPicPr preferRelativeResize="0"/>
          <p:nvPr>
            <p:custDataLst>
              <p:tags r:id="rId9"/>
            </p:custDataLst>
          </p:nvPr>
        </p:nvPicPr>
        <p:blipFill rotWithShape="1">
          <a:blip r:embed="rId16">
            <a:alphaModFix/>
          </a:blip>
          <a:srcRect/>
          <a:stretch/>
        </p:blipFill>
        <p:spPr>
          <a:xfrm>
            <a:off x="5652366" y="3089969"/>
            <a:ext cx="686391" cy="686391"/>
          </a:xfrm>
          <a:prstGeom prst="rect">
            <a:avLst/>
          </a:prstGeom>
          <a:noFill/>
          <a:ln>
            <a:noFill/>
          </a:ln>
        </p:spPr>
      </p:pic>
      <p:pic>
        <p:nvPicPr>
          <p:cNvPr id="687" name="Google Shape;687;p57" descr="Chat contour"/>
          <p:cNvPicPr preferRelativeResize="0"/>
          <p:nvPr>
            <p:custDataLst>
              <p:tags r:id="rId10"/>
            </p:custDataLst>
          </p:nvPr>
        </p:nvPicPr>
        <p:blipFill rotWithShape="1">
          <a:blip r:embed="rId17">
            <a:alphaModFix/>
          </a:blip>
          <a:srcRect/>
          <a:stretch/>
        </p:blipFill>
        <p:spPr>
          <a:xfrm>
            <a:off x="5652366" y="4465545"/>
            <a:ext cx="686391" cy="686391"/>
          </a:xfrm>
          <a:prstGeom prst="rect">
            <a:avLst/>
          </a:prstGeom>
          <a:noFill/>
          <a:ln>
            <a:noFill/>
          </a:ln>
        </p:spPr>
      </p:pic>
      <p:sp>
        <p:nvSpPr>
          <p:cNvPr id="689" name="Google Shape;689;p57"/>
          <p:cNvSpPr/>
          <p:nvPr>
            <p:custDataLst>
              <p:tags r:id="rId11"/>
            </p:custDataLst>
          </p:nvPr>
        </p:nvSpPr>
        <p:spPr>
          <a:xfrm>
            <a:off x="10779982" y="5494031"/>
            <a:ext cx="1309394" cy="1309394"/>
          </a:xfrm>
          <a:prstGeom prst="ellipse">
            <a:avLst/>
          </a:prstGeom>
          <a:solidFill>
            <a:srgbClr val="FFDF8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690" name="Google Shape;690;p57" descr="Une image contenant texte&#10;&#10;Description générée automatiquement"/>
          <p:cNvPicPr preferRelativeResize="0"/>
          <p:nvPr>
            <p:custDataLst>
              <p:tags r:id="rId12"/>
            </p:custDataLst>
          </p:nvPr>
        </p:nvPicPr>
        <p:blipFill rotWithShape="1">
          <a:blip r:embed="rId18">
            <a:alphaModFix/>
            <a:extLst>
              <a:ext uri="{28A0092B-C50C-407E-A947-70E740481C1C}">
                <a14:useLocalDpi xmlns:a14="http://schemas.microsoft.com/office/drawing/2010/main"/>
              </a:ext>
            </a:extLst>
          </a:blip>
          <a:srcRect/>
          <a:stretch/>
        </p:blipFill>
        <p:spPr>
          <a:xfrm>
            <a:off x="1485644" y="816417"/>
            <a:ext cx="1439342" cy="548018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82">
                                            <p:txEl>
                                              <p:pRg st="0" end="0"/>
                                            </p:txEl>
                                          </p:spTgt>
                                        </p:tgtEl>
                                        <p:attrNameLst>
                                          <p:attrName>style.visibility</p:attrName>
                                        </p:attrNameLst>
                                      </p:cBhvr>
                                      <p:to>
                                        <p:strVal val="visible"/>
                                      </p:to>
                                    </p:set>
                                    <p:animEffect transition="in" filter="fade">
                                      <p:cBhvr>
                                        <p:cTn id="7" dur="500"/>
                                        <p:tgtEl>
                                          <p:spTgt spid="68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82">
                                            <p:txEl>
                                              <p:pRg st="1" end="1"/>
                                            </p:txEl>
                                          </p:spTgt>
                                        </p:tgtEl>
                                        <p:attrNameLst>
                                          <p:attrName>style.visibility</p:attrName>
                                        </p:attrNameLst>
                                      </p:cBhvr>
                                      <p:to>
                                        <p:strVal val="visible"/>
                                      </p:to>
                                    </p:set>
                                    <p:animEffect transition="in" filter="fade">
                                      <p:cBhvr>
                                        <p:cTn id="10" dur="500"/>
                                        <p:tgtEl>
                                          <p:spTgt spid="682">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682">
                                            <p:txEl>
                                              <p:pRg st="2" end="2"/>
                                            </p:txEl>
                                          </p:spTgt>
                                        </p:tgtEl>
                                        <p:attrNameLst>
                                          <p:attrName>style.visibility</p:attrName>
                                        </p:attrNameLst>
                                      </p:cBhvr>
                                      <p:to>
                                        <p:strVal val="visible"/>
                                      </p:to>
                                    </p:set>
                                    <p:animEffect transition="in" filter="fade">
                                      <p:cBhvr>
                                        <p:cTn id="13" dur="500"/>
                                        <p:tgtEl>
                                          <p:spTgt spid="682">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682">
                                            <p:txEl>
                                              <p:pRg st="3" end="3"/>
                                            </p:txEl>
                                          </p:spTgt>
                                        </p:tgtEl>
                                        <p:attrNameLst>
                                          <p:attrName>style.visibility</p:attrName>
                                        </p:attrNameLst>
                                      </p:cBhvr>
                                      <p:to>
                                        <p:strVal val="visible"/>
                                      </p:to>
                                    </p:set>
                                    <p:animEffect transition="in" filter="fade">
                                      <p:cBhvr>
                                        <p:cTn id="16" dur="500"/>
                                        <p:tgtEl>
                                          <p:spTgt spid="682">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685"/>
                                        </p:tgtEl>
                                        <p:attrNameLst>
                                          <p:attrName>style.visibility</p:attrName>
                                        </p:attrNameLst>
                                      </p:cBhvr>
                                      <p:to>
                                        <p:strVal val="visible"/>
                                      </p:to>
                                    </p:set>
                                    <p:animEffect transition="in" filter="fade">
                                      <p:cBhvr>
                                        <p:cTn id="19" dur="500"/>
                                        <p:tgtEl>
                                          <p:spTgt spid="685"/>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682">
                                            <p:txEl>
                                              <p:pRg st="5" end="5"/>
                                            </p:txEl>
                                          </p:spTgt>
                                        </p:tgtEl>
                                        <p:attrNameLst>
                                          <p:attrName>style.visibility</p:attrName>
                                        </p:attrNameLst>
                                      </p:cBhvr>
                                      <p:to>
                                        <p:strVal val="visible"/>
                                      </p:to>
                                    </p:set>
                                    <p:animEffect transition="in" filter="fade">
                                      <p:cBhvr>
                                        <p:cTn id="24" dur="500"/>
                                        <p:tgtEl>
                                          <p:spTgt spid="682">
                                            <p:txEl>
                                              <p:pRg st="5" end="5"/>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682">
                                            <p:txEl>
                                              <p:pRg st="6" end="6"/>
                                            </p:txEl>
                                          </p:spTgt>
                                        </p:tgtEl>
                                        <p:attrNameLst>
                                          <p:attrName>style.visibility</p:attrName>
                                        </p:attrNameLst>
                                      </p:cBhvr>
                                      <p:to>
                                        <p:strVal val="visible"/>
                                      </p:to>
                                    </p:set>
                                    <p:animEffect transition="in" filter="fade">
                                      <p:cBhvr>
                                        <p:cTn id="27" dur="500"/>
                                        <p:tgtEl>
                                          <p:spTgt spid="682">
                                            <p:txEl>
                                              <p:pRg st="6" end="6"/>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682">
                                            <p:txEl>
                                              <p:pRg st="7" end="7"/>
                                            </p:txEl>
                                          </p:spTgt>
                                        </p:tgtEl>
                                        <p:attrNameLst>
                                          <p:attrName>style.visibility</p:attrName>
                                        </p:attrNameLst>
                                      </p:cBhvr>
                                      <p:to>
                                        <p:strVal val="visible"/>
                                      </p:to>
                                    </p:set>
                                    <p:animEffect transition="in" filter="fade">
                                      <p:cBhvr>
                                        <p:cTn id="30" dur="500"/>
                                        <p:tgtEl>
                                          <p:spTgt spid="682">
                                            <p:txEl>
                                              <p:pRg st="7" end="7"/>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686"/>
                                        </p:tgtEl>
                                        <p:attrNameLst>
                                          <p:attrName>style.visibility</p:attrName>
                                        </p:attrNameLst>
                                      </p:cBhvr>
                                      <p:to>
                                        <p:strVal val="visible"/>
                                      </p:to>
                                    </p:set>
                                    <p:animEffect transition="in" filter="fade">
                                      <p:cBhvr>
                                        <p:cTn id="33" dur="500"/>
                                        <p:tgtEl>
                                          <p:spTgt spid="686"/>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682">
                                            <p:txEl>
                                              <p:pRg st="9" end="9"/>
                                            </p:txEl>
                                          </p:spTgt>
                                        </p:tgtEl>
                                        <p:attrNameLst>
                                          <p:attrName>style.visibility</p:attrName>
                                        </p:attrNameLst>
                                      </p:cBhvr>
                                      <p:to>
                                        <p:strVal val="visible"/>
                                      </p:to>
                                    </p:set>
                                    <p:animEffect transition="in" filter="fade">
                                      <p:cBhvr>
                                        <p:cTn id="38" dur="500"/>
                                        <p:tgtEl>
                                          <p:spTgt spid="682">
                                            <p:txEl>
                                              <p:pRg st="9" end="9"/>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682">
                                            <p:txEl>
                                              <p:pRg st="10" end="10"/>
                                            </p:txEl>
                                          </p:spTgt>
                                        </p:tgtEl>
                                        <p:attrNameLst>
                                          <p:attrName>style.visibility</p:attrName>
                                        </p:attrNameLst>
                                      </p:cBhvr>
                                      <p:to>
                                        <p:strVal val="visible"/>
                                      </p:to>
                                    </p:set>
                                    <p:animEffect transition="in" filter="fade">
                                      <p:cBhvr>
                                        <p:cTn id="41" dur="500"/>
                                        <p:tgtEl>
                                          <p:spTgt spid="682">
                                            <p:txEl>
                                              <p:pRg st="10" end="10"/>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682">
                                            <p:txEl>
                                              <p:pRg st="11" end="11"/>
                                            </p:txEl>
                                          </p:spTgt>
                                        </p:tgtEl>
                                        <p:attrNameLst>
                                          <p:attrName>style.visibility</p:attrName>
                                        </p:attrNameLst>
                                      </p:cBhvr>
                                      <p:to>
                                        <p:strVal val="visible"/>
                                      </p:to>
                                    </p:set>
                                    <p:animEffect transition="in" filter="fade">
                                      <p:cBhvr>
                                        <p:cTn id="44" dur="500"/>
                                        <p:tgtEl>
                                          <p:spTgt spid="682">
                                            <p:txEl>
                                              <p:pRg st="11" end="11"/>
                                            </p:txEl>
                                          </p:spTgt>
                                        </p:tgtEl>
                                      </p:cBhvr>
                                    </p:animEffect>
                                  </p:childTnLst>
                                </p:cTn>
                              </p:par>
                              <p:par>
                                <p:cTn id="45" presetID="10" presetClass="entr" presetSubtype="0" fill="hold" nodeType="withEffect">
                                  <p:stCondLst>
                                    <p:cond delay="0"/>
                                  </p:stCondLst>
                                  <p:childTnLst>
                                    <p:set>
                                      <p:cBhvr>
                                        <p:cTn id="46" dur="1" fill="hold">
                                          <p:stCondLst>
                                            <p:cond delay="0"/>
                                          </p:stCondLst>
                                        </p:cTn>
                                        <p:tgtEl>
                                          <p:spTgt spid="682">
                                            <p:txEl>
                                              <p:pRg st="12" end="12"/>
                                            </p:txEl>
                                          </p:spTgt>
                                        </p:tgtEl>
                                        <p:attrNameLst>
                                          <p:attrName>style.visibility</p:attrName>
                                        </p:attrNameLst>
                                      </p:cBhvr>
                                      <p:to>
                                        <p:strVal val="visible"/>
                                      </p:to>
                                    </p:set>
                                    <p:animEffect transition="in" filter="fade">
                                      <p:cBhvr>
                                        <p:cTn id="47" dur="500"/>
                                        <p:tgtEl>
                                          <p:spTgt spid="682">
                                            <p:txEl>
                                              <p:pRg st="12" end="12"/>
                                            </p:txEl>
                                          </p:spTgt>
                                        </p:tgtEl>
                                      </p:cBhvr>
                                    </p:animEffect>
                                  </p:childTnLst>
                                </p:cTn>
                              </p:par>
                              <p:par>
                                <p:cTn id="48" presetID="10" presetClass="entr" presetSubtype="0" fill="hold" nodeType="withEffect">
                                  <p:stCondLst>
                                    <p:cond delay="0"/>
                                  </p:stCondLst>
                                  <p:childTnLst>
                                    <p:set>
                                      <p:cBhvr>
                                        <p:cTn id="49" dur="1" fill="hold">
                                          <p:stCondLst>
                                            <p:cond delay="0"/>
                                          </p:stCondLst>
                                        </p:cTn>
                                        <p:tgtEl>
                                          <p:spTgt spid="682">
                                            <p:txEl>
                                              <p:pRg st="13" end="13"/>
                                            </p:txEl>
                                          </p:spTgt>
                                        </p:tgtEl>
                                        <p:attrNameLst>
                                          <p:attrName>style.visibility</p:attrName>
                                        </p:attrNameLst>
                                      </p:cBhvr>
                                      <p:to>
                                        <p:strVal val="visible"/>
                                      </p:to>
                                    </p:set>
                                    <p:animEffect transition="in" filter="fade">
                                      <p:cBhvr>
                                        <p:cTn id="50" dur="500"/>
                                        <p:tgtEl>
                                          <p:spTgt spid="682">
                                            <p:txEl>
                                              <p:pRg st="13" end="13"/>
                                            </p:txEl>
                                          </p:spTgt>
                                        </p:tgtEl>
                                      </p:cBhvr>
                                    </p:animEffect>
                                  </p:childTnLst>
                                </p:cTn>
                              </p:par>
                              <p:par>
                                <p:cTn id="51" presetID="10" presetClass="entr" presetSubtype="0" fill="hold" nodeType="withEffect">
                                  <p:stCondLst>
                                    <p:cond delay="0"/>
                                  </p:stCondLst>
                                  <p:childTnLst>
                                    <p:set>
                                      <p:cBhvr>
                                        <p:cTn id="52" dur="1" fill="hold">
                                          <p:stCondLst>
                                            <p:cond delay="0"/>
                                          </p:stCondLst>
                                        </p:cTn>
                                        <p:tgtEl>
                                          <p:spTgt spid="687"/>
                                        </p:tgtEl>
                                        <p:attrNameLst>
                                          <p:attrName>style.visibility</p:attrName>
                                        </p:attrNameLst>
                                      </p:cBhvr>
                                      <p:to>
                                        <p:strVal val="visible"/>
                                      </p:to>
                                    </p:set>
                                    <p:animEffect transition="in" filter="fade">
                                      <p:cBhvr>
                                        <p:cTn id="53" dur="500"/>
                                        <p:tgtEl>
                                          <p:spTgt spid="6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695"/>
        <p:cNvGrpSpPr/>
        <p:nvPr/>
      </p:nvGrpSpPr>
      <p:grpSpPr>
        <a:xfrm>
          <a:off x="0" y="0"/>
          <a:ext cx="0" cy="0"/>
          <a:chOff x="0" y="0"/>
          <a:chExt cx="0" cy="0"/>
        </a:xfrm>
      </p:grpSpPr>
      <p:sp>
        <p:nvSpPr>
          <p:cNvPr id="696" name="Google Shape;696;p58"/>
          <p:cNvSpPr/>
          <p:nvPr>
            <p:custDataLst>
              <p:tags r:id="rId1"/>
            </p:custDataLst>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97" name="Google Shape;697;p58"/>
          <p:cNvSpPr txBox="1">
            <a:spLocks noGrp="1"/>
          </p:cNvSpPr>
          <p:nvPr>
            <p:ph type="title"/>
            <p:custDataLst>
              <p:tags r:id="rId2"/>
            </p:custDataLst>
          </p:nvPr>
        </p:nvSpPr>
        <p:spPr>
          <a:xfrm>
            <a:off x="5120640" y="251871"/>
            <a:ext cx="4711846" cy="61507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FFDF89"/>
              </a:buClr>
              <a:buSzPct val="100000"/>
              <a:buFont typeface="Calibri"/>
              <a:buNone/>
            </a:pPr>
            <a:r>
              <a:rPr lang="fr-FR">
                <a:solidFill>
                  <a:srgbClr val="FFDF89"/>
                </a:solidFill>
              </a:rPr>
              <a:t>Élément Jaune</a:t>
            </a:r>
            <a:endParaRPr/>
          </a:p>
        </p:txBody>
      </p:sp>
      <p:sp>
        <p:nvSpPr>
          <p:cNvPr id="698" name="Google Shape;698;p58"/>
          <p:cNvSpPr/>
          <p:nvPr>
            <p:custDataLst>
              <p:tags r:id="rId3"/>
            </p:custDataLst>
          </p:nvPr>
        </p:nvSpPr>
        <p:spPr>
          <a:xfrm>
            <a:off x="0" y="0"/>
            <a:ext cx="4636008" cy="6858000"/>
          </a:xfrm>
          <a:prstGeom prst="rect">
            <a:avLst/>
          </a:prstGeom>
          <a:solidFill>
            <a:srgbClr val="C8CAC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99" name="Google Shape;699;p58"/>
          <p:cNvSpPr/>
          <p:nvPr>
            <p:custDataLst>
              <p:tags r:id="rId4"/>
            </p:custDataLst>
          </p:nvPr>
        </p:nvSpPr>
        <p:spPr>
          <a:xfrm>
            <a:off x="484632" y="559407"/>
            <a:ext cx="3666744" cy="5739187"/>
          </a:xfrm>
          <a:prstGeom prst="roundRect">
            <a:avLst>
              <a:gd name="adj" fmla="val 0"/>
            </a:avLst>
          </a:prstGeom>
          <a:solidFill>
            <a:srgbClr val="FFFFFF"/>
          </a:solidFill>
          <a:ln w="9525" cap="flat" cmpd="sng">
            <a:solidFill>
              <a:srgbClr val="C8CACA"/>
            </a:solidFill>
            <a:prstDash val="solid"/>
            <a:miter lim="800000"/>
            <a:headEnd type="none" w="sm" len="sm"/>
            <a:tailEnd type="none" w="sm" len="sm"/>
          </a:ln>
          <a:effectLst>
            <a:outerShdw blurRad="57150" dist="19050" dir="5400000" algn="t" rotWithShape="0">
              <a:srgbClr val="000000">
                <a:alpha val="6235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00" name="Google Shape;700;p58"/>
          <p:cNvSpPr txBox="1">
            <a:spLocks noGrp="1"/>
          </p:cNvSpPr>
          <p:nvPr>
            <p:ph type="body" idx="1"/>
            <p:custDataLst>
              <p:tags r:id="rId5"/>
            </p:custDataLst>
          </p:nvPr>
        </p:nvSpPr>
        <p:spPr>
          <a:xfrm>
            <a:off x="6105066" y="1113326"/>
            <a:ext cx="5437708" cy="5035402"/>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1600"/>
              <a:buNone/>
            </a:pPr>
            <a:r>
              <a:rPr lang="fr-FR" sz="1600" b="1" dirty="0"/>
              <a:t>Question fondamentale</a:t>
            </a:r>
            <a:endParaRPr sz="1600" b="1" dirty="0"/>
          </a:p>
          <a:p>
            <a:pPr marL="685800" lvl="1" indent="-228600" algn="l" rtl="0">
              <a:lnSpc>
                <a:spcPct val="90000"/>
              </a:lnSpc>
              <a:spcBef>
                <a:spcPts val="500"/>
              </a:spcBef>
              <a:spcAft>
                <a:spcPts val="0"/>
              </a:spcAft>
              <a:buClr>
                <a:schemeClr val="dk1"/>
              </a:buClr>
              <a:buSzPts val="1600"/>
              <a:buChar char="•"/>
            </a:pPr>
            <a:r>
              <a:rPr lang="fr-FR" sz="1600" dirty="0"/>
              <a:t>Suis-je acceptable tel que je suis ?</a:t>
            </a:r>
            <a:br>
              <a:rPr lang="fr-FR" sz="1600" dirty="0"/>
            </a:br>
            <a:r>
              <a:rPr lang="fr-FR" sz="1600" dirty="0"/>
              <a:t>Suis-je libre ?</a:t>
            </a:r>
            <a:endParaRPr dirty="0"/>
          </a:p>
          <a:p>
            <a:pPr marL="685800" lvl="1" indent="-127000" algn="l" rtl="0">
              <a:lnSpc>
                <a:spcPct val="90000"/>
              </a:lnSpc>
              <a:spcBef>
                <a:spcPts val="500"/>
              </a:spcBef>
              <a:spcAft>
                <a:spcPts val="0"/>
              </a:spcAft>
              <a:buClr>
                <a:schemeClr val="dk1"/>
              </a:buClr>
              <a:buSzPts val="1600"/>
              <a:buNone/>
            </a:pPr>
            <a:endParaRPr sz="1600" dirty="0"/>
          </a:p>
          <a:p>
            <a:pPr marL="0" lvl="0" indent="0" algn="l" rtl="0">
              <a:lnSpc>
                <a:spcPct val="90000"/>
              </a:lnSpc>
              <a:spcBef>
                <a:spcPts val="1000"/>
              </a:spcBef>
              <a:spcAft>
                <a:spcPts val="0"/>
              </a:spcAft>
              <a:buClr>
                <a:schemeClr val="dk1"/>
              </a:buClr>
              <a:buSzPts val="1600"/>
              <a:buNone/>
            </a:pPr>
            <a:r>
              <a:rPr lang="fr-FR" sz="1600" b="1" dirty="0"/>
              <a:t>Besoin psychologique</a:t>
            </a:r>
            <a:endParaRPr sz="1600" b="1" dirty="0"/>
          </a:p>
          <a:p>
            <a:pPr marL="685800" lvl="1" indent="-228600" algn="l" rtl="0">
              <a:lnSpc>
                <a:spcPct val="90000"/>
              </a:lnSpc>
              <a:spcBef>
                <a:spcPts val="500"/>
              </a:spcBef>
              <a:spcAft>
                <a:spcPts val="0"/>
              </a:spcAft>
              <a:buClr>
                <a:schemeClr val="dk1"/>
              </a:buClr>
              <a:buSzPts val="1600"/>
              <a:buChar char="•"/>
            </a:pPr>
            <a:r>
              <a:rPr lang="fr-FR" sz="1600" dirty="0"/>
              <a:t>Avoir des relations complices</a:t>
            </a:r>
            <a:endParaRPr dirty="0"/>
          </a:p>
          <a:p>
            <a:pPr marL="685800" lvl="1" indent="-228600" algn="l" rtl="0">
              <a:lnSpc>
                <a:spcPct val="90000"/>
              </a:lnSpc>
              <a:spcBef>
                <a:spcPts val="500"/>
              </a:spcBef>
              <a:spcAft>
                <a:spcPts val="0"/>
              </a:spcAft>
              <a:buClr>
                <a:schemeClr val="dk1"/>
              </a:buClr>
              <a:buSzPts val="1600"/>
              <a:buChar char="•"/>
            </a:pPr>
            <a:r>
              <a:rPr lang="fr-FR" sz="1600" dirty="0"/>
              <a:t>Vivre des moments fun et légers</a:t>
            </a:r>
            <a:endParaRPr dirty="0"/>
          </a:p>
          <a:p>
            <a:pPr marL="685800" lvl="1" indent="-127000" algn="l" rtl="0">
              <a:lnSpc>
                <a:spcPct val="90000"/>
              </a:lnSpc>
              <a:spcBef>
                <a:spcPts val="500"/>
              </a:spcBef>
              <a:spcAft>
                <a:spcPts val="0"/>
              </a:spcAft>
              <a:buClr>
                <a:schemeClr val="dk1"/>
              </a:buClr>
              <a:buSzPts val="1600"/>
              <a:buNone/>
            </a:pPr>
            <a:endParaRPr sz="1600" dirty="0"/>
          </a:p>
          <a:p>
            <a:pPr marL="0" lvl="0" indent="0" algn="l" rtl="0">
              <a:lnSpc>
                <a:spcPct val="90000"/>
              </a:lnSpc>
              <a:spcBef>
                <a:spcPts val="1000"/>
              </a:spcBef>
              <a:spcAft>
                <a:spcPts val="0"/>
              </a:spcAft>
              <a:buClr>
                <a:schemeClr val="dk1"/>
              </a:buClr>
              <a:buSzPts val="1600"/>
              <a:buNone/>
            </a:pPr>
            <a:r>
              <a:rPr lang="fr-FR" sz="1600" b="1" dirty="0"/>
              <a:t>Etat d’inconfort</a:t>
            </a:r>
            <a:endParaRPr sz="1600" b="1" dirty="0"/>
          </a:p>
          <a:p>
            <a:pPr marL="685800" lvl="1" indent="-228600" algn="l" rtl="0">
              <a:lnSpc>
                <a:spcPct val="90000"/>
              </a:lnSpc>
              <a:spcBef>
                <a:spcPts val="500"/>
              </a:spcBef>
              <a:spcAft>
                <a:spcPts val="0"/>
              </a:spcAft>
              <a:buClr>
                <a:schemeClr val="dk1"/>
              </a:buClr>
              <a:buSzPts val="1600"/>
              <a:buChar char="•"/>
            </a:pPr>
            <a:r>
              <a:rPr lang="fr-FR" sz="1600" dirty="0"/>
              <a:t>Tendance à soupirer, souffler</a:t>
            </a:r>
          </a:p>
          <a:p>
            <a:pPr marL="685800" lvl="1" indent="-228600" algn="l" rtl="0">
              <a:lnSpc>
                <a:spcPct val="90000"/>
              </a:lnSpc>
              <a:spcBef>
                <a:spcPts val="500"/>
              </a:spcBef>
              <a:spcAft>
                <a:spcPts val="0"/>
              </a:spcAft>
              <a:buClr>
                <a:schemeClr val="dk1"/>
              </a:buClr>
              <a:buSzPts val="1600"/>
              <a:buChar char="•"/>
            </a:pPr>
            <a:r>
              <a:rPr lang="fr-FR" sz="1600" dirty="0"/>
              <a:t>Invite les autres à faire ou à penser à sa place</a:t>
            </a:r>
          </a:p>
          <a:p>
            <a:pPr marL="685800" lvl="1" indent="-228600" algn="l" rtl="0">
              <a:lnSpc>
                <a:spcPct val="90000"/>
              </a:lnSpc>
              <a:spcBef>
                <a:spcPts val="500"/>
              </a:spcBef>
              <a:spcAft>
                <a:spcPts val="0"/>
              </a:spcAft>
              <a:buClr>
                <a:schemeClr val="dk1"/>
              </a:buClr>
              <a:buSzPts val="1600"/>
              <a:buChar char="•"/>
            </a:pPr>
            <a:r>
              <a:rPr lang="fr-FR" sz="1600" dirty="0"/>
              <a:t>Exagère la difficulté</a:t>
            </a:r>
            <a:endParaRPr dirty="0"/>
          </a:p>
          <a:p>
            <a:pPr marL="685800" lvl="1" indent="-127000" algn="l" rtl="0">
              <a:lnSpc>
                <a:spcPct val="90000"/>
              </a:lnSpc>
              <a:spcBef>
                <a:spcPts val="500"/>
              </a:spcBef>
              <a:spcAft>
                <a:spcPts val="0"/>
              </a:spcAft>
              <a:buClr>
                <a:schemeClr val="dk1"/>
              </a:buClr>
              <a:buSzPts val="1600"/>
              <a:buNone/>
            </a:pPr>
            <a:endParaRPr sz="1600" dirty="0"/>
          </a:p>
          <a:p>
            <a:pPr marL="0" lvl="0" indent="0" algn="l" rtl="0">
              <a:lnSpc>
                <a:spcPct val="90000"/>
              </a:lnSpc>
              <a:spcBef>
                <a:spcPts val="1000"/>
              </a:spcBef>
              <a:spcAft>
                <a:spcPts val="0"/>
              </a:spcAft>
              <a:buClr>
                <a:schemeClr val="dk1"/>
              </a:buClr>
              <a:buSzPts val="1600"/>
              <a:buNone/>
            </a:pPr>
            <a:r>
              <a:rPr lang="fr-FR" sz="1600" b="1" dirty="0"/>
              <a:t>Débordement émotionnel (+ -)</a:t>
            </a:r>
            <a:endParaRPr dirty="0"/>
          </a:p>
          <a:p>
            <a:pPr marL="685800" lvl="1" indent="-228600" algn="l" rtl="0">
              <a:lnSpc>
                <a:spcPct val="90000"/>
              </a:lnSpc>
              <a:spcBef>
                <a:spcPts val="500"/>
              </a:spcBef>
              <a:spcAft>
                <a:spcPts val="0"/>
              </a:spcAft>
              <a:buClr>
                <a:schemeClr val="dk1"/>
              </a:buClr>
              <a:buSzPts val="1600"/>
              <a:buChar char="•"/>
            </a:pPr>
            <a:r>
              <a:rPr lang="fr-FR" sz="1600" dirty="0"/>
              <a:t>Colère </a:t>
            </a:r>
            <a:r>
              <a:rPr lang="fr-FR" sz="1600" dirty="0" err="1"/>
              <a:t>blâmante</a:t>
            </a:r>
            <a:endParaRPr lang="fr-FR" sz="1600" dirty="0"/>
          </a:p>
          <a:p>
            <a:pPr marL="685800" lvl="1" indent="-228600" algn="l" rtl="0">
              <a:lnSpc>
                <a:spcPct val="90000"/>
              </a:lnSpc>
              <a:spcBef>
                <a:spcPts val="500"/>
              </a:spcBef>
              <a:spcAft>
                <a:spcPts val="0"/>
              </a:spcAft>
              <a:buClr>
                <a:schemeClr val="dk1"/>
              </a:buClr>
              <a:buSzPts val="1600"/>
              <a:buChar char="•"/>
            </a:pPr>
            <a:r>
              <a:rPr lang="fr-FR" sz="1600" dirty="0"/>
              <a:t>Râle, se dédouane de toute responsabilité</a:t>
            </a:r>
            <a:endParaRPr sz="1600" dirty="0"/>
          </a:p>
          <a:p>
            <a:pPr marL="685800" lvl="1" indent="-228600" algn="l" rtl="0">
              <a:lnSpc>
                <a:spcPct val="90000"/>
              </a:lnSpc>
              <a:spcBef>
                <a:spcPts val="500"/>
              </a:spcBef>
              <a:spcAft>
                <a:spcPts val="0"/>
              </a:spcAft>
              <a:buClr>
                <a:schemeClr val="dk1"/>
              </a:buClr>
              <a:buSzPts val="1600"/>
              <a:buChar char="•"/>
            </a:pPr>
            <a:r>
              <a:rPr lang="fr-FR" sz="1600" dirty="0"/>
              <a:t>Attitude négative, se plaint haut et fort</a:t>
            </a:r>
            <a:endParaRPr sz="1600" dirty="0"/>
          </a:p>
        </p:txBody>
      </p:sp>
      <p:sp>
        <p:nvSpPr>
          <p:cNvPr id="701" name="Google Shape;701;p58"/>
          <p:cNvSpPr/>
          <p:nvPr>
            <p:custDataLst>
              <p:tags r:id="rId6"/>
            </p:custDataLst>
          </p:nvPr>
        </p:nvSpPr>
        <p:spPr>
          <a:xfrm rot="-5400000">
            <a:off x="4694409" y="5781082"/>
            <a:ext cx="1050599" cy="1031041"/>
          </a:xfrm>
          <a:custGeom>
            <a:avLst/>
            <a:gdLst/>
            <a:ahLst/>
            <a:cxnLst/>
            <a:rect l="l" t="t" r="r" b="b"/>
            <a:pathLst>
              <a:path w="21600" h="21600" extrusionOk="0">
                <a:moveTo>
                  <a:pt x="3875" y="21544"/>
                </a:moveTo>
                <a:cubicBezTo>
                  <a:pt x="7499" y="13286"/>
                  <a:pt x="13977" y="7221"/>
                  <a:pt x="21600" y="4016"/>
                </a:cubicBezTo>
                <a:lnTo>
                  <a:pt x="20093" y="0"/>
                </a:lnTo>
                <a:cubicBezTo>
                  <a:pt x="11463" y="3599"/>
                  <a:pt x="4120" y="10451"/>
                  <a:pt x="22" y="19792"/>
                </a:cubicBezTo>
                <a:cubicBezTo>
                  <a:pt x="15" y="19809"/>
                  <a:pt x="7" y="19827"/>
                  <a:pt x="0" y="19845"/>
                </a:cubicBezTo>
                <a:lnTo>
                  <a:pt x="3852" y="21600"/>
                </a:lnTo>
                <a:cubicBezTo>
                  <a:pt x="3860" y="21582"/>
                  <a:pt x="3865" y="21562"/>
                  <a:pt x="3875" y="21544"/>
                </a:cubicBezTo>
                <a:close/>
              </a:path>
            </a:pathLst>
          </a:custGeom>
          <a:solidFill>
            <a:srgbClr val="FFDF8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2250"/>
              <a:buFont typeface="Arial"/>
              <a:buNone/>
            </a:pPr>
            <a:endParaRPr sz="2250" b="0" i="0" u="none" strike="noStrike" cap="none">
              <a:solidFill>
                <a:schemeClr val="dk1"/>
              </a:solidFill>
              <a:latin typeface="Calibri"/>
              <a:ea typeface="Calibri"/>
              <a:cs typeface="Calibri"/>
              <a:sym typeface="Calibri"/>
            </a:endParaRPr>
          </a:p>
        </p:txBody>
      </p:sp>
      <p:sp>
        <p:nvSpPr>
          <p:cNvPr id="702" name="Google Shape;702;p58"/>
          <p:cNvSpPr/>
          <p:nvPr>
            <p:custDataLst>
              <p:tags r:id="rId7"/>
            </p:custDataLst>
          </p:nvPr>
        </p:nvSpPr>
        <p:spPr>
          <a:xfrm rot="5190184">
            <a:off x="11017475" y="43886"/>
            <a:ext cx="1050599" cy="1031041"/>
          </a:xfrm>
          <a:custGeom>
            <a:avLst/>
            <a:gdLst/>
            <a:ahLst/>
            <a:cxnLst/>
            <a:rect l="l" t="t" r="r" b="b"/>
            <a:pathLst>
              <a:path w="21600" h="21600" extrusionOk="0">
                <a:moveTo>
                  <a:pt x="3875" y="21544"/>
                </a:moveTo>
                <a:cubicBezTo>
                  <a:pt x="7499" y="13286"/>
                  <a:pt x="13977" y="7221"/>
                  <a:pt x="21600" y="4016"/>
                </a:cubicBezTo>
                <a:lnTo>
                  <a:pt x="20093" y="0"/>
                </a:lnTo>
                <a:cubicBezTo>
                  <a:pt x="11463" y="3599"/>
                  <a:pt x="4120" y="10451"/>
                  <a:pt x="22" y="19792"/>
                </a:cubicBezTo>
                <a:cubicBezTo>
                  <a:pt x="15" y="19809"/>
                  <a:pt x="7" y="19827"/>
                  <a:pt x="0" y="19845"/>
                </a:cubicBezTo>
                <a:lnTo>
                  <a:pt x="3852" y="21600"/>
                </a:lnTo>
                <a:cubicBezTo>
                  <a:pt x="3860" y="21582"/>
                  <a:pt x="3865" y="21562"/>
                  <a:pt x="3875" y="21544"/>
                </a:cubicBezTo>
                <a:close/>
              </a:path>
            </a:pathLst>
          </a:custGeom>
          <a:solidFill>
            <a:srgbClr val="FFDF89"/>
          </a:solidFill>
          <a:ln>
            <a:noFill/>
          </a:ln>
        </p:spPr>
        <p:txBody>
          <a:bodyPr spcFirstLastPara="1" wrap="square" lIns="28575" tIns="28575" rIns="28575" bIns="28575" anchor="ctr" anchorCtr="0">
            <a:noAutofit/>
          </a:bodyPr>
          <a:lstStyle/>
          <a:p>
            <a:pPr marL="0" marR="0" lvl="0" indent="0" algn="l" rtl="0">
              <a:lnSpc>
                <a:spcPct val="100000"/>
              </a:lnSpc>
              <a:spcBef>
                <a:spcPts val="0"/>
              </a:spcBef>
              <a:spcAft>
                <a:spcPts val="0"/>
              </a:spcAft>
              <a:buClr>
                <a:srgbClr val="000000"/>
              </a:buClr>
              <a:buSzPts val="2250"/>
              <a:buFont typeface="Arial"/>
              <a:buNone/>
            </a:pPr>
            <a:endParaRPr sz="2250" b="0" i="0" u="none" strike="noStrike" cap="none">
              <a:solidFill>
                <a:schemeClr val="dk1"/>
              </a:solidFill>
              <a:latin typeface="Calibri"/>
              <a:ea typeface="Calibri"/>
              <a:cs typeface="Calibri"/>
              <a:sym typeface="Calibri"/>
            </a:endParaRPr>
          </a:p>
        </p:txBody>
      </p:sp>
      <p:sp>
        <p:nvSpPr>
          <p:cNvPr id="703" name="Google Shape;703;p58"/>
          <p:cNvSpPr/>
          <p:nvPr>
            <p:custDataLst>
              <p:tags r:id="rId8"/>
            </p:custDataLst>
          </p:nvPr>
        </p:nvSpPr>
        <p:spPr>
          <a:xfrm>
            <a:off x="10779982" y="5494031"/>
            <a:ext cx="1309394" cy="1309394"/>
          </a:xfrm>
          <a:prstGeom prst="ellipse">
            <a:avLst/>
          </a:prstGeom>
          <a:solidFill>
            <a:srgbClr val="FFDF8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704" name="Google Shape;704;p58" descr="Partiellement ensoleillé contour"/>
          <p:cNvPicPr preferRelativeResize="0"/>
          <p:nvPr>
            <p:custDataLst>
              <p:tags r:id="rId9"/>
            </p:custDataLst>
          </p:nvPr>
        </p:nvPicPr>
        <p:blipFill rotWithShape="1">
          <a:blip r:embed="rId16">
            <a:alphaModFix/>
          </a:blip>
          <a:srcRect/>
          <a:stretch/>
        </p:blipFill>
        <p:spPr>
          <a:xfrm>
            <a:off x="5620433" y="3740310"/>
            <a:ext cx="686391" cy="686391"/>
          </a:xfrm>
          <a:prstGeom prst="rect">
            <a:avLst/>
          </a:prstGeom>
          <a:noFill/>
          <a:ln>
            <a:noFill/>
          </a:ln>
        </p:spPr>
      </p:pic>
      <p:pic>
        <p:nvPicPr>
          <p:cNvPr id="705" name="Google Shape;705;p58" descr="Foudre contour"/>
          <p:cNvPicPr preferRelativeResize="0"/>
          <p:nvPr>
            <p:custDataLst>
              <p:tags r:id="rId10"/>
            </p:custDataLst>
          </p:nvPr>
        </p:nvPicPr>
        <p:blipFill rotWithShape="1">
          <a:blip r:embed="rId17">
            <a:alphaModFix/>
          </a:blip>
          <a:srcRect/>
          <a:stretch/>
        </p:blipFill>
        <p:spPr>
          <a:xfrm>
            <a:off x="5623923" y="5223615"/>
            <a:ext cx="691196" cy="691196"/>
          </a:xfrm>
          <a:prstGeom prst="rect">
            <a:avLst/>
          </a:prstGeom>
          <a:noFill/>
          <a:ln>
            <a:noFill/>
          </a:ln>
        </p:spPr>
      </p:pic>
      <p:pic>
        <p:nvPicPr>
          <p:cNvPr id="706" name="Google Shape;706;p58" descr="Puzzle contour"/>
          <p:cNvPicPr preferRelativeResize="0"/>
          <p:nvPr>
            <p:custDataLst>
              <p:tags r:id="rId11"/>
            </p:custDataLst>
          </p:nvPr>
        </p:nvPicPr>
        <p:blipFill rotWithShape="1">
          <a:blip r:embed="rId18">
            <a:alphaModFix/>
          </a:blip>
          <a:srcRect/>
          <a:stretch/>
        </p:blipFill>
        <p:spPr>
          <a:xfrm rot="-5400000">
            <a:off x="5620434" y="1323276"/>
            <a:ext cx="691196" cy="691196"/>
          </a:xfrm>
          <a:prstGeom prst="rect">
            <a:avLst/>
          </a:prstGeom>
          <a:noFill/>
          <a:ln>
            <a:noFill/>
          </a:ln>
        </p:spPr>
      </p:pic>
      <p:pic>
        <p:nvPicPr>
          <p:cNvPr id="707" name="Google Shape;707;p58" descr="Ouverture contour"/>
          <p:cNvPicPr preferRelativeResize="0"/>
          <p:nvPr>
            <p:custDataLst>
              <p:tags r:id="rId12"/>
            </p:custDataLst>
          </p:nvPr>
        </p:nvPicPr>
        <p:blipFill rotWithShape="1">
          <a:blip r:embed="rId19">
            <a:alphaModFix/>
          </a:blip>
          <a:srcRect/>
          <a:stretch/>
        </p:blipFill>
        <p:spPr>
          <a:xfrm>
            <a:off x="5620434" y="2456107"/>
            <a:ext cx="686391" cy="686391"/>
          </a:xfrm>
          <a:prstGeom prst="rect">
            <a:avLst/>
          </a:prstGeom>
          <a:noFill/>
          <a:ln>
            <a:noFill/>
          </a:ln>
        </p:spPr>
      </p:pic>
      <p:pic>
        <p:nvPicPr>
          <p:cNvPr id="708" name="Google Shape;708;p58"/>
          <p:cNvPicPr preferRelativeResize="0"/>
          <p:nvPr>
            <p:custDataLst>
              <p:tags r:id="rId13"/>
            </p:custDataLst>
          </p:nvPr>
        </p:nvPicPr>
        <p:blipFill rotWithShape="1">
          <a:blip r:embed="rId20">
            <a:alphaModFix/>
            <a:extLst>
              <a:ext uri="{28A0092B-C50C-407E-A947-70E740481C1C}">
                <a14:useLocalDpi xmlns:a14="http://schemas.microsoft.com/office/drawing/2010/main"/>
              </a:ext>
            </a:extLst>
          </a:blip>
          <a:srcRect/>
          <a:stretch/>
        </p:blipFill>
        <p:spPr>
          <a:xfrm>
            <a:off x="1102914" y="648491"/>
            <a:ext cx="2012954" cy="5648111"/>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00">
                                            <p:txEl>
                                              <p:pRg st="0" end="0"/>
                                            </p:txEl>
                                          </p:spTgt>
                                        </p:tgtEl>
                                        <p:attrNameLst>
                                          <p:attrName>style.visibility</p:attrName>
                                        </p:attrNameLst>
                                      </p:cBhvr>
                                      <p:to>
                                        <p:strVal val="visible"/>
                                      </p:to>
                                    </p:set>
                                    <p:animEffect transition="in" filter="fade">
                                      <p:cBhvr>
                                        <p:cTn id="7" dur="500"/>
                                        <p:tgtEl>
                                          <p:spTgt spid="700">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700">
                                            <p:txEl>
                                              <p:pRg st="1" end="1"/>
                                            </p:txEl>
                                          </p:spTgt>
                                        </p:tgtEl>
                                        <p:attrNameLst>
                                          <p:attrName>style.visibility</p:attrName>
                                        </p:attrNameLst>
                                      </p:cBhvr>
                                      <p:to>
                                        <p:strVal val="visible"/>
                                      </p:to>
                                    </p:set>
                                    <p:animEffect transition="in" filter="fade">
                                      <p:cBhvr>
                                        <p:cTn id="10" dur="500"/>
                                        <p:tgtEl>
                                          <p:spTgt spid="700">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706"/>
                                        </p:tgtEl>
                                        <p:attrNameLst>
                                          <p:attrName>style.visibility</p:attrName>
                                        </p:attrNameLst>
                                      </p:cBhvr>
                                      <p:to>
                                        <p:strVal val="visible"/>
                                      </p:to>
                                    </p:set>
                                    <p:animEffect transition="in" filter="fade">
                                      <p:cBhvr>
                                        <p:cTn id="13" dur="500"/>
                                        <p:tgtEl>
                                          <p:spTgt spid="70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700">
                                            <p:txEl>
                                              <p:pRg st="3" end="3"/>
                                            </p:txEl>
                                          </p:spTgt>
                                        </p:tgtEl>
                                        <p:attrNameLst>
                                          <p:attrName>style.visibility</p:attrName>
                                        </p:attrNameLst>
                                      </p:cBhvr>
                                      <p:to>
                                        <p:strVal val="visible"/>
                                      </p:to>
                                    </p:set>
                                    <p:animEffect transition="in" filter="fade">
                                      <p:cBhvr>
                                        <p:cTn id="18" dur="500"/>
                                        <p:tgtEl>
                                          <p:spTgt spid="700">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700">
                                            <p:txEl>
                                              <p:pRg st="4" end="4"/>
                                            </p:txEl>
                                          </p:spTgt>
                                        </p:tgtEl>
                                        <p:attrNameLst>
                                          <p:attrName>style.visibility</p:attrName>
                                        </p:attrNameLst>
                                      </p:cBhvr>
                                      <p:to>
                                        <p:strVal val="visible"/>
                                      </p:to>
                                    </p:set>
                                    <p:animEffect transition="in" filter="fade">
                                      <p:cBhvr>
                                        <p:cTn id="21" dur="500"/>
                                        <p:tgtEl>
                                          <p:spTgt spid="700">
                                            <p:txEl>
                                              <p:pRg st="4" end="4"/>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700">
                                            <p:txEl>
                                              <p:pRg st="5" end="5"/>
                                            </p:txEl>
                                          </p:spTgt>
                                        </p:tgtEl>
                                        <p:attrNameLst>
                                          <p:attrName>style.visibility</p:attrName>
                                        </p:attrNameLst>
                                      </p:cBhvr>
                                      <p:to>
                                        <p:strVal val="visible"/>
                                      </p:to>
                                    </p:set>
                                    <p:animEffect transition="in" filter="fade">
                                      <p:cBhvr>
                                        <p:cTn id="24" dur="500"/>
                                        <p:tgtEl>
                                          <p:spTgt spid="700">
                                            <p:txEl>
                                              <p:pRg st="5" end="5"/>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707"/>
                                        </p:tgtEl>
                                        <p:attrNameLst>
                                          <p:attrName>style.visibility</p:attrName>
                                        </p:attrNameLst>
                                      </p:cBhvr>
                                      <p:to>
                                        <p:strVal val="visible"/>
                                      </p:to>
                                    </p:set>
                                    <p:animEffect transition="in" filter="fade">
                                      <p:cBhvr>
                                        <p:cTn id="27" dur="500"/>
                                        <p:tgtEl>
                                          <p:spTgt spid="70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00">
                                            <p:txEl>
                                              <p:pRg st="7" end="7"/>
                                            </p:txEl>
                                          </p:spTgt>
                                        </p:tgtEl>
                                        <p:attrNameLst>
                                          <p:attrName>style.visibility</p:attrName>
                                        </p:attrNameLst>
                                      </p:cBhvr>
                                      <p:to>
                                        <p:strVal val="visible"/>
                                      </p:to>
                                    </p:set>
                                    <p:animEffect transition="in" filter="fade">
                                      <p:cBhvr>
                                        <p:cTn id="32" dur="500"/>
                                        <p:tgtEl>
                                          <p:spTgt spid="700">
                                            <p:txEl>
                                              <p:pRg st="7" end="7"/>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700">
                                            <p:txEl>
                                              <p:pRg st="8" end="8"/>
                                            </p:txEl>
                                          </p:spTgt>
                                        </p:tgtEl>
                                        <p:attrNameLst>
                                          <p:attrName>style.visibility</p:attrName>
                                        </p:attrNameLst>
                                      </p:cBhvr>
                                      <p:to>
                                        <p:strVal val="visible"/>
                                      </p:to>
                                    </p:set>
                                    <p:animEffect transition="in" filter="fade">
                                      <p:cBhvr>
                                        <p:cTn id="35" dur="500"/>
                                        <p:tgtEl>
                                          <p:spTgt spid="700">
                                            <p:txEl>
                                              <p:pRg st="8" end="8"/>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700">
                                            <p:txEl>
                                              <p:pRg st="9" end="9"/>
                                            </p:txEl>
                                          </p:spTgt>
                                        </p:tgtEl>
                                        <p:attrNameLst>
                                          <p:attrName>style.visibility</p:attrName>
                                        </p:attrNameLst>
                                      </p:cBhvr>
                                      <p:to>
                                        <p:strVal val="visible"/>
                                      </p:to>
                                    </p:set>
                                    <p:animEffect transition="in" filter="fade">
                                      <p:cBhvr>
                                        <p:cTn id="38" dur="500"/>
                                        <p:tgtEl>
                                          <p:spTgt spid="700">
                                            <p:txEl>
                                              <p:pRg st="9" end="9"/>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700">
                                            <p:txEl>
                                              <p:pRg st="10" end="10"/>
                                            </p:txEl>
                                          </p:spTgt>
                                        </p:tgtEl>
                                        <p:attrNameLst>
                                          <p:attrName>style.visibility</p:attrName>
                                        </p:attrNameLst>
                                      </p:cBhvr>
                                      <p:to>
                                        <p:strVal val="visible"/>
                                      </p:to>
                                    </p:set>
                                    <p:animEffect transition="in" filter="fade">
                                      <p:cBhvr>
                                        <p:cTn id="41" dur="500"/>
                                        <p:tgtEl>
                                          <p:spTgt spid="700">
                                            <p:txEl>
                                              <p:pRg st="10" end="10"/>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704"/>
                                        </p:tgtEl>
                                        <p:attrNameLst>
                                          <p:attrName>style.visibility</p:attrName>
                                        </p:attrNameLst>
                                      </p:cBhvr>
                                      <p:to>
                                        <p:strVal val="visible"/>
                                      </p:to>
                                    </p:set>
                                    <p:animEffect transition="in" filter="fade">
                                      <p:cBhvr>
                                        <p:cTn id="44" dur="500"/>
                                        <p:tgtEl>
                                          <p:spTgt spid="704"/>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700">
                                            <p:txEl>
                                              <p:pRg st="12" end="12"/>
                                            </p:txEl>
                                          </p:spTgt>
                                        </p:tgtEl>
                                        <p:attrNameLst>
                                          <p:attrName>style.visibility</p:attrName>
                                        </p:attrNameLst>
                                      </p:cBhvr>
                                      <p:to>
                                        <p:strVal val="visible"/>
                                      </p:to>
                                    </p:set>
                                    <p:animEffect transition="in" filter="fade">
                                      <p:cBhvr>
                                        <p:cTn id="49" dur="500"/>
                                        <p:tgtEl>
                                          <p:spTgt spid="700">
                                            <p:txEl>
                                              <p:pRg st="12" end="12"/>
                                            </p:txEl>
                                          </p:spTgt>
                                        </p:tgtEl>
                                      </p:cBhvr>
                                    </p:animEffect>
                                  </p:childTnLst>
                                </p:cTn>
                              </p:par>
                              <p:par>
                                <p:cTn id="50" presetID="10" presetClass="entr" presetSubtype="0" fill="hold" nodeType="withEffect">
                                  <p:stCondLst>
                                    <p:cond delay="0"/>
                                  </p:stCondLst>
                                  <p:childTnLst>
                                    <p:set>
                                      <p:cBhvr>
                                        <p:cTn id="51" dur="1" fill="hold">
                                          <p:stCondLst>
                                            <p:cond delay="0"/>
                                          </p:stCondLst>
                                        </p:cTn>
                                        <p:tgtEl>
                                          <p:spTgt spid="700">
                                            <p:txEl>
                                              <p:pRg st="13" end="13"/>
                                            </p:txEl>
                                          </p:spTgt>
                                        </p:tgtEl>
                                        <p:attrNameLst>
                                          <p:attrName>style.visibility</p:attrName>
                                        </p:attrNameLst>
                                      </p:cBhvr>
                                      <p:to>
                                        <p:strVal val="visible"/>
                                      </p:to>
                                    </p:set>
                                    <p:animEffect transition="in" filter="fade">
                                      <p:cBhvr>
                                        <p:cTn id="52" dur="500"/>
                                        <p:tgtEl>
                                          <p:spTgt spid="700">
                                            <p:txEl>
                                              <p:pRg st="13" end="13"/>
                                            </p:txEl>
                                          </p:spTgt>
                                        </p:tgtEl>
                                      </p:cBhvr>
                                    </p:animEffect>
                                  </p:childTnLst>
                                </p:cTn>
                              </p:par>
                              <p:par>
                                <p:cTn id="53" presetID="10" presetClass="entr" presetSubtype="0" fill="hold" nodeType="withEffect">
                                  <p:stCondLst>
                                    <p:cond delay="0"/>
                                  </p:stCondLst>
                                  <p:childTnLst>
                                    <p:set>
                                      <p:cBhvr>
                                        <p:cTn id="54" dur="1" fill="hold">
                                          <p:stCondLst>
                                            <p:cond delay="0"/>
                                          </p:stCondLst>
                                        </p:cTn>
                                        <p:tgtEl>
                                          <p:spTgt spid="700">
                                            <p:txEl>
                                              <p:pRg st="14" end="14"/>
                                            </p:txEl>
                                          </p:spTgt>
                                        </p:tgtEl>
                                        <p:attrNameLst>
                                          <p:attrName>style.visibility</p:attrName>
                                        </p:attrNameLst>
                                      </p:cBhvr>
                                      <p:to>
                                        <p:strVal val="visible"/>
                                      </p:to>
                                    </p:set>
                                    <p:animEffect transition="in" filter="fade">
                                      <p:cBhvr>
                                        <p:cTn id="55" dur="500"/>
                                        <p:tgtEl>
                                          <p:spTgt spid="700">
                                            <p:txEl>
                                              <p:pRg st="14" end="14"/>
                                            </p:txEl>
                                          </p:spTgt>
                                        </p:tgtEl>
                                      </p:cBhvr>
                                    </p:animEffect>
                                  </p:childTnLst>
                                </p:cTn>
                              </p:par>
                              <p:par>
                                <p:cTn id="56" presetID="10" presetClass="entr" presetSubtype="0" fill="hold" nodeType="withEffect">
                                  <p:stCondLst>
                                    <p:cond delay="0"/>
                                  </p:stCondLst>
                                  <p:childTnLst>
                                    <p:set>
                                      <p:cBhvr>
                                        <p:cTn id="57" dur="1" fill="hold">
                                          <p:stCondLst>
                                            <p:cond delay="0"/>
                                          </p:stCondLst>
                                        </p:cTn>
                                        <p:tgtEl>
                                          <p:spTgt spid="700">
                                            <p:txEl>
                                              <p:pRg st="15" end="15"/>
                                            </p:txEl>
                                          </p:spTgt>
                                        </p:tgtEl>
                                        <p:attrNameLst>
                                          <p:attrName>style.visibility</p:attrName>
                                        </p:attrNameLst>
                                      </p:cBhvr>
                                      <p:to>
                                        <p:strVal val="visible"/>
                                      </p:to>
                                    </p:set>
                                    <p:animEffect transition="in" filter="fade">
                                      <p:cBhvr>
                                        <p:cTn id="58" dur="500"/>
                                        <p:tgtEl>
                                          <p:spTgt spid="700">
                                            <p:txEl>
                                              <p:pRg st="15" end="15"/>
                                            </p:txEl>
                                          </p:spTgt>
                                        </p:tgtEl>
                                      </p:cBhvr>
                                    </p:animEffect>
                                  </p:childTnLst>
                                </p:cTn>
                              </p:par>
                              <p:par>
                                <p:cTn id="59" presetID="10" presetClass="entr" presetSubtype="0" fill="hold" nodeType="withEffect">
                                  <p:stCondLst>
                                    <p:cond delay="0"/>
                                  </p:stCondLst>
                                  <p:childTnLst>
                                    <p:set>
                                      <p:cBhvr>
                                        <p:cTn id="60" dur="1" fill="hold">
                                          <p:stCondLst>
                                            <p:cond delay="0"/>
                                          </p:stCondLst>
                                        </p:cTn>
                                        <p:tgtEl>
                                          <p:spTgt spid="705"/>
                                        </p:tgtEl>
                                        <p:attrNameLst>
                                          <p:attrName>style.visibility</p:attrName>
                                        </p:attrNameLst>
                                      </p:cBhvr>
                                      <p:to>
                                        <p:strVal val="visible"/>
                                      </p:to>
                                    </p:set>
                                    <p:animEffect transition="in" filter="fade">
                                      <p:cBhvr>
                                        <p:cTn id="61" dur="500"/>
                                        <p:tgtEl>
                                          <p:spTgt spid="7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12"/>
        <p:cNvGrpSpPr/>
        <p:nvPr/>
      </p:nvGrpSpPr>
      <p:grpSpPr>
        <a:xfrm>
          <a:off x="0" y="0"/>
          <a:ext cx="0" cy="0"/>
          <a:chOff x="0" y="0"/>
          <a:chExt cx="0" cy="0"/>
        </a:xfrm>
      </p:grpSpPr>
      <p:sp>
        <p:nvSpPr>
          <p:cNvPr id="713" name="Google Shape;713;p59"/>
          <p:cNvSpPr/>
          <p:nvPr>
            <p:custDataLst>
              <p:tags r:id="rId1"/>
            </p:custDataLst>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14" name="Google Shape;714;p59"/>
          <p:cNvSpPr txBox="1">
            <a:spLocks noGrp="1"/>
          </p:cNvSpPr>
          <p:nvPr>
            <p:ph type="title"/>
            <p:custDataLst>
              <p:tags r:id="rId2"/>
            </p:custDataLst>
          </p:nvPr>
        </p:nvSpPr>
        <p:spPr>
          <a:xfrm>
            <a:off x="890338" y="640080"/>
            <a:ext cx="3734014" cy="356616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200"/>
              <a:buFont typeface="Calibri"/>
              <a:buNone/>
            </a:pPr>
            <a:r>
              <a:rPr lang="fr-FR" sz="4200"/>
              <a:t>Interactions </a:t>
            </a:r>
            <a:endParaRPr dirty="0"/>
          </a:p>
        </p:txBody>
      </p:sp>
      <p:sp>
        <p:nvSpPr>
          <p:cNvPr id="715" name="Google Shape;715;p59"/>
          <p:cNvSpPr/>
          <p:nvPr>
            <p:custDataLst>
              <p:tags r:id="rId3"/>
            </p:custDataLst>
          </p:nvPr>
        </p:nvSpPr>
        <p:spPr>
          <a:xfrm>
            <a:off x="890338" y="4409267"/>
            <a:ext cx="3474720" cy="18288"/>
          </a:xfrm>
          <a:custGeom>
            <a:avLst/>
            <a:gdLst/>
            <a:ahLst/>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716" name="Google Shape;716;p59"/>
          <p:cNvPicPr preferRelativeResize="0"/>
          <p:nvPr>
            <p:custDataLst>
              <p:tags r:id="rId4"/>
            </p:custDataLst>
          </p:nvPr>
        </p:nvPicPr>
        <p:blipFill rotWithShape="1">
          <a:blip r:embed="rId7" cstate="email">
            <a:alphaModFix/>
            <a:extLst>
              <a:ext uri="{28A0092B-C50C-407E-A947-70E740481C1C}">
                <a14:useLocalDpi xmlns:a14="http://schemas.microsoft.com/office/drawing/2010/main"/>
              </a:ext>
            </a:extLst>
          </a:blip>
          <a:srcRect/>
          <a:stretch/>
        </p:blipFill>
        <p:spPr>
          <a:xfrm>
            <a:off x="5311702" y="10"/>
            <a:ext cx="6878775" cy="6857990"/>
          </a:xfrm>
          <a:custGeom>
            <a:avLst/>
            <a:gdLst/>
            <a:ahLst/>
            <a:cxnLst/>
            <a:rect l="l" t="t" r="r" b="b"/>
            <a:pathLst>
              <a:path w="6878775" h="6858000" extrusionOk="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714"/>
                                        </p:tgtEl>
                                        <p:attrNameLst>
                                          <p:attrName>style.visibility</p:attrName>
                                        </p:attrNameLst>
                                      </p:cBhvr>
                                      <p:to>
                                        <p:strVal val="visible"/>
                                      </p:to>
                                    </p:set>
                                    <p:animEffect transition="in" filter="fade">
                                      <p:cBhvr>
                                        <p:cTn id="7" dur="400"/>
                                        <p:tgtEl>
                                          <p:spTgt spid="7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821"/>
        <p:cNvGrpSpPr/>
        <p:nvPr/>
      </p:nvGrpSpPr>
      <p:grpSpPr>
        <a:xfrm>
          <a:off x="0" y="0"/>
          <a:ext cx="0" cy="0"/>
          <a:chOff x="0" y="0"/>
          <a:chExt cx="0" cy="0"/>
        </a:xfrm>
      </p:grpSpPr>
      <p:sp>
        <p:nvSpPr>
          <p:cNvPr id="822" name="Google Shape;822;p65"/>
          <p:cNvSpPr txBox="1">
            <a:spLocks noGrp="1"/>
          </p:cNvSpPr>
          <p:nvPr>
            <p:ph type="title"/>
            <p:custDataLst>
              <p:tags r:id="rId1"/>
            </p:custDataLst>
          </p:nvPr>
        </p:nvSpPr>
        <p:spPr>
          <a:xfrm>
            <a:off x="838200" y="236248"/>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ct val="100000"/>
              <a:buFont typeface="Calibri"/>
              <a:buNone/>
            </a:pPr>
            <a:r>
              <a:rPr lang="fr-FR" sz="4400" dirty="0">
                <a:solidFill>
                  <a:schemeClr val="tx1"/>
                </a:solidFill>
                <a:latin typeface="Calibri"/>
                <a:ea typeface="Calibri"/>
                <a:cs typeface="Calibri"/>
                <a:sym typeface="Calibri"/>
              </a:rPr>
              <a:t>Madame </a:t>
            </a:r>
            <a:r>
              <a:rPr lang="fr-FR" sz="4400" dirty="0" err="1">
                <a:solidFill>
                  <a:schemeClr val="tx1"/>
                </a:solidFill>
                <a:latin typeface="Calibri"/>
                <a:ea typeface="Calibri"/>
                <a:cs typeface="Calibri"/>
                <a:sym typeface="Calibri"/>
              </a:rPr>
              <a:t>Doubtfire</a:t>
            </a:r>
            <a:endParaRPr dirty="0">
              <a:solidFill>
                <a:schemeClr val="tx1"/>
              </a:solidFill>
            </a:endParaRPr>
          </a:p>
        </p:txBody>
      </p:sp>
      <p:pic>
        <p:nvPicPr>
          <p:cNvPr id="2" name="Communication">
            <a:hlinkClick r:id="" action="ppaction://media"/>
            <a:extLst>
              <a:ext uri="{FF2B5EF4-FFF2-40B4-BE49-F238E27FC236}">
                <a16:creationId xmlns:a16="http://schemas.microsoft.com/office/drawing/2014/main" id="{4C649DFF-4FD4-741F-7BDF-FE32A154207E}"/>
              </a:ext>
            </a:extLst>
          </p:cNvPr>
          <p:cNvPicPr>
            <a:picLocks noChangeAspect="1"/>
          </p:cNvPicPr>
          <p:nvPr>
            <a:videoFile r:link="rId3"/>
            <p:custDataLst>
              <p:tags r:id="rId4"/>
            </p:custDataLst>
            <p:extLst>
              <p:ext uri="{DAA4B4D4-6D71-4841-9C94-3DE7FCFB9230}">
                <p14:media xmlns:p14="http://schemas.microsoft.com/office/powerpoint/2010/main" r:embed="rId2"/>
              </p:ext>
            </p:extLst>
          </p:nvPr>
        </p:nvPicPr>
        <p:blipFill rotWithShape="1">
          <a:blip r:embed="rId7"/>
          <a:srcRect t="20264" b="19578"/>
          <a:stretch/>
        </p:blipFill>
        <p:spPr>
          <a:xfrm>
            <a:off x="473604" y="1335894"/>
            <a:ext cx="11244792" cy="507350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887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786"/>
        <p:cNvGrpSpPr/>
        <p:nvPr/>
      </p:nvGrpSpPr>
      <p:grpSpPr>
        <a:xfrm>
          <a:off x="0" y="0"/>
          <a:ext cx="0" cy="0"/>
          <a:chOff x="0" y="0"/>
          <a:chExt cx="0" cy="0"/>
        </a:xfrm>
      </p:grpSpPr>
      <p:grpSp>
        <p:nvGrpSpPr>
          <p:cNvPr id="787" name="Google Shape;787;p64"/>
          <p:cNvGrpSpPr/>
          <p:nvPr>
            <p:custDataLst>
              <p:tags r:id="rId1"/>
            </p:custDataLst>
          </p:nvPr>
        </p:nvGrpSpPr>
        <p:grpSpPr>
          <a:xfrm>
            <a:off x="7364035" y="2524748"/>
            <a:ext cx="2935858" cy="2538229"/>
            <a:chOff x="997315" y="2491682"/>
            <a:chExt cx="5159996" cy="3378470"/>
          </a:xfrm>
        </p:grpSpPr>
        <p:sp>
          <p:nvSpPr>
            <p:cNvPr id="788" name="Google Shape;788;p64"/>
            <p:cNvSpPr/>
            <p:nvPr/>
          </p:nvSpPr>
          <p:spPr>
            <a:xfrm rot="5400000">
              <a:off x="3341470" y="2169551"/>
              <a:ext cx="471687" cy="3441375"/>
            </a:xfrm>
            <a:prstGeom prst="round2SameRect">
              <a:avLst>
                <a:gd name="adj1" fmla="val 16667"/>
                <a:gd name="adj2" fmla="val 0"/>
              </a:avLst>
            </a:prstGeom>
            <a:solidFill>
              <a:srgbClr val="D8D8D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3600"/>
                <a:buFont typeface="Calibri"/>
                <a:buNone/>
                <a:tabLst/>
                <a:defRPr/>
              </a:pPr>
              <a:endParaRPr kumimoji="0" sz="36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789" name="Google Shape;789;p64"/>
            <p:cNvSpPr/>
            <p:nvPr/>
          </p:nvSpPr>
          <p:spPr>
            <a:xfrm rot="5400000">
              <a:off x="3341471" y="3245446"/>
              <a:ext cx="471685" cy="2452300"/>
            </a:xfrm>
            <a:prstGeom prst="round2SameRect">
              <a:avLst>
                <a:gd name="adj1" fmla="val 16667"/>
                <a:gd name="adj2" fmla="val 0"/>
              </a:avLst>
            </a:prstGeom>
            <a:solidFill>
              <a:srgbClr val="D8D8D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3600"/>
                <a:buFont typeface="Calibri"/>
                <a:buNone/>
                <a:tabLst/>
                <a:defRPr/>
              </a:pPr>
              <a:endParaRPr kumimoji="0" sz="36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790" name="Google Shape;790;p64"/>
            <p:cNvSpPr/>
            <p:nvPr/>
          </p:nvSpPr>
          <p:spPr>
            <a:xfrm rot="5400000">
              <a:off x="3341470" y="4317562"/>
              <a:ext cx="471687" cy="1470781"/>
            </a:xfrm>
            <a:prstGeom prst="round2SameRect">
              <a:avLst>
                <a:gd name="adj1" fmla="val 16667"/>
                <a:gd name="adj2" fmla="val 0"/>
              </a:avLst>
            </a:prstGeom>
            <a:solidFill>
              <a:srgbClr val="D8D8D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3600"/>
                <a:buFont typeface="Calibri"/>
                <a:buNone/>
                <a:tabLst/>
                <a:defRPr/>
              </a:pPr>
              <a:endParaRPr kumimoji="0" sz="36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791" name="Google Shape;791;p64"/>
            <p:cNvSpPr/>
            <p:nvPr/>
          </p:nvSpPr>
          <p:spPr>
            <a:xfrm rot="5400000">
              <a:off x="3341470" y="147527"/>
              <a:ext cx="471686" cy="5159996"/>
            </a:xfrm>
            <a:prstGeom prst="round2SameRect">
              <a:avLst>
                <a:gd name="adj1" fmla="val 16667"/>
                <a:gd name="adj2" fmla="val 0"/>
              </a:avLst>
            </a:prstGeom>
            <a:solidFill>
              <a:srgbClr val="FFDF89"/>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3600"/>
                <a:buFont typeface="Calibri"/>
                <a:buNone/>
                <a:tabLst/>
                <a:defRPr/>
              </a:pPr>
              <a:endParaRPr kumimoji="0" sz="36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792" name="Google Shape;792;p64"/>
            <p:cNvSpPr/>
            <p:nvPr/>
          </p:nvSpPr>
          <p:spPr>
            <a:xfrm rot="5400000">
              <a:off x="3341470" y="1184261"/>
              <a:ext cx="471685" cy="4249240"/>
            </a:xfrm>
            <a:prstGeom prst="round2SameRect">
              <a:avLst>
                <a:gd name="adj1" fmla="val 16667"/>
                <a:gd name="adj2" fmla="val 0"/>
              </a:avLst>
            </a:prstGeom>
            <a:solidFill>
              <a:srgbClr val="D8D8D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3600"/>
                <a:buFont typeface="Calibri"/>
                <a:buNone/>
                <a:tabLst/>
                <a:defRPr/>
              </a:pPr>
              <a:endParaRPr kumimoji="0" sz="36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793" name="Google Shape;793;p64"/>
            <p:cNvSpPr/>
            <p:nvPr/>
          </p:nvSpPr>
          <p:spPr>
            <a:xfrm rot="5400000">
              <a:off x="3341470" y="5340224"/>
              <a:ext cx="471687" cy="588169"/>
            </a:xfrm>
            <a:prstGeom prst="round2SameRect">
              <a:avLst>
                <a:gd name="adj1" fmla="val 16667"/>
                <a:gd name="adj2" fmla="val 0"/>
              </a:avLst>
            </a:prstGeom>
            <a:solidFill>
              <a:srgbClr val="D8D8D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3600"/>
                <a:buFont typeface="Calibri"/>
                <a:buNone/>
                <a:tabLst/>
                <a:defRPr/>
              </a:pPr>
              <a:endParaRPr kumimoji="0" sz="3600" b="0" i="0" u="none" strike="noStrike" kern="0" cap="none" spc="0" normalizeH="0" baseline="0" noProof="0">
                <a:ln>
                  <a:noFill/>
                </a:ln>
                <a:solidFill>
                  <a:srgbClr val="FFFFFF"/>
                </a:solidFill>
                <a:effectLst/>
                <a:uLnTx/>
                <a:uFillTx/>
                <a:latin typeface="Calibri"/>
                <a:ea typeface="Calibri"/>
                <a:cs typeface="Calibri"/>
                <a:sym typeface="Calibri"/>
              </a:endParaRPr>
            </a:p>
          </p:txBody>
        </p:sp>
      </p:grpSp>
      <p:grpSp>
        <p:nvGrpSpPr>
          <p:cNvPr id="794" name="Google Shape;794;p64"/>
          <p:cNvGrpSpPr/>
          <p:nvPr>
            <p:custDataLst>
              <p:tags r:id="rId2"/>
            </p:custDataLst>
          </p:nvPr>
        </p:nvGrpSpPr>
        <p:grpSpPr>
          <a:xfrm>
            <a:off x="1920355" y="2524748"/>
            <a:ext cx="2935858" cy="2538229"/>
            <a:chOff x="997315" y="2491682"/>
            <a:chExt cx="5159996" cy="3378470"/>
          </a:xfrm>
        </p:grpSpPr>
        <p:sp>
          <p:nvSpPr>
            <p:cNvPr id="795" name="Google Shape;795;p64"/>
            <p:cNvSpPr/>
            <p:nvPr/>
          </p:nvSpPr>
          <p:spPr>
            <a:xfrm rot="5400000">
              <a:off x="3341470" y="2169551"/>
              <a:ext cx="471687" cy="3441375"/>
            </a:xfrm>
            <a:prstGeom prst="round2SameRect">
              <a:avLst>
                <a:gd name="adj1" fmla="val 16667"/>
                <a:gd name="adj2" fmla="val 0"/>
              </a:avLst>
            </a:prstGeom>
            <a:solidFill>
              <a:srgbClr val="D8D8D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3600"/>
                <a:buFont typeface="Calibri"/>
                <a:buNone/>
                <a:tabLst/>
                <a:defRPr/>
              </a:pPr>
              <a:endParaRPr kumimoji="0" sz="36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796" name="Google Shape;796;p64"/>
            <p:cNvSpPr/>
            <p:nvPr/>
          </p:nvSpPr>
          <p:spPr>
            <a:xfrm rot="5400000">
              <a:off x="3341471" y="3245446"/>
              <a:ext cx="471685" cy="2452300"/>
            </a:xfrm>
            <a:prstGeom prst="round2SameRect">
              <a:avLst>
                <a:gd name="adj1" fmla="val 16667"/>
                <a:gd name="adj2" fmla="val 0"/>
              </a:avLst>
            </a:prstGeom>
            <a:solidFill>
              <a:srgbClr val="D8D8D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3600"/>
                <a:buFont typeface="Calibri"/>
                <a:buNone/>
                <a:tabLst/>
                <a:defRPr/>
              </a:pPr>
              <a:endParaRPr kumimoji="0" sz="36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797" name="Google Shape;797;p64"/>
            <p:cNvSpPr/>
            <p:nvPr/>
          </p:nvSpPr>
          <p:spPr>
            <a:xfrm rot="5400000">
              <a:off x="3341470" y="4317562"/>
              <a:ext cx="471687" cy="1470781"/>
            </a:xfrm>
            <a:prstGeom prst="round2SameRect">
              <a:avLst>
                <a:gd name="adj1" fmla="val 16667"/>
                <a:gd name="adj2" fmla="val 0"/>
              </a:avLst>
            </a:prstGeom>
            <a:solidFill>
              <a:srgbClr val="D8D8D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3600"/>
                <a:buFont typeface="Calibri"/>
                <a:buNone/>
                <a:tabLst/>
                <a:defRPr/>
              </a:pPr>
              <a:endParaRPr kumimoji="0" sz="36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798" name="Google Shape;798;p64"/>
            <p:cNvSpPr/>
            <p:nvPr/>
          </p:nvSpPr>
          <p:spPr>
            <a:xfrm rot="5400000">
              <a:off x="3341470" y="147527"/>
              <a:ext cx="471686" cy="5159996"/>
            </a:xfrm>
            <a:prstGeom prst="round2SameRect">
              <a:avLst>
                <a:gd name="adj1" fmla="val 16667"/>
                <a:gd name="adj2" fmla="val 0"/>
              </a:avLst>
            </a:prstGeom>
            <a:solidFill>
              <a:srgbClr val="B76AFF"/>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3600"/>
                <a:buFont typeface="Calibri"/>
                <a:buNone/>
                <a:tabLst/>
                <a:defRPr/>
              </a:pPr>
              <a:endParaRPr kumimoji="0" sz="36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799" name="Google Shape;799;p64"/>
            <p:cNvSpPr/>
            <p:nvPr/>
          </p:nvSpPr>
          <p:spPr>
            <a:xfrm rot="5400000">
              <a:off x="3341470" y="1184261"/>
              <a:ext cx="471685" cy="4249240"/>
            </a:xfrm>
            <a:prstGeom prst="round2SameRect">
              <a:avLst>
                <a:gd name="adj1" fmla="val 16667"/>
                <a:gd name="adj2" fmla="val 0"/>
              </a:avLst>
            </a:prstGeom>
            <a:solidFill>
              <a:srgbClr val="D8D8D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3600"/>
                <a:buFont typeface="Calibri"/>
                <a:buNone/>
                <a:tabLst/>
                <a:defRPr/>
              </a:pPr>
              <a:endParaRPr kumimoji="0" sz="36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800" name="Google Shape;800;p64"/>
            <p:cNvSpPr/>
            <p:nvPr/>
          </p:nvSpPr>
          <p:spPr>
            <a:xfrm rot="5400000">
              <a:off x="3341470" y="5340224"/>
              <a:ext cx="471687" cy="588169"/>
            </a:xfrm>
            <a:prstGeom prst="round2SameRect">
              <a:avLst>
                <a:gd name="adj1" fmla="val 16667"/>
                <a:gd name="adj2" fmla="val 0"/>
              </a:avLst>
            </a:prstGeom>
            <a:solidFill>
              <a:srgbClr val="D8D8D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3600"/>
                <a:buFont typeface="Calibri"/>
                <a:buNone/>
                <a:tabLst/>
                <a:defRPr/>
              </a:pPr>
              <a:endParaRPr kumimoji="0" sz="3600" b="0" i="0" u="none" strike="noStrike" kern="0" cap="none" spc="0" normalizeH="0" baseline="0" noProof="0">
                <a:ln>
                  <a:noFill/>
                </a:ln>
                <a:solidFill>
                  <a:srgbClr val="FFFFFF"/>
                </a:solidFill>
                <a:effectLst/>
                <a:uLnTx/>
                <a:uFillTx/>
                <a:latin typeface="Calibri"/>
                <a:ea typeface="Calibri"/>
                <a:cs typeface="Calibri"/>
                <a:sym typeface="Calibri"/>
              </a:endParaRPr>
            </a:p>
          </p:txBody>
        </p:sp>
      </p:grpSp>
      <p:sp>
        <p:nvSpPr>
          <p:cNvPr id="801" name="Google Shape;801;p64"/>
          <p:cNvSpPr txBox="1">
            <a:spLocks noGrp="1"/>
          </p:cNvSpPr>
          <p:nvPr>
            <p:ph type="title"/>
            <p:custDataLst>
              <p:tags r:id="rId3"/>
            </p:custDataLst>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a:t>Madame Doubtfire</a:t>
            </a:r>
            <a:endParaRPr/>
          </a:p>
        </p:txBody>
      </p:sp>
      <p:sp>
        <p:nvSpPr>
          <p:cNvPr id="802" name="Google Shape;802;p64"/>
          <p:cNvSpPr txBox="1"/>
          <p:nvPr>
            <p:custDataLst>
              <p:tags r:id="rId4"/>
            </p:custDataLst>
          </p:nvPr>
        </p:nvSpPr>
        <p:spPr>
          <a:xfrm>
            <a:off x="7028791" y="5011166"/>
            <a:ext cx="3682678" cy="83099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1600"/>
              <a:buFont typeface="Calibri"/>
              <a:buNone/>
              <a:tabLst/>
              <a:defRPr/>
            </a:pPr>
            <a:r>
              <a:rPr kumimoji="0" lang="fr-FR" sz="1600" b="1" i="0" u="none" strike="noStrike" kern="0" cap="none" spc="0" normalizeH="0" baseline="0" noProof="0" dirty="0">
                <a:ln>
                  <a:noFill/>
                </a:ln>
                <a:solidFill>
                  <a:srgbClr val="000000"/>
                </a:solidFill>
                <a:effectLst/>
                <a:uLnTx/>
                <a:uFillTx/>
                <a:latin typeface="Calibri"/>
                <a:ea typeface="Calibri"/>
                <a:cs typeface="Calibri"/>
                <a:sym typeface="Calibri"/>
              </a:rPr>
              <a:t>Question fondamentale</a:t>
            </a:r>
            <a:endParaRPr kumimoji="0" sz="1600" b="1" i="0" u="none" strike="noStrike" kern="0" cap="none" spc="0" normalizeH="0" baseline="0" noProof="0" dirty="0">
              <a:ln>
                <a:noFill/>
              </a:ln>
              <a:solidFill>
                <a:srgbClr val="000000"/>
              </a:solidFill>
              <a:effectLst/>
              <a:uLnTx/>
              <a:uFillTx/>
              <a:latin typeface="Calibri"/>
              <a:ea typeface="Calibri"/>
              <a:cs typeface="Calibri"/>
              <a:sym typeface="Calibri"/>
            </a:endParaRPr>
          </a:p>
          <a:p>
            <a:pPr marL="457200" marR="0" lvl="1" indent="0" algn="ctr"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fr-FR" sz="1600" b="0" i="0" u="none" strike="noStrike" kern="0" cap="none" spc="0" normalizeH="0" baseline="0" noProof="0" dirty="0">
                <a:ln>
                  <a:noFill/>
                </a:ln>
                <a:solidFill>
                  <a:srgbClr val="000000"/>
                </a:solidFill>
                <a:effectLst/>
                <a:uLnTx/>
                <a:uFillTx/>
                <a:latin typeface="Calibri"/>
                <a:ea typeface="Calibri"/>
                <a:cs typeface="Calibri"/>
                <a:sym typeface="Calibri"/>
              </a:rPr>
              <a:t>Suis-je acceptable (tel que je suis) ?</a:t>
            </a:r>
            <a:br>
              <a:rPr kumimoji="0" lang="fr-FR" sz="1600" b="0" i="0" u="none" strike="noStrike" kern="0" cap="none" spc="0" normalizeH="0" baseline="0" noProof="0" dirty="0">
                <a:ln>
                  <a:noFill/>
                </a:ln>
                <a:solidFill>
                  <a:srgbClr val="000000"/>
                </a:solidFill>
                <a:effectLst/>
                <a:uLnTx/>
                <a:uFillTx/>
                <a:latin typeface="Calibri"/>
                <a:ea typeface="Calibri"/>
                <a:cs typeface="Calibri"/>
                <a:sym typeface="Calibri"/>
              </a:rPr>
            </a:br>
            <a:r>
              <a:rPr kumimoji="0" lang="fr-FR" sz="1600" b="0" i="0" u="none" strike="noStrike" kern="0" cap="none" spc="0" normalizeH="0" baseline="0" noProof="0" dirty="0">
                <a:ln>
                  <a:noFill/>
                </a:ln>
                <a:solidFill>
                  <a:srgbClr val="000000"/>
                </a:solidFill>
                <a:effectLst/>
                <a:uLnTx/>
                <a:uFillTx/>
                <a:latin typeface="Calibri"/>
                <a:ea typeface="Calibri"/>
                <a:cs typeface="Calibri"/>
                <a:sym typeface="Calibri"/>
              </a:rPr>
              <a:t>Suis-je libre ?</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803" name="Google Shape;803;p64"/>
          <p:cNvSpPr txBox="1"/>
          <p:nvPr>
            <p:custDataLst>
              <p:tags r:id="rId5"/>
            </p:custDataLst>
          </p:nvPr>
        </p:nvSpPr>
        <p:spPr>
          <a:xfrm>
            <a:off x="1751914" y="5011166"/>
            <a:ext cx="3272741" cy="83099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1600"/>
              <a:buFont typeface="Calibri"/>
              <a:buNone/>
              <a:tabLst/>
              <a:defRPr/>
            </a:pPr>
            <a:r>
              <a:rPr kumimoji="0" lang="fr-FR" sz="1600" b="1" i="0" u="none" strike="noStrike" kern="0" cap="none" spc="0" normalizeH="0" baseline="0" noProof="0" dirty="0">
                <a:ln>
                  <a:noFill/>
                </a:ln>
                <a:solidFill>
                  <a:srgbClr val="000000"/>
                </a:solidFill>
                <a:effectLst/>
                <a:uLnTx/>
                <a:uFillTx/>
                <a:latin typeface="Calibri"/>
                <a:ea typeface="Calibri"/>
                <a:cs typeface="Calibri"/>
                <a:sym typeface="Calibri"/>
              </a:rPr>
              <a:t>Question fondamentale</a:t>
            </a:r>
            <a:endParaRPr kumimoji="0" sz="1600" b="1"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fr-FR" sz="1600" b="0" i="0" u="none" strike="noStrike" kern="0" cap="none" spc="0" normalizeH="0" baseline="0" noProof="0" dirty="0">
                <a:ln>
                  <a:noFill/>
                </a:ln>
                <a:solidFill>
                  <a:srgbClr val="000000"/>
                </a:solidFill>
                <a:effectLst/>
                <a:uLnTx/>
                <a:uFillTx/>
                <a:latin typeface="Calibri"/>
                <a:ea typeface="Calibri"/>
                <a:cs typeface="Calibri"/>
                <a:sym typeface="Calibri"/>
              </a:rPr>
              <a:t>Suis-je digne de confiance ?</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fr-FR" sz="1600" b="0" i="0" u="none" strike="noStrike" kern="0" cap="none" spc="0" normalizeH="0" baseline="0" noProof="0" dirty="0">
                <a:ln>
                  <a:noFill/>
                </a:ln>
                <a:solidFill>
                  <a:srgbClr val="000000"/>
                </a:solidFill>
                <a:effectLst/>
                <a:uLnTx/>
                <a:uFillTx/>
                <a:latin typeface="Calibri"/>
                <a:ea typeface="Calibri"/>
                <a:cs typeface="Calibri"/>
                <a:sym typeface="Calibri"/>
              </a:rPr>
              <a:t>Suis-je respectée ?</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804" name="Google Shape;804;p64" descr="Puzzle contour"/>
          <p:cNvPicPr preferRelativeResize="0"/>
          <p:nvPr>
            <p:custDataLst>
              <p:tags r:id="rId6"/>
            </p:custDataLst>
          </p:nvPr>
        </p:nvPicPr>
        <p:blipFill rotWithShape="1">
          <a:blip r:embed="rId18">
            <a:alphaModFix/>
          </a:blip>
          <a:srcRect/>
          <a:stretch/>
        </p:blipFill>
        <p:spPr>
          <a:xfrm rot="-5400000">
            <a:off x="6772718" y="5038632"/>
            <a:ext cx="691196" cy="691196"/>
          </a:xfrm>
          <a:prstGeom prst="rect">
            <a:avLst/>
          </a:prstGeom>
          <a:noFill/>
          <a:ln>
            <a:noFill/>
          </a:ln>
        </p:spPr>
      </p:pic>
      <p:sp>
        <p:nvSpPr>
          <p:cNvPr id="806" name="Google Shape;806;p64"/>
          <p:cNvSpPr txBox="1"/>
          <p:nvPr>
            <p:custDataLst>
              <p:tags r:id="rId7"/>
            </p:custDataLst>
          </p:nvPr>
        </p:nvSpPr>
        <p:spPr>
          <a:xfrm>
            <a:off x="7040275" y="1481191"/>
            <a:ext cx="3682678" cy="584775"/>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1600"/>
              <a:buFont typeface="Calibri"/>
              <a:buNone/>
              <a:tabLst/>
              <a:defRPr/>
            </a:pPr>
            <a:r>
              <a:rPr kumimoji="0" lang="fr-FR" sz="1600" b="1" i="0" u="none" strike="noStrike" kern="0" cap="none" spc="0" normalizeH="0" baseline="0" noProof="0" dirty="0">
                <a:ln>
                  <a:noFill/>
                </a:ln>
                <a:solidFill>
                  <a:srgbClr val="000000"/>
                </a:solidFill>
                <a:effectLst/>
                <a:uLnTx/>
                <a:uFillTx/>
                <a:latin typeface="Calibri"/>
                <a:ea typeface="Calibri"/>
                <a:cs typeface="Calibri"/>
                <a:sym typeface="Calibri"/>
              </a:rPr>
              <a:t>Perception : </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Pts val="1600"/>
              <a:buFont typeface="Calibri"/>
              <a:buNone/>
              <a:tabLst/>
              <a:defRPr/>
            </a:pPr>
            <a:r>
              <a:rPr kumimoji="0" lang="fr-FR" sz="1600" b="0" i="0" u="none" strike="noStrike" kern="0" cap="none" spc="0" normalizeH="0" baseline="0" noProof="0" dirty="0">
                <a:ln>
                  <a:noFill/>
                </a:ln>
                <a:solidFill>
                  <a:srgbClr val="000000"/>
                </a:solidFill>
                <a:effectLst/>
                <a:uLnTx/>
                <a:uFillTx/>
                <a:latin typeface="Calibri"/>
                <a:ea typeface="Calibri"/>
                <a:cs typeface="Calibri"/>
                <a:sym typeface="Calibri"/>
              </a:rPr>
              <a:t>La réaction spontanée</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807" name="Google Shape;807;p64"/>
          <p:cNvSpPr txBox="1"/>
          <p:nvPr>
            <p:custDataLst>
              <p:tags r:id="rId8"/>
            </p:custDataLst>
          </p:nvPr>
        </p:nvSpPr>
        <p:spPr>
          <a:xfrm>
            <a:off x="1546946" y="1469704"/>
            <a:ext cx="3682800" cy="5850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1600"/>
              <a:buFont typeface="Calibri"/>
              <a:buNone/>
              <a:tabLst/>
              <a:defRPr/>
            </a:pPr>
            <a:r>
              <a:rPr kumimoji="0" lang="fr-FR" sz="1600" b="1" i="0" u="none" strike="noStrike" kern="0" cap="none" spc="0" normalizeH="0" baseline="0" noProof="0" dirty="0">
                <a:ln>
                  <a:noFill/>
                </a:ln>
                <a:solidFill>
                  <a:srgbClr val="000000"/>
                </a:solidFill>
                <a:effectLst/>
                <a:uLnTx/>
                <a:uFillTx/>
                <a:latin typeface="Calibri"/>
                <a:ea typeface="Calibri"/>
                <a:cs typeface="Calibri"/>
                <a:sym typeface="Calibri"/>
              </a:rPr>
              <a:t>Perception : </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Pts val="1600"/>
              <a:buFont typeface="Calibri"/>
              <a:buNone/>
              <a:tabLst/>
              <a:defRPr/>
            </a:pPr>
            <a:r>
              <a:rPr kumimoji="0" lang="fr-FR" sz="1600" b="0" i="0" u="none" strike="noStrike" kern="0" cap="none" spc="0" normalizeH="0" baseline="0" noProof="0" dirty="0">
                <a:ln>
                  <a:noFill/>
                </a:ln>
                <a:solidFill>
                  <a:srgbClr val="000000"/>
                </a:solidFill>
                <a:effectLst/>
                <a:uLnTx/>
                <a:uFillTx/>
                <a:latin typeface="Calibri"/>
                <a:ea typeface="Calibri"/>
                <a:cs typeface="Calibri"/>
                <a:sym typeface="Calibri"/>
              </a:rPr>
              <a:t>Opinion, la fiabilité</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808" name="Google Shape;808;p64" descr="Lunettes contour"/>
          <p:cNvPicPr preferRelativeResize="0"/>
          <p:nvPr>
            <p:custDataLst>
              <p:tags r:id="rId9"/>
            </p:custDataLst>
          </p:nvPr>
        </p:nvPicPr>
        <p:blipFill rotWithShape="1">
          <a:blip r:embed="rId19">
            <a:alphaModFix/>
          </a:blip>
          <a:srcRect/>
          <a:stretch/>
        </p:blipFill>
        <p:spPr>
          <a:xfrm>
            <a:off x="7145204" y="1456205"/>
            <a:ext cx="686391" cy="686391"/>
          </a:xfrm>
          <a:prstGeom prst="rect">
            <a:avLst/>
          </a:prstGeom>
          <a:noFill/>
          <a:ln>
            <a:noFill/>
          </a:ln>
        </p:spPr>
      </p:pic>
      <p:pic>
        <p:nvPicPr>
          <p:cNvPr id="809" name="Google Shape;809;p64" descr="Lunettes contour"/>
          <p:cNvPicPr preferRelativeResize="0"/>
          <p:nvPr>
            <p:custDataLst>
              <p:tags r:id="rId10"/>
            </p:custDataLst>
          </p:nvPr>
        </p:nvPicPr>
        <p:blipFill rotWithShape="1">
          <a:blip r:embed="rId20">
            <a:alphaModFix/>
          </a:blip>
          <a:srcRect/>
          <a:stretch/>
        </p:blipFill>
        <p:spPr>
          <a:xfrm>
            <a:off x="1674844" y="1410601"/>
            <a:ext cx="686391" cy="686391"/>
          </a:xfrm>
          <a:prstGeom prst="rect">
            <a:avLst/>
          </a:prstGeom>
          <a:noFill/>
          <a:ln>
            <a:noFill/>
          </a:ln>
        </p:spPr>
      </p:pic>
      <p:grpSp>
        <p:nvGrpSpPr>
          <p:cNvPr id="810" name="Google Shape;810;p64"/>
          <p:cNvGrpSpPr/>
          <p:nvPr>
            <p:custDataLst>
              <p:tags r:id="rId11"/>
            </p:custDataLst>
          </p:nvPr>
        </p:nvGrpSpPr>
        <p:grpSpPr>
          <a:xfrm>
            <a:off x="2686445" y="2589880"/>
            <a:ext cx="1403680" cy="1750086"/>
            <a:chOff x="1601996" y="2397852"/>
            <a:chExt cx="2432874" cy="2728411"/>
          </a:xfrm>
        </p:grpSpPr>
        <p:sp>
          <p:nvSpPr>
            <p:cNvPr id="811" name="Google Shape;811;p64"/>
            <p:cNvSpPr txBox="1"/>
            <p:nvPr/>
          </p:nvSpPr>
          <p:spPr>
            <a:xfrm>
              <a:off x="1621900" y="2397852"/>
              <a:ext cx="2393066" cy="479829"/>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fr-FR" sz="1400" b="1" i="0" u="none" strike="noStrike" kern="0" cap="none" spc="0" normalizeH="0" baseline="0" noProof="0">
                  <a:ln>
                    <a:noFill/>
                  </a:ln>
                  <a:solidFill>
                    <a:srgbClr val="000000"/>
                  </a:solidFill>
                  <a:effectLst/>
                  <a:uLnTx/>
                  <a:uFillTx/>
                  <a:latin typeface="Calibri"/>
                  <a:ea typeface="Calibri"/>
                  <a:cs typeface="Calibri"/>
                  <a:sym typeface="Calibri"/>
                </a:rPr>
                <a:t>Anne Haney</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pic>
          <p:nvPicPr>
            <p:cNvPr id="812" name="Google Shape;812;p64" descr="Une image contenant personne, sombre&#10;&#10;Description générée automatiquement"/>
            <p:cNvPicPr preferRelativeResize="0"/>
            <p:nvPr/>
          </p:nvPicPr>
          <p:blipFill rotWithShape="1">
            <a:blip r:embed="rId21">
              <a:alphaModFix/>
            </a:blip>
            <a:srcRect r="25796" b="13910"/>
            <a:stretch/>
          </p:blipFill>
          <p:spPr>
            <a:xfrm>
              <a:off x="1601996" y="2869200"/>
              <a:ext cx="2432874" cy="2257063"/>
            </a:xfrm>
            <a:prstGeom prst="flowChartConnector">
              <a:avLst/>
            </a:prstGeom>
            <a:noFill/>
            <a:ln>
              <a:noFill/>
            </a:ln>
          </p:spPr>
        </p:pic>
      </p:grpSp>
      <p:grpSp>
        <p:nvGrpSpPr>
          <p:cNvPr id="813" name="Google Shape;813;p64"/>
          <p:cNvGrpSpPr/>
          <p:nvPr>
            <p:custDataLst>
              <p:tags r:id="rId12"/>
            </p:custDataLst>
          </p:nvPr>
        </p:nvGrpSpPr>
        <p:grpSpPr>
          <a:xfrm>
            <a:off x="8168290" y="2577041"/>
            <a:ext cx="1403680" cy="1743875"/>
            <a:chOff x="7335328" y="2407536"/>
            <a:chExt cx="2432874" cy="2718728"/>
          </a:xfrm>
        </p:grpSpPr>
        <p:pic>
          <p:nvPicPr>
            <p:cNvPr id="814" name="Google Shape;814;p64" descr="Une image contenant personne, homme, intérieur, sombre&#10;&#10;Description générée automatiquement"/>
            <p:cNvPicPr preferRelativeResize="0"/>
            <p:nvPr/>
          </p:nvPicPr>
          <p:blipFill rotWithShape="1">
            <a:blip r:embed="rId22">
              <a:alphaModFix/>
            </a:blip>
            <a:srcRect l="17979" r="19165"/>
            <a:stretch/>
          </p:blipFill>
          <p:spPr>
            <a:xfrm>
              <a:off x="7335328" y="2977143"/>
              <a:ext cx="2432874" cy="2149121"/>
            </a:xfrm>
            <a:prstGeom prst="flowChartConnector">
              <a:avLst/>
            </a:prstGeom>
            <a:noFill/>
            <a:ln>
              <a:noFill/>
            </a:ln>
          </p:spPr>
        </p:pic>
        <p:sp>
          <p:nvSpPr>
            <p:cNvPr id="815" name="Google Shape;815;p64"/>
            <p:cNvSpPr txBox="1"/>
            <p:nvPr/>
          </p:nvSpPr>
          <p:spPr>
            <a:xfrm>
              <a:off x="7375136" y="2407536"/>
              <a:ext cx="2393066" cy="479829"/>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fr-FR" sz="1400" b="1" i="0" u="none" strike="noStrike" kern="0" cap="none" spc="0" normalizeH="0" baseline="0" noProof="0">
                  <a:ln>
                    <a:noFill/>
                  </a:ln>
                  <a:solidFill>
                    <a:srgbClr val="000000"/>
                  </a:solidFill>
                  <a:effectLst/>
                  <a:uLnTx/>
                  <a:uFillTx/>
                  <a:latin typeface="Calibri"/>
                  <a:ea typeface="Calibri"/>
                  <a:cs typeface="Calibri"/>
                  <a:sym typeface="Calibri"/>
                </a:rPr>
                <a:t>Robin Williams</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grpSp>
      <p:sp>
        <p:nvSpPr>
          <p:cNvPr id="816" name="Google Shape;816;p64"/>
          <p:cNvSpPr/>
          <p:nvPr>
            <p:custDataLst>
              <p:tags r:id="rId13"/>
            </p:custDataLst>
          </p:nvPr>
        </p:nvSpPr>
        <p:spPr>
          <a:xfrm>
            <a:off x="4722107" y="3054493"/>
            <a:ext cx="2762338" cy="973851"/>
          </a:xfrm>
          <a:prstGeom prst="leftRightArrow">
            <a:avLst>
              <a:gd name="adj1" fmla="val 50000"/>
              <a:gd name="adj2" fmla="val 50000"/>
            </a:avLst>
          </a:prstGeom>
          <a:solidFill>
            <a:schemeClr val="accent3"/>
          </a:solidFill>
          <a:ln w="12700" cap="flat" cmpd="sng">
            <a:solidFill>
              <a:srgbClr val="78787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pic>
        <p:nvPicPr>
          <p:cNvPr id="817" name="Google Shape;817;p64" descr="Fermer avec un remplissage uni"/>
          <p:cNvPicPr preferRelativeResize="0"/>
          <p:nvPr>
            <p:custDataLst>
              <p:tags r:id="rId14"/>
            </p:custDataLst>
          </p:nvPr>
        </p:nvPicPr>
        <p:blipFill rotWithShape="1">
          <a:blip r:embed="rId23">
            <a:alphaModFix/>
          </a:blip>
          <a:srcRect/>
          <a:stretch/>
        </p:blipFill>
        <p:spPr>
          <a:xfrm>
            <a:off x="5364171" y="2809589"/>
            <a:ext cx="1463657" cy="1463657"/>
          </a:xfrm>
          <a:prstGeom prst="rect">
            <a:avLst/>
          </a:prstGeom>
          <a:noFill/>
          <a:ln>
            <a:noFill/>
          </a:ln>
        </p:spPr>
      </p:pic>
      <p:pic>
        <p:nvPicPr>
          <p:cNvPr id="9" name="Google Shape;805;p64" descr="Puzzle contour">
            <a:extLst>
              <a:ext uri="{FF2B5EF4-FFF2-40B4-BE49-F238E27FC236}">
                <a16:creationId xmlns:a16="http://schemas.microsoft.com/office/drawing/2014/main" id="{FABFDDDF-386A-61F3-8684-3F96BFEA0269}"/>
              </a:ext>
            </a:extLst>
          </p:cNvPr>
          <p:cNvPicPr preferRelativeResize="0"/>
          <p:nvPr>
            <p:custDataLst>
              <p:tags r:id="rId15"/>
            </p:custDataLst>
          </p:nvPr>
        </p:nvPicPr>
        <p:blipFill rotWithShape="1">
          <a:blip r:embed="rId24">
            <a:alphaModFix/>
          </a:blip>
          <a:srcRect/>
          <a:stretch/>
        </p:blipFill>
        <p:spPr>
          <a:xfrm rot="-5400000">
            <a:off x="1480531" y="5101688"/>
            <a:ext cx="691196" cy="691196"/>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17"/>
                                        </p:tgtEl>
                                        <p:attrNameLst>
                                          <p:attrName>style.visibility</p:attrName>
                                        </p:attrNameLst>
                                      </p:cBhvr>
                                      <p:to>
                                        <p:strVal val="visible"/>
                                      </p:to>
                                    </p:set>
                                    <p:animEffect transition="in" filter="fade">
                                      <p:cBhvr>
                                        <p:cTn id="7" dur="1000"/>
                                        <p:tgtEl>
                                          <p:spTgt spid="817"/>
                                        </p:tgtEl>
                                      </p:cBhvr>
                                    </p:animEffect>
                                    <p:anim calcmode="lin" valueType="num">
                                      <p:cBhvr>
                                        <p:cTn id="8" dur="1000" fill="hold"/>
                                        <p:tgtEl>
                                          <p:spTgt spid="817"/>
                                        </p:tgtEl>
                                        <p:attrNameLst>
                                          <p:attrName>ppt_x</p:attrName>
                                        </p:attrNameLst>
                                      </p:cBhvr>
                                      <p:tavLst>
                                        <p:tav tm="0">
                                          <p:val>
                                            <p:strVal val="#ppt_x"/>
                                          </p:val>
                                        </p:tav>
                                        <p:tav tm="100000">
                                          <p:val>
                                            <p:strVal val="#ppt_x"/>
                                          </p:val>
                                        </p:tav>
                                      </p:tavLst>
                                    </p:anim>
                                    <p:anim calcmode="lin" valueType="num">
                                      <p:cBhvr>
                                        <p:cTn id="9" dur="1000" fill="hold"/>
                                        <p:tgtEl>
                                          <p:spTgt spid="81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794"/>
                                        </p:tgtEl>
                                        <p:attrNameLst>
                                          <p:attrName>style.visibility</p:attrName>
                                        </p:attrNameLst>
                                      </p:cBhvr>
                                      <p:to>
                                        <p:strVal val="visible"/>
                                      </p:to>
                                    </p:set>
                                    <p:animEffect transition="in" filter="fade">
                                      <p:cBhvr>
                                        <p:cTn id="14" dur="500"/>
                                        <p:tgtEl>
                                          <p:spTgt spid="794"/>
                                        </p:tgtEl>
                                      </p:cBhvr>
                                    </p:animEffect>
                                  </p:childTnLst>
                                </p:cTn>
                              </p:par>
                              <p:par>
                                <p:cTn id="15" presetID="10" presetClass="entr" presetSubtype="0" fill="hold" nodeType="withEffect">
                                  <p:stCondLst>
                                    <p:cond delay="0"/>
                                  </p:stCondLst>
                                  <p:childTnLst>
                                    <p:set>
                                      <p:cBhvr>
                                        <p:cTn id="16" dur="1" fill="hold">
                                          <p:stCondLst>
                                            <p:cond delay="0"/>
                                          </p:stCondLst>
                                        </p:cTn>
                                        <p:tgtEl>
                                          <p:spTgt spid="787"/>
                                        </p:tgtEl>
                                        <p:attrNameLst>
                                          <p:attrName>style.visibility</p:attrName>
                                        </p:attrNameLst>
                                      </p:cBhvr>
                                      <p:to>
                                        <p:strVal val="visible"/>
                                      </p:to>
                                    </p:set>
                                    <p:animEffect transition="in" filter="fade">
                                      <p:cBhvr>
                                        <p:cTn id="17" dur="500"/>
                                        <p:tgtEl>
                                          <p:spTgt spid="787"/>
                                        </p:tgtEl>
                                      </p:cBhvr>
                                    </p:animEffect>
                                  </p:childTnLst>
                                </p:cTn>
                              </p:par>
                              <p:par>
                                <p:cTn id="18" presetID="10" presetClass="entr" presetSubtype="0" fill="hold" nodeType="withEffect">
                                  <p:stCondLst>
                                    <p:cond delay="0"/>
                                  </p:stCondLst>
                                  <p:childTnLst>
                                    <p:set>
                                      <p:cBhvr>
                                        <p:cTn id="19" dur="1" fill="hold">
                                          <p:stCondLst>
                                            <p:cond delay="0"/>
                                          </p:stCondLst>
                                        </p:cTn>
                                        <p:tgtEl>
                                          <p:spTgt spid="808"/>
                                        </p:tgtEl>
                                        <p:attrNameLst>
                                          <p:attrName>style.visibility</p:attrName>
                                        </p:attrNameLst>
                                      </p:cBhvr>
                                      <p:to>
                                        <p:strVal val="visible"/>
                                      </p:to>
                                    </p:set>
                                    <p:animEffect transition="in" filter="fade">
                                      <p:cBhvr>
                                        <p:cTn id="20" dur="500"/>
                                        <p:tgtEl>
                                          <p:spTgt spid="808"/>
                                        </p:tgtEl>
                                      </p:cBhvr>
                                    </p:animEffect>
                                  </p:childTnLst>
                                </p:cTn>
                              </p:par>
                              <p:par>
                                <p:cTn id="21" presetID="10" presetClass="entr" presetSubtype="0" fill="hold" nodeType="withEffect">
                                  <p:stCondLst>
                                    <p:cond delay="0"/>
                                  </p:stCondLst>
                                  <p:childTnLst>
                                    <p:set>
                                      <p:cBhvr>
                                        <p:cTn id="22" dur="1" fill="hold">
                                          <p:stCondLst>
                                            <p:cond delay="0"/>
                                          </p:stCondLst>
                                        </p:cTn>
                                        <p:tgtEl>
                                          <p:spTgt spid="809"/>
                                        </p:tgtEl>
                                        <p:attrNameLst>
                                          <p:attrName>style.visibility</p:attrName>
                                        </p:attrNameLst>
                                      </p:cBhvr>
                                      <p:to>
                                        <p:strVal val="visible"/>
                                      </p:to>
                                    </p:set>
                                    <p:animEffect transition="in" filter="fade">
                                      <p:cBhvr>
                                        <p:cTn id="23" dur="500"/>
                                        <p:tgtEl>
                                          <p:spTgt spid="809"/>
                                        </p:tgtEl>
                                      </p:cBhvr>
                                    </p:animEffect>
                                  </p:childTnLst>
                                </p:cTn>
                              </p:par>
                              <p:par>
                                <p:cTn id="24" presetID="10" presetClass="entr" presetSubtype="0" fill="hold"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500"/>
                                        <p:tgtEl>
                                          <p:spTgt spid="9"/>
                                        </p:tgtEl>
                                      </p:cBhvr>
                                    </p:animEffect>
                                  </p:childTnLst>
                                </p:cTn>
                              </p:par>
                              <p:par>
                                <p:cTn id="27" presetID="10" presetClass="entr" presetSubtype="0" fill="hold" nodeType="withEffect">
                                  <p:stCondLst>
                                    <p:cond delay="0"/>
                                  </p:stCondLst>
                                  <p:childTnLst>
                                    <p:set>
                                      <p:cBhvr>
                                        <p:cTn id="28" dur="1" fill="hold">
                                          <p:stCondLst>
                                            <p:cond delay="0"/>
                                          </p:stCondLst>
                                        </p:cTn>
                                        <p:tgtEl>
                                          <p:spTgt spid="804"/>
                                        </p:tgtEl>
                                        <p:attrNameLst>
                                          <p:attrName>style.visibility</p:attrName>
                                        </p:attrNameLst>
                                      </p:cBhvr>
                                      <p:to>
                                        <p:strVal val="visible"/>
                                      </p:to>
                                    </p:set>
                                    <p:animEffect transition="in" filter="fade">
                                      <p:cBhvr>
                                        <p:cTn id="29" dur="500"/>
                                        <p:tgtEl>
                                          <p:spTgt spid="804"/>
                                        </p:tgtEl>
                                      </p:cBhvr>
                                    </p:animEffect>
                                  </p:childTnLst>
                                </p:cTn>
                              </p:par>
                              <p:par>
                                <p:cTn id="30" presetID="10" presetClass="entr" presetSubtype="0" fill="hold" nodeType="withEffect">
                                  <p:stCondLst>
                                    <p:cond delay="0"/>
                                  </p:stCondLst>
                                  <p:childTnLst>
                                    <p:set>
                                      <p:cBhvr>
                                        <p:cTn id="31" dur="1" fill="hold">
                                          <p:stCondLst>
                                            <p:cond delay="0"/>
                                          </p:stCondLst>
                                        </p:cTn>
                                        <p:tgtEl>
                                          <p:spTgt spid="807">
                                            <p:txEl>
                                              <p:pRg st="0" end="0"/>
                                            </p:txEl>
                                          </p:spTgt>
                                        </p:tgtEl>
                                        <p:attrNameLst>
                                          <p:attrName>style.visibility</p:attrName>
                                        </p:attrNameLst>
                                      </p:cBhvr>
                                      <p:to>
                                        <p:strVal val="visible"/>
                                      </p:to>
                                    </p:set>
                                    <p:animEffect transition="in" filter="fade">
                                      <p:cBhvr>
                                        <p:cTn id="32" dur="500"/>
                                        <p:tgtEl>
                                          <p:spTgt spid="807">
                                            <p:txEl>
                                              <p:pRg st="0" end="0"/>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806">
                                            <p:txEl>
                                              <p:pRg st="0" end="0"/>
                                            </p:txEl>
                                          </p:spTgt>
                                        </p:tgtEl>
                                        <p:attrNameLst>
                                          <p:attrName>style.visibility</p:attrName>
                                        </p:attrNameLst>
                                      </p:cBhvr>
                                      <p:to>
                                        <p:strVal val="visible"/>
                                      </p:to>
                                    </p:set>
                                    <p:animEffect transition="in" filter="fade">
                                      <p:cBhvr>
                                        <p:cTn id="35" dur="500"/>
                                        <p:tgtEl>
                                          <p:spTgt spid="806">
                                            <p:txEl>
                                              <p:pRg st="0" end="0"/>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802">
                                            <p:txEl>
                                              <p:pRg st="0" end="0"/>
                                            </p:txEl>
                                          </p:spTgt>
                                        </p:tgtEl>
                                        <p:attrNameLst>
                                          <p:attrName>style.visibility</p:attrName>
                                        </p:attrNameLst>
                                      </p:cBhvr>
                                      <p:to>
                                        <p:strVal val="visible"/>
                                      </p:to>
                                    </p:set>
                                    <p:animEffect transition="in" filter="fade">
                                      <p:cBhvr>
                                        <p:cTn id="38" dur="500"/>
                                        <p:tgtEl>
                                          <p:spTgt spid="802">
                                            <p:txEl>
                                              <p:pRg st="0" end="0"/>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803">
                                            <p:txEl>
                                              <p:pRg st="0" end="0"/>
                                            </p:txEl>
                                          </p:spTgt>
                                        </p:tgtEl>
                                        <p:attrNameLst>
                                          <p:attrName>style.visibility</p:attrName>
                                        </p:attrNameLst>
                                      </p:cBhvr>
                                      <p:to>
                                        <p:strVal val="visible"/>
                                      </p:to>
                                    </p:set>
                                    <p:animEffect transition="in" filter="fade">
                                      <p:cBhvr>
                                        <p:cTn id="41" dur="500"/>
                                        <p:tgtEl>
                                          <p:spTgt spid="803">
                                            <p:txEl>
                                              <p:pRg st="0" end="0"/>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803">
                                            <p:txEl>
                                              <p:pRg st="1" end="1"/>
                                            </p:txEl>
                                          </p:spTgt>
                                        </p:tgtEl>
                                        <p:attrNameLst>
                                          <p:attrName>style.visibility</p:attrName>
                                        </p:attrNameLst>
                                      </p:cBhvr>
                                      <p:to>
                                        <p:strVal val="visible"/>
                                      </p:to>
                                    </p:set>
                                    <p:animEffect transition="in" filter="fade">
                                      <p:cBhvr>
                                        <p:cTn id="46" dur="500"/>
                                        <p:tgtEl>
                                          <p:spTgt spid="803">
                                            <p:txEl>
                                              <p:pRg st="1" end="1"/>
                                            </p:txEl>
                                          </p:spTgt>
                                        </p:tgtEl>
                                      </p:cBhvr>
                                    </p:animEffect>
                                  </p:childTnLst>
                                </p:cTn>
                              </p:par>
                              <p:par>
                                <p:cTn id="47" presetID="10" presetClass="entr" presetSubtype="0" fill="hold" nodeType="withEffect">
                                  <p:stCondLst>
                                    <p:cond delay="0"/>
                                  </p:stCondLst>
                                  <p:childTnLst>
                                    <p:set>
                                      <p:cBhvr>
                                        <p:cTn id="48" dur="1" fill="hold">
                                          <p:stCondLst>
                                            <p:cond delay="0"/>
                                          </p:stCondLst>
                                        </p:cTn>
                                        <p:tgtEl>
                                          <p:spTgt spid="803">
                                            <p:txEl>
                                              <p:pRg st="2" end="2"/>
                                            </p:txEl>
                                          </p:spTgt>
                                        </p:tgtEl>
                                        <p:attrNameLst>
                                          <p:attrName>style.visibility</p:attrName>
                                        </p:attrNameLst>
                                      </p:cBhvr>
                                      <p:to>
                                        <p:strVal val="visible"/>
                                      </p:to>
                                    </p:set>
                                    <p:animEffect transition="in" filter="fade">
                                      <p:cBhvr>
                                        <p:cTn id="49" dur="500"/>
                                        <p:tgtEl>
                                          <p:spTgt spid="803">
                                            <p:txEl>
                                              <p:pRg st="2" end="2"/>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802">
                                            <p:txEl>
                                              <p:pRg st="1" end="1"/>
                                            </p:txEl>
                                          </p:spTgt>
                                        </p:tgtEl>
                                        <p:attrNameLst>
                                          <p:attrName>style.visibility</p:attrName>
                                        </p:attrNameLst>
                                      </p:cBhvr>
                                      <p:to>
                                        <p:strVal val="visible"/>
                                      </p:to>
                                    </p:set>
                                    <p:animEffect transition="in" filter="fade">
                                      <p:cBhvr>
                                        <p:cTn id="54" dur="500"/>
                                        <p:tgtEl>
                                          <p:spTgt spid="802">
                                            <p:txEl>
                                              <p:pRg st="1" end="1"/>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806">
                                            <p:txEl>
                                              <p:pRg st="1" end="1"/>
                                            </p:txEl>
                                          </p:spTgt>
                                        </p:tgtEl>
                                        <p:attrNameLst>
                                          <p:attrName>style.visibility</p:attrName>
                                        </p:attrNameLst>
                                      </p:cBhvr>
                                      <p:to>
                                        <p:strVal val="visible"/>
                                      </p:to>
                                    </p:set>
                                    <p:animEffect transition="in" filter="fade">
                                      <p:cBhvr>
                                        <p:cTn id="59" dur="500"/>
                                        <p:tgtEl>
                                          <p:spTgt spid="806">
                                            <p:txEl>
                                              <p:pRg st="1" end="1"/>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807">
                                            <p:txEl>
                                              <p:pRg st="1" end="1"/>
                                            </p:txEl>
                                          </p:spTgt>
                                        </p:tgtEl>
                                        <p:attrNameLst>
                                          <p:attrName>style.visibility</p:attrName>
                                        </p:attrNameLst>
                                      </p:cBhvr>
                                      <p:to>
                                        <p:strVal val="visible"/>
                                      </p:to>
                                    </p:set>
                                    <p:animEffect transition="in" filter="fade">
                                      <p:cBhvr>
                                        <p:cTn id="64" dur="500"/>
                                        <p:tgtEl>
                                          <p:spTgt spid="80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721"/>
        <p:cNvGrpSpPr/>
        <p:nvPr/>
      </p:nvGrpSpPr>
      <p:grpSpPr>
        <a:xfrm>
          <a:off x="0" y="0"/>
          <a:ext cx="0" cy="0"/>
          <a:chOff x="0" y="0"/>
          <a:chExt cx="0" cy="0"/>
        </a:xfrm>
      </p:grpSpPr>
      <p:sp>
        <p:nvSpPr>
          <p:cNvPr id="722" name="Google Shape;722;p60"/>
          <p:cNvSpPr txBox="1">
            <a:spLocks noGrp="1"/>
          </p:cNvSpPr>
          <p:nvPr>
            <p:ph type="title"/>
            <p:custDataLst>
              <p:tags r:id="rId1"/>
            </p:custDataLst>
          </p:nvPr>
        </p:nvSpPr>
        <p:spPr>
          <a:xfrm>
            <a:off x="838200" y="365125"/>
            <a:ext cx="10515600" cy="841105"/>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600"/>
              <a:buFont typeface="Calibri"/>
              <a:buNone/>
            </a:pPr>
            <a:r>
              <a:rPr lang="fr-FR" sz="3600"/>
              <a:t>Agilité comportementale : parler le langage de l’autre !</a:t>
            </a:r>
            <a:endParaRPr/>
          </a:p>
        </p:txBody>
      </p:sp>
      <p:grpSp>
        <p:nvGrpSpPr>
          <p:cNvPr id="723" name="Google Shape;723;p60"/>
          <p:cNvGrpSpPr/>
          <p:nvPr>
            <p:custDataLst>
              <p:tags r:id="rId2"/>
            </p:custDataLst>
          </p:nvPr>
        </p:nvGrpSpPr>
        <p:grpSpPr>
          <a:xfrm>
            <a:off x="538352" y="2062877"/>
            <a:ext cx="2148807" cy="1932636"/>
            <a:chOff x="662781" y="2045477"/>
            <a:chExt cx="2148807" cy="1932636"/>
          </a:xfrm>
        </p:grpSpPr>
        <p:pic>
          <p:nvPicPr>
            <p:cNvPr id="724" name="Google Shape;724;p60"/>
            <p:cNvPicPr preferRelativeResize="0"/>
            <p:nvPr/>
          </p:nvPicPr>
          <p:blipFill rotWithShape="1">
            <a:blip r:embed="rId15">
              <a:alphaModFix/>
            </a:blip>
            <a:srcRect/>
            <a:stretch/>
          </p:blipFill>
          <p:spPr>
            <a:xfrm rot="10800000">
              <a:off x="662781" y="2045477"/>
              <a:ext cx="2148807" cy="1932636"/>
            </a:xfrm>
            <a:prstGeom prst="rect">
              <a:avLst/>
            </a:prstGeom>
            <a:noFill/>
            <a:ln>
              <a:noFill/>
            </a:ln>
          </p:spPr>
        </p:pic>
        <p:pic>
          <p:nvPicPr>
            <p:cNvPr id="725" name="Google Shape;725;p60"/>
            <p:cNvPicPr preferRelativeResize="0"/>
            <p:nvPr/>
          </p:nvPicPr>
          <p:blipFill rotWithShape="1">
            <a:blip r:embed="rId16">
              <a:alphaModFix/>
            </a:blip>
            <a:srcRect/>
            <a:stretch/>
          </p:blipFill>
          <p:spPr>
            <a:xfrm>
              <a:off x="1232791" y="2624969"/>
              <a:ext cx="803399" cy="804031"/>
            </a:xfrm>
            <a:prstGeom prst="flowChartConnector">
              <a:avLst/>
            </a:prstGeom>
            <a:noFill/>
            <a:ln>
              <a:noFill/>
            </a:ln>
          </p:spPr>
        </p:pic>
      </p:grpSp>
      <p:grpSp>
        <p:nvGrpSpPr>
          <p:cNvPr id="726" name="Google Shape;726;p60"/>
          <p:cNvGrpSpPr/>
          <p:nvPr>
            <p:custDataLst>
              <p:tags r:id="rId3"/>
            </p:custDataLst>
          </p:nvPr>
        </p:nvGrpSpPr>
        <p:grpSpPr>
          <a:xfrm>
            <a:off x="3386026" y="1989037"/>
            <a:ext cx="2247008" cy="2042447"/>
            <a:chOff x="3386421" y="1990571"/>
            <a:chExt cx="2247008" cy="2042447"/>
          </a:xfrm>
        </p:grpSpPr>
        <p:pic>
          <p:nvPicPr>
            <p:cNvPr id="727" name="Google Shape;727;p60"/>
            <p:cNvPicPr preferRelativeResize="0"/>
            <p:nvPr/>
          </p:nvPicPr>
          <p:blipFill rotWithShape="1">
            <a:blip r:embed="rId17">
              <a:alphaModFix/>
            </a:blip>
            <a:srcRect/>
            <a:stretch/>
          </p:blipFill>
          <p:spPr>
            <a:xfrm rot="-180000">
              <a:off x="3435522" y="2045477"/>
              <a:ext cx="2148807" cy="1932636"/>
            </a:xfrm>
            <a:prstGeom prst="rect">
              <a:avLst/>
            </a:prstGeom>
            <a:noFill/>
            <a:ln>
              <a:noFill/>
            </a:ln>
          </p:spPr>
        </p:pic>
        <p:pic>
          <p:nvPicPr>
            <p:cNvPr id="728" name="Google Shape;728;p60"/>
            <p:cNvPicPr preferRelativeResize="0"/>
            <p:nvPr/>
          </p:nvPicPr>
          <p:blipFill rotWithShape="1">
            <a:blip r:embed="rId18">
              <a:alphaModFix/>
            </a:blip>
            <a:srcRect/>
            <a:stretch/>
          </p:blipFill>
          <p:spPr>
            <a:xfrm>
              <a:off x="4187527" y="2612929"/>
              <a:ext cx="803399" cy="797731"/>
            </a:xfrm>
            <a:prstGeom prst="flowChartConnector">
              <a:avLst/>
            </a:prstGeom>
            <a:noFill/>
            <a:ln>
              <a:noFill/>
            </a:ln>
          </p:spPr>
        </p:pic>
      </p:grpSp>
      <p:grpSp>
        <p:nvGrpSpPr>
          <p:cNvPr id="729" name="Google Shape;729;p60"/>
          <p:cNvGrpSpPr/>
          <p:nvPr>
            <p:custDataLst>
              <p:tags r:id="rId4"/>
            </p:custDataLst>
          </p:nvPr>
        </p:nvGrpSpPr>
        <p:grpSpPr>
          <a:xfrm>
            <a:off x="9331311" y="1989038"/>
            <a:ext cx="2247008" cy="2042447"/>
            <a:chOff x="3386421" y="1990571"/>
            <a:chExt cx="2247008" cy="2042447"/>
          </a:xfrm>
        </p:grpSpPr>
        <p:pic>
          <p:nvPicPr>
            <p:cNvPr id="730" name="Google Shape;730;p60"/>
            <p:cNvPicPr preferRelativeResize="0"/>
            <p:nvPr/>
          </p:nvPicPr>
          <p:blipFill rotWithShape="1">
            <a:blip r:embed="rId17">
              <a:alphaModFix/>
            </a:blip>
            <a:srcRect/>
            <a:stretch/>
          </p:blipFill>
          <p:spPr>
            <a:xfrm rot="-180000">
              <a:off x="3435522" y="2045477"/>
              <a:ext cx="2148807" cy="1932636"/>
            </a:xfrm>
            <a:prstGeom prst="rect">
              <a:avLst/>
            </a:prstGeom>
            <a:noFill/>
            <a:ln>
              <a:noFill/>
            </a:ln>
          </p:spPr>
        </p:pic>
        <p:pic>
          <p:nvPicPr>
            <p:cNvPr id="731" name="Google Shape;731;p60"/>
            <p:cNvPicPr preferRelativeResize="0"/>
            <p:nvPr/>
          </p:nvPicPr>
          <p:blipFill rotWithShape="1">
            <a:blip r:embed="rId18">
              <a:alphaModFix/>
            </a:blip>
            <a:srcRect/>
            <a:stretch/>
          </p:blipFill>
          <p:spPr>
            <a:xfrm>
              <a:off x="4187527" y="2612929"/>
              <a:ext cx="803399" cy="797731"/>
            </a:xfrm>
            <a:prstGeom prst="flowChartConnector">
              <a:avLst/>
            </a:prstGeom>
            <a:noFill/>
            <a:ln>
              <a:noFill/>
            </a:ln>
          </p:spPr>
        </p:pic>
      </p:grpSp>
      <p:sp>
        <p:nvSpPr>
          <p:cNvPr id="732" name="Google Shape;732;p60"/>
          <p:cNvSpPr/>
          <p:nvPr>
            <p:custDataLst>
              <p:tags r:id="rId5"/>
            </p:custDataLst>
          </p:nvPr>
        </p:nvSpPr>
        <p:spPr>
          <a:xfrm>
            <a:off x="2742462" y="2931816"/>
            <a:ext cx="588261" cy="207389"/>
          </a:xfrm>
          <a:prstGeom prst="leftRightArrow">
            <a:avLst>
              <a:gd name="adj1" fmla="val 50000"/>
              <a:gd name="adj2" fmla="val 50000"/>
            </a:avLst>
          </a:prstGeom>
          <a:solidFill>
            <a:schemeClr val="accent3"/>
          </a:solidFill>
          <a:ln w="12700" cap="flat" cmpd="sng">
            <a:solidFill>
              <a:srgbClr val="78787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33" name="Google Shape;733;p60"/>
          <p:cNvSpPr/>
          <p:nvPr>
            <p:custDataLst>
              <p:tags r:id="rId6"/>
            </p:custDataLst>
          </p:nvPr>
        </p:nvSpPr>
        <p:spPr>
          <a:xfrm>
            <a:off x="8688807" y="2935024"/>
            <a:ext cx="588261" cy="207389"/>
          </a:xfrm>
          <a:prstGeom prst="leftRightArrow">
            <a:avLst>
              <a:gd name="adj1" fmla="val 50000"/>
              <a:gd name="adj2" fmla="val 50000"/>
            </a:avLst>
          </a:prstGeom>
          <a:solidFill>
            <a:schemeClr val="accent3"/>
          </a:solidFill>
          <a:ln w="12700" cap="flat" cmpd="sng">
            <a:solidFill>
              <a:srgbClr val="78787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34" name="Google Shape;734;p60"/>
          <p:cNvSpPr txBox="1"/>
          <p:nvPr>
            <p:custDataLst>
              <p:tags r:id="rId7"/>
            </p:custDataLst>
          </p:nvPr>
        </p:nvSpPr>
        <p:spPr>
          <a:xfrm>
            <a:off x="1335406" y="4396048"/>
            <a:ext cx="3402371" cy="147728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dirty="0">
                <a:solidFill>
                  <a:schemeClr val="dk1"/>
                </a:solidFill>
                <a:latin typeface="Calibri"/>
                <a:ea typeface="Calibri"/>
                <a:cs typeface="Calibri"/>
                <a:sym typeface="Calibri"/>
              </a:rPr>
              <a:t>Si nous n’utilisons pas le processus de communication adapté à notre interlocuteur, cela génère des difficultés de compréhension.</a:t>
            </a:r>
            <a:endParaRPr sz="1400" b="0" i="0" u="none" strike="noStrike" cap="none" dirty="0">
              <a:solidFill>
                <a:srgbClr val="000000"/>
              </a:solidFill>
              <a:latin typeface="Arial"/>
              <a:ea typeface="Arial"/>
              <a:cs typeface="Arial"/>
              <a:sym typeface="Arial"/>
            </a:endParaRPr>
          </a:p>
        </p:txBody>
      </p:sp>
      <p:sp>
        <p:nvSpPr>
          <p:cNvPr id="735" name="Google Shape;735;p60"/>
          <p:cNvSpPr txBox="1"/>
          <p:nvPr>
            <p:custDataLst>
              <p:tags r:id="rId8"/>
            </p:custDataLst>
          </p:nvPr>
        </p:nvSpPr>
        <p:spPr>
          <a:xfrm>
            <a:off x="7281751" y="4673047"/>
            <a:ext cx="3402371" cy="92333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dirty="0">
                <a:solidFill>
                  <a:schemeClr val="dk1"/>
                </a:solidFill>
                <a:latin typeface="Calibri"/>
                <a:ea typeface="Calibri"/>
                <a:cs typeface="Calibri"/>
                <a:sym typeface="Calibri"/>
              </a:rPr>
              <a:t>Si nous utilisons le processus de communication qui lui convient, il écoute et dialogue avec nous.</a:t>
            </a:r>
            <a:endParaRPr sz="1400" b="0" i="0" u="none" strike="noStrike" cap="none" dirty="0">
              <a:solidFill>
                <a:srgbClr val="000000"/>
              </a:solidFill>
              <a:latin typeface="Arial"/>
              <a:ea typeface="Arial"/>
              <a:cs typeface="Arial"/>
              <a:sym typeface="Arial"/>
            </a:endParaRPr>
          </a:p>
        </p:txBody>
      </p:sp>
      <p:pic>
        <p:nvPicPr>
          <p:cNvPr id="736" name="Google Shape;736;p60" descr="Coche avec un remplissage uni"/>
          <p:cNvPicPr preferRelativeResize="0"/>
          <p:nvPr>
            <p:custDataLst>
              <p:tags r:id="rId9"/>
            </p:custDataLst>
          </p:nvPr>
        </p:nvPicPr>
        <p:blipFill rotWithShape="1">
          <a:blip r:embed="rId19">
            <a:alphaModFix/>
          </a:blip>
          <a:srcRect/>
          <a:stretch/>
        </p:blipFill>
        <p:spPr>
          <a:xfrm>
            <a:off x="8525736" y="3574285"/>
            <a:ext cx="914400" cy="914400"/>
          </a:xfrm>
          <a:prstGeom prst="rect">
            <a:avLst/>
          </a:prstGeom>
          <a:noFill/>
          <a:ln>
            <a:noFill/>
          </a:ln>
        </p:spPr>
      </p:pic>
      <p:pic>
        <p:nvPicPr>
          <p:cNvPr id="737" name="Google Shape;737;p60" descr="Fermer avec un remplissage uni"/>
          <p:cNvPicPr preferRelativeResize="0"/>
          <p:nvPr>
            <p:custDataLst>
              <p:tags r:id="rId10"/>
            </p:custDataLst>
          </p:nvPr>
        </p:nvPicPr>
        <p:blipFill rotWithShape="1">
          <a:blip r:embed="rId20">
            <a:alphaModFix/>
          </a:blip>
          <a:srcRect/>
          <a:stretch/>
        </p:blipFill>
        <p:spPr>
          <a:xfrm>
            <a:off x="2578334" y="3481648"/>
            <a:ext cx="914400" cy="914400"/>
          </a:xfrm>
          <a:prstGeom prst="rect">
            <a:avLst/>
          </a:prstGeom>
          <a:noFill/>
          <a:ln>
            <a:noFill/>
          </a:ln>
        </p:spPr>
      </p:pic>
      <p:cxnSp>
        <p:nvCxnSpPr>
          <p:cNvPr id="738" name="Google Shape;738;p60"/>
          <p:cNvCxnSpPr/>
          <p:nvPr>
            <p:custDataLst>
              <p:tags r:id="rId11"/>
            </p:custDataLst>
          </p:nvPr>
        </p:nvCxnSpPr>
        <p:spPr>
          <a:xfrm>
            <a:off x="6096000" y="1602557"/>
            <a:ext cx="0" cy="4553146"/>
          </a:xfrm>
          <a:prstGeom prst="straightConnector1">
            <a:avLst/>
          </a:prstGeom>
          <a:noFill/>
          <a:ln w="9525" cap="flat" cmpd="sng">
            <a:solidFill>
              <a:schemeClr val="dk1"/>
            </a:solidFill>
            <a:prstDash val="dash"/>
            <a:round/>
            <a:headEnd type="none" w="sm" len="sm"/>
            <a:tailEnd type="none" w="sm" len="sm"/>
          </a:ln>
        </p:spPr>
      </p:cxnSp>
      <p:grpSp>
        <p:nvGrpSpPr>
          <p:cNvPr id="739" name="Google Shape;739;p60"/>
          <p:cNvGrpSpPr/>
          <p:nvPr>
            <p:custDataLst>
              <p:tags r:id="rId12"/>
            </p:custDataLst>
          </p:nvPr>
        </p:nvGrpSpPr>
        <p:grpSpPr>
          <a:xfrm>
            <a:off x="6448049" y="2062877"/>
            <a:ext cx="2148807" cy="1932636"/>
            <a:chOff x="6328588" y="846927"/>
            <a:chExt cx="2148807" cy="1932636"/>
          </a:xfrm>
        </p:grpSpPr>
        <p:pic>
          <p:nvPicPr>
            <p:cNvPr id="740" name="Google Shape;740;p60"/>
            <p:cNvPicPr preferRelativeResize="0"/>
            <p:nvPr/>
          </p:nvPicPr>
          <p:blipFill rotWithShape="1">
            <a:blip r:embed="rId17">
              <a:alphaModFix/>
            </a:blip>
            <a:srcRect/>
            <a:stretch/>
          </p:blipFill>
          <p:spPr>
            <a:xfrm rot="10800000">
              <a:off x="6328588" y="846927"/>
              <a:ext cx="2148807" cy="1932636"/>
            </a:xfrm>
            <a:prstGeom prst="rect">
              <a:avLst/>
            </a:prstGeom>
            <a:noFill/>
            <a:ln>
              <a:noFill/>
            </a:ln>
          </p:spPr>
        </p:pic>
        <p:pic>
          <p:nvPicPr>
            <p:cNvPr id="741" name="Google Shape;741;p60"/>
            <p:cNvPicPr preferRelativeResize="0"/>
            <p:nvPr/>
          </p:nvPicPr>
          <p:blipFill rotWithShape="1">
            <a:blip r:embed="rId16">
              <a:alphaModFix/>
            </a:blip>
            <a:srcRect/>
            <a:stretch/>
          </p:blipFill>
          <p:spPr>
            <a:xfrm>
              <a:off x="6909169" y="1411229"/>
              <a:ext cx="803399" cy="804031"/>
            </a:xfrm>
            <a:prstGeom prst="flowChartConnector">
              <a:avLst/>
            </a:prstGeom>
            <a:noFill/>
            <a:ln>
              <a:noFill/>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23"/>
                                        </p:tgtEl>
                                        <p:attrNameLst>
                                          <p:attrName>style.visibility</p:attrName>
                                        </p:attrNameLst>
                                      </p:cBhvr>
                                      <p:to>
                                        <p:strVal val="visible"/>
                                      </p:to>
                                    </p:set>
                                    <p:animEffect transition="in" filter="fade">
                                      <p:cBhvr>
                                        <p:cTn id="7" dur="500"/>
                                        <p:tgtEl>
                                          <p:spTgt spid="7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26"/>
                                        </p:tgtEl>
                                        <p:attrNameLst>
                                          <p:attrName>style.visibility</p:attrName>
                                        </p:attrNameLst>
                                      </p:cBhvr>
                                      <p:to>
                                        <p:strVal val="visible"/>
                                      </p:to>
                                    </p:set>
                                    <p:animEffect transition="in" filter="fade">
                                      <p:cBhvr>
                                        <p:cTn id="12" dur="500"/>
                                        <p:tgtEl>
                                          <p:spTgt spid="72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32"/>
                                        </p:tgtEl>
                                        <p:attrNameLst>
                                          <p:attrName>style.visibility</p:attrName>
                                        </p:attrNameLst>
                                      </p:cBhvr>
                                      <p:to>
                                        <p:strVal val="visible"/>
                                      </p:to>
                                    </p:set>
                                    <p:animEffect transition="in" filter="fade">
                                      <p:cBhvr>
                                        <p:cTn id="17" dur="1000"/>
                                        <p:tgtEl>
                                          <p:spTgt spid="73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37"/>
                                        </p:tgtEl>
                                        <p:attrNameLst>
                                          <p:attrName>style.visibility</p:attrName>
                                        </p:attrNameLst>
                                      </p:cBhvr>
                                      <p:to>
                                        <p:strVal val="visible"/>
                                      </p:to>
                                    </p:set>
                                    <p:animEffect transition="in" filter="fade">
                                      <p:cBhvr>
                                        <p:cTn id="22" dur="1000"/>
                                        <p:tgtEl>
                                          <p:spTgt spid="737"/>
                                        </p:tgtEl>
                                      </p:cBhvr>
                                    </p:animEffect>
                                  </p:childTnLst>
                                </p:cTn>
                              </p:par>
                              <p:par>
                                <p:cTn id="23" presetID="10" presetClass="entr" presetSubtype="0" fill="hold" nodeType="withEffect">
                                  <p:stCondLst>
                                    <p:cond delay="0"/>
                                  </p:stCondLst>
                                  <p:childTnLst>
                                    <p:set>
                                      <p:cBhvr>
                                        <p:cTn id="24" dur="1" fill="hold">
                                          <p:stCondLst>
                                            <p:cond delay="0"/>
                                          </p:stCondLst>
                                        </p:cTn>
                                        <p:tgtEl>
                                          <p:spTgt spid="734"/>
                                        </p:tgtEl>
                                        <p:attrNameLst>
                                          <p:attrName>style.visibility</p:attrName>
                                        </p:attrNameLst>
                                      </p:cBhvr>
                                      <p:to>
                                        <p:strVal val="visible"/>
                                      </p:to>
                                    </p:set>
                                    <p:animEffect transition="in" filter="fade">
                                      <p:cBhvr>
                                        <p:cTn id="25" dur="1000"/>
                                        <p:tgtEl>
                                          <p:spTgt spid="734"/>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739"/>
                                        </p:tgtEl>
                                        <p:attrNameLst>
                                          <p:attrName>style.visibility</p:attrName>
                                        </p:attrNameLst>
                                      </p:cBhvr>
                                      <p:to>
                                        <p:strVal val="visible"/>
                                      </p:to>
                                    </p:set>
                                    <p:animEffect transition="in" filter="fade">
                                      <p:cBhvr>
                                        <p:cTn id="30" dur="500"/>
                                        <p:tgtEl>
                                          <p:spTgt spid="739"/>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729"/>
                                        </p:tgtEl>
                                        <p:attrNameLst>
                                          <p:attrName>style.visibility</p:attrName>
                                        </p:attrNameLst>
                                      </p:cBhvr>
                                      <p:to>
                                        <p:strVal val="visible"/>
                                      </p:to>
                                    </p:set>
                                    <p:animEffect transition="in" filter="fade">
                                      <p:cBhvr>
                                        <p:cTn id="35" dur="500"/>
                                        <p:tgtEl>
                                          <p:spTgt spid="729"/>
                                        </p:tgtEl>
                                      </p:cBhvr>
                                    </p:animEffect>
                                  </p:childTnLst>
                                </p:cTn>
                              </p:par>
                              <p:par>
                                <p:cTn id="36" presetID="10" presetClass="entr" presetSubtype="0" fill="hold" nodeType="withEffect">
                                  <p:stCondLst>
                                    <p:cond delay="0"/>
                                  </p:stCondLst>
                                  <p:childTnLst>
                                    <p:set>
                                      <p:cBhvr>
                                        <p:cTn id="37" dur="1" fill="hold">
                                          <p:stCondLst>
                                            <p:cond delay="0"/>
                                          </p:stCondLst>
                                        </p:cTn>
                                        <p:tgtEl>
                                          <p:spTgt spid="733"/>
                                        </p:tgtEl>
                                        <p:attrNameLst>
                                          <p:attrName>style.visibility</p:attrName>
                                        </p:attrNameLst>
                                      </p:cBhvr>
                                      <p:to>
                                        <p:strVal val="visible"/>
                                      </p:to>
                                    </p:set>
                                    <p:animEffect transition="in" filter="fade">
                                      <p:cBhvr>
                                        <p:cTn id="38" dur="500"/>
                                        <p:tgtEl>
                                          <p:spTgt spid="733"/>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736"/>
                                        </p:tgtEl>
                                        <p:attrNameLst>
                                          <p:attrName>style.visibility</p:attrName>
                                        </p:attrNameLst>
                                      </p:cBhvr>
                                      <p:to>
                                        <p:strVal val="visible"/>
                                      </p:to>
                                    </p:set>
                                    <p:animEffect transition="in" filter="fade">
                                      <p:cBhvr>
                                        <p:cTn id="43" dur="1000"/>
                                        <p:tgtEl>
                                          <p:spTgt spid="736"/>
                                        </p:tgtEl>
                                      </p:cBhvr>
                                    </p:animEffect>
                                  </p:childTnLst>
                                </p:cTn>
                              </p:par>
                              <p:par>
                                <p:cTn id="44" presetID="10" presetClass="entr" presetSubtype="0" fill="hold" nodeType="withEffect">
                                  <p:stCondLst>
                                    <p:cond delay="0"/>
                                  </p:stCondLst>
                                  <p:childTnLst>
                                    <p:set>
                                      <p:cBhvr>
                                        <p:cTn id="45" dur="1" fill="hold">
                                          <p:stCondLst>
                                            <p:cond delay="0"/>
                                          </p:stCondLst>
                                        </p:cTn>
                                        <p:tgtEl>
                                          <p:spTgt spid="735"/>
                                        </p:tgtEl>
                                        <p:attrNameLst>
                                          <p:attrName>style.visibility</p:attrName>
                                        </p:attrNameLst>
                                      </p:cBhvr>
                                      <p:to>
                                        <p:strVal val="visible"/>
                                      </p:to>
                                    </p:set>
                                    <p:animEffect transition="in" filter="fade">
                                      <p:cBhvr>
                                        <p:cTn id="46" dur="1000"/>
                                        <p:tgtEl>
                                          <p:spTgt spid="7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17"/>
        <p:cNvGrpSpPr/>
        <p:nvPr/>
      </p:nvGrpSpPr>
      <p:grpSpPr>
        <a:xfrm>
          <a:off x="0" y="0"/>
          <a:ext cx="0" cy="0"/>
          <a:chOff x="0" y="0"/>
          <a:chExt cx="0" cy="0"/>
        </a:xfrm>
      </p:grpSpPr>
      <p:sp>
        <p:nvSpPr>
          <p:cNvPr id="1418" name="Google Shape;1418;p114"/>
          <p:cNvSpPr/>
          <p:nvPr>
            <p:custDataLst>
              <p:tags r:id="rId1"/>
            </p:custDataLst>
          </p:nvPr>
        </p:nvSpPr>
        <p:spPr>
          <a:xfrm>
            <a:off x="0" y="0"/>
            <a:ext cx="12192000" cy="6858000"/>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lang="fr-FR" sz="1800" b="0" i="0" u="none" strike="noStrike" cap="none">
              <a:solidFill>
                <a:schemeClr val="lt1"/>
              </a:solidFill>
              <a:latin typeface="Calibri"/>
              <a:ea typeface="Calibri"/>
              <a:cs typeface="Calibri"/>
              <a:sym typeface="Calibri"/>
            </a:endParaRPr>
          </a:p>
        </p:txBody>
      </p:sp>
      <p:sp>
        <p:nvSpPr>
          <p:cNvPr id="6" name="ZoneTexte 5">
            <a:extLst>
              <a:ext uri="{FF2B5EF4-FFF2-40B4-BE49-F238E27FC236}">
                <a16:creationId xmlns:a16="http://schemas.microsoft.com/office/drawing/2014/main" id="{72DFE641-9BB7-64E7-A180-BDA3EEEBD2A5}"/>
              </a:ext>
            </a:extLst>
          </p:cNvPr>
          <p:cNvSpPr txBox="1"/>
          <p:nvPr>
            <p:custDataLst>
              <p:tags r:id="rId2"/>
            </p:custDataLst>
          </p:nvPr>
        </p:nvSpPr>
        <p:spPr>
          <a:xfrm>
            <a:off x="7429500" y="5215234"/>
            <a:ext cx="3797300" cy="830997"/>
          </a:xfrm>
          <a:prstGeom prst="rect">
            <a:avLst/>
          </a:prstGeom>
          <a:noFill/>
        </p:spPr>
        <p:txBody>
          <a:bodyPr wrap="square">
            <a:spAutoFit/>
          </a:bodyPr>
          <a:lstStyle/>
          <a:p>
            <a:pPr algn="r"/>
            <a:r>
              <a:rPr lang="fr-FR" sz="2800" b="1" i="1" dirty="0">
                <a:solidFill>
                  <a:schemeClr val="bg1"/>
                </a:solidFill>
              </a:rPr>
              <a:t>Jean-Pierre Abraham</a:t>
            </a:r>
            <a:br>
              <a:rPr lang="fr-FR" sz="2800" b="1" i="1" dirty="0">
                <a:solidFill>
                  <a:schemeClr val="bg1"/>
                </a:solidFill>
              </a:rPr>
            </a:br>
            <a:r>
              <a:rPr lang="fr-FR" sz="2000" b="1" i="1" dirty="0">
                <a:solidFill>
                  <a:schemeClr val="bg1"/>
                </a:solidFill>
              </a:rPr>
              <a:t>Écrivain</a:t>
            </a:r>
            <a:endParaRPr lang="fr-FR" sz="2800" b="1" i="1" dirty="0">
              <a:solidFill>
                <a:schemeClr val="bg1"/>
              </a:solidFill>
            </a:endParaRPr>
          </a:p>
        </p:txBody>
      </p:sp>
      <p:sp>
        <p:nvSpPr>
          <p:cNvPr id="3" name="Titre 2">
            <a:extLst>
              <a:ext uri="{FF2B5EF4-FFF2-40B4-BE49-F238E27FC236}">
                <a16:creationId xmlns:a16="http://schemas.microsoft.com/office/drawing/2014/main" id="{876BFC56-83A0-1C17-9BC4-06CFDDE4A45D}"/>
              </a:ext>
            </a:extLst>
          </p:cNvPr>
          <p:cNvSpPr>
            <a:spLocks noGrp="1"/>
          </p:cNvSpPr>
          <p:nvPr>
            <p:ph type="title"/>
            <p:custDataLst>
              <p:tags r:id="rId3"/>
            </p:custDataLst>
          </p:nvPr>
        </p:nvSpPr>
        <p:spPr>
          <a:xfrm>
            <a:off x="4978400" y="662285"/>
            <a:ext cx="6813550" cy="4552949"/>
          </a:xfrm>
        </p:spPr>
        <p:txBody>
          <a:bodyPr>
            <a:normAutofit/>
          </a:bodyPr>
          <a:lstStyle/>
          <a:p>
            <a:r>
              <a:rPr lang="fr-FR" dirty="0">
                <a:solidFill>
                  <a:schemeClr val="bg1"/>
                </a:solidFill>
              </a:rPr>
              <a:t>La communication consiste à comprendre celui qui écoute.</a:t>
            </a:r>
          </a:p>
        </p:txBody>
      </p:sp>
      <p:pic>
        <p:nvPicPr>
          <p:cNvPr id="7" name="Google Shape;1796;p144">
            <a:extLst>
              <a:ext uri="{FF2B5EF4-FFF2-40B4-BE49-F238E27FC236}">
                <a16:creationId xmlns:a16="http://schemas.microsoft.com/office/drawing/2014/main" id="{16836D07-E2E6-9363-662B-FCCB7AB3BD69}"/>
              </a:ext>
            </a:extLst>
          </p:cNvPr>
          <p:cNvPicPr preferRelativeResize="0"/>
          <p:nvPr>
            <p:custDataLst>
              <p:tags r:id="rId4"/>
            </p:custDataLst>
          </p:nvPr>
        </p:nvPicPr>
        <p:blipFill rotWithShape="1">
          <a:blip r:embed="rId8">
            <a:alphaModFix/>
          </a:blip>
          <a:srcRect/>
          <a:stretch/>
        </p:blipFill>
        <p:spPr>
          <a:xfrm>
            <a:off x="11226800" y="106025"/>
            <a:ext cx="897296" cy="897428"/>
          </a:xfrm>
          <a:prstGeom prst="rect">
            <a:avLst/>
          </a:prstGeom>
          <a:noFill/>
          <a:ln>
            <a:noFill/>
          </a:ln>
        </p:spPr>
      </p:pic>
      <p:pic>
        <p:nvPicPr>
          <p:cNvPr id="14" name="Image 13" descr="Une image contenant personne, homme, intérieur&#10;&#10;Description générée automatiquement">
            <a:extLst>
              <a:ext uri="{FF2B5EF4-FFF2-40B4-BE49-F238E27FC236}">
                <a16:creationId xmlns:a16="http://schemas.microsoft.com/office/drawing/2014/main" id="{F74DCFEF-EEA6-99E5-39D4-CF6094E3EF30}"/>
              </a:ext>
            </a:extLst>
          </p:cNvPr>
          <p:cNvPicPr>
            <a:picLocks noChangeAspect="1"/>
          </p:cNvPicPr>
          <p:nvPr>
            <p:custDataLst>
              <p:tags r:id="rId5"/>
            </p:custDataLst>
          </p:nvPr>
        </p:nvPicPr>
        <p:blipFill>
          <a:blip r:embed="rId9"/>
          <a:stretch>
            <a:fillRect/>
          </a:stretch>
        </p:blipFill>
        <p:spPr>
          <a:xfrm>
            <a:off x="141186" y="810191"/>
            <a:ext cx="5416068" cy="6053252"/>
          </a:xfrm>
          <a:prstGeom prst="rect">
            <a:avLst/>
          </a:prstGeom>
        </p:spPr>
      </p:pic>
    </p:spTree>
    <p:extLst>
      <p:ext uri="{BB962C8B-B14F-4D97-AF65-F5344CB8AC3E}">
        <p14:creationId xmlns:p14="http://schemas.microsoft.com/office/powerpoint/2010/main" val="23096868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3679AAF-F7BF-DF8E-2266-5A50525ADACB}"/>
              </a:ext>
            </a:extLst>
          </p:cNvPr>
          <p:cNvSpPr>
            <a:spLocks noGrp="1"/>
          </p:cNvSpPr>
          <p:nvPr>
            <p:ph type="title"/>
            <p:custDataLst>
              <p:tags r:id="rId1"/>
            </p:custDataLst>
          </p:nvPr>
        </p:nvSpPr>
        <p:spPr/>
        <p:txBody>
          <a:bodyPr/>
          <a:lstStyle/>
          <a:p>
            <a:r>
              <a:rPr lang="fr-FR" dirty="0"/>
              <a:t>Application </a:t>
            </a:r>
          </a:p>
        </p:txBody>
      </p:sp>
      <p:pic>
        <p:nvPicPr>
          <p:cNvPr id="5" name="Image 4">
            <a:extLst>
              <a:ext uri="{FF2B5EF4-FFF2-40B4-BE49-F238E27FC236}">
                <a16:creationId xmlns:a16="http://schemas.microsoft.com/office/drawing/2014/main" id="{4EBC1C90-AAA6-EB76-99B3-4CB81CBB9CF2}"/>
              </a:ext>
            </a:extLst>
          </p:cNvPr>
          <p:cNvPicPr>
            <a:picLocks noChangeAspect="1"/>
          </p:cNvPicPr>
          <p:nvPr>
            <p:custDataLst>
              <p:tags r:id="rId2"/>
            </p:custDataLst>
          </p:nvPr>
        </p:nvPicPr>
        <p:blipFill>
          <a:blip r:embed="rId7"/>
          <a:stretch>
            <a:fillRect/>
          </a:stretch>
        </p:blipFill>
        <p:spPr>
          <a:xfrm>
            <a:off x="5602742" y="1590631"/>
            <a:ext cx="4646160" cy="4646160"/>
          </a:xfrm>
          <a:prstGeom prst="rect">
            <a:avLst/>
          </a:prstGeom>
        </p:spPr>
      </p:pic>
      <p:pic>
        <p:nvPicPr>
          <p:cNvPr id="6" name="Image 5">
            <a:extLst>
              <a:ext uri="{FF2B5EF4-FFF2-40B4-BE49-F238E27FC236}">
                <a16:creationId xmlns:a16="http://schemas.microsoft.com/office/drawing/2014/main" id="{F4A00C16-7CD6-D7EC-E577-64A6670E33A4}"/>
              </a:ext>
            </a:extLst>
          </p:cNvPr>
          <p:cNvPicPr>
            <a:picLocks noChangeAspect="1"/>
          </p:cNvPicPr>
          <p:nvPr>
            <p:custDataLst>
              <p:tags r:id="rId3"/>
            </p:custDataLst>
          </p:nvPr>
        </p:nvPicPr>
        <p:blipFill>
          <a:blip r:embed="rId8"/>
          <a:stretch>
            <a:fillRect/>
          </a:stretch>
        </p:blipFill>
        <p:spPr>
          <a:xfrm>
            <a:off x="353627" y="1411028"/>
            <a:ext cx="1500176" cy="3052598"/>
          </a:xfrm>
          <a:prstGeom prst="rect">
            <a:avLst/>
          </a:prstGeom>
          <a:ln>
            <a:noFill/>
          </a:ln>
          <a:effectLst>
            <a:softEdge rad="112500"/>
          </a:effectLst>
        </p:spPr>
      </p:pic>
      <p:pic>
        <p:nvPicPr>
          <p:cNvPr id="7" name="Image 6">
            <a:extLst>
              <a:ext uri="{FF2B5EF4-FFF2-40B4-BE49-F238E27FC236}">
                <a16:creationId xmlns:a16="http://schemas.microsoft.com/office/drawing/2014/main" id="{EB418CDE-C3F1-9626-2603-AF9659BA3DFF}"/>
              </a:ext>
            </a:extLst>
          </p:cNvPr>
          <p:cNvPicPr>
            <a:picLocks noChangeAspect="1"/>
          </p:cNvPicPr>
          <p:nvPr>
            <p:custDataLst>
              <p:tags r:id="rId4"/>
            </p:custDataLst>
          </p:nvPr>
        </p:nvPicPr>
        <p:blipFill>
          <a:blip r:embed="rId9"/>
          <a:stretch>
            <a:fillRect/>
          </a:stretch>
        </p:blipFill>
        <p:spPr>
          <a:xfrm>
            <a:off x="1943098" y="2477719"/>
            <a:ext cx="1500176" cy="3035158"/>
          </a:xfrm>
          <a:prstGeom prst="rect">
            <a:avLst/>
          </a:prstGeom>
          <a:ln>
            <a:noFill/>
          </a:ln>
          <a:effectLst>
            <a:softEdge rad="112500"/>
          </a:effectLst>
        </p:spPr>
      </p:pic>
      <p:pic>
        <p:nvPicPr>
          <p:cNvPr id="8" name="Image 7">
            <a:extLst>
              <a:ext uri="{FF2B5EF4-FFF2-40B4-BE49-F238E27FC236}">
                <a16:creationId xmlns:a16="http://schemas.microsoft.com/office/drawing/2014/main" id="{E2F611C4-0DA2-ABF2-9DE3-5B7B039D76DD}"/>
              </a:ext>
            </a:extLst>
          </p:cNvPr>
          <p:cNvPicPr>
            <a:picLocks noChangeAspect="1"/>
          </p:cNvPicPr>
          <p:nvPr>
            <p:custDataLst>
              <p:tags r:id="rId5"/>
            </p:custDataLst>
          </p:nvPr>
        </p:nvPicPr>
        <p:blipFill>
          <a:blip r:embed="rId10"/>
          <a:stretch>
            <a:fillRect/>
          </a:stretch>
        </p:blipFill>
        <p:spPr>
          <a:xfrm>
            <a:off x="3621865" y="3526971"/>
            <a:ext cx="1505613" cy="3075214"/>
          </a:xfrm>
          <a:prstGeom prst="roundRect">
            <a:avLst/>
          </a:prstGeom>
        </p:spPr>
      </p:pic>
    </p:spTree>
    <p:extLst>
      <p:ext uri="{BB962C8B-B14F-4D97-AF65-F5344CB8AC3E}">
        <p14:creationId xmlns:p14="http://schemas.microsoft.com/office/powerpoint/2010/main" val="10067830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70"/>
        <p:cNvGrpSpPr/>
        <p:nvPr/>
      </p:nvGrpSpPr>
      <p:grpSpPr>
        <a:xfrm>
          <a:off x="0" y="0"/>
          <a:ext cx="0" cy="0"/>
          <a:chOff x="0" y="0"/>
          <a:chExt cx="0" cy="0"/>
        </a:xfrm>
      </p:grpSpPr>
      <p:sp>
        <p:nvSpPr>
          <p:cNvPr id="771" name="Google Shape;771;p62"/>
          <p:cNvSpPr/>
          <p:nvPr>
            <p:custDataLst>
              <p:tags r:id="rId1"/>
            </p:custDataLst>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72" name="Google Shape;772;p62"/>
          <p:cNvSpPr txBox="1">
            <a:spLocks noGrp="1"/>
          </p:cNvSpPr>
          <p:nvPr>
            <p:ph type="title"/>
            <p:custDataLst>
              <p:tags r:id="rId2"/>
            </p:custDataLst>
          </p:nvPr>
        </p:nvSpPr>
        <p:spPr>
          <a:xfrm>
            <a:off x="638882" y="639193"/>
            <a:ext cx="3571810" cy="3573516"/>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6600"/>
              <a:buFont typeface="Calibri"/>
              <a:buNone/>
            </a:pPr>
            <a:r>
              <a:rPr lang="fr-FR" sz="6600">
                <a:solidFill>
                  <a:schemeClr val="dk1"/>
                </a:solidFill>
                <a:latin typeface="Calibri"/>
                <a:ea typeface="Calibri"/>
                <a:cs typeface="Calibri"/>
                <a:sym typeface="Calibri"/>
              </a:rPr>
              <a:t>Exercices</a:t>
            </a:r>
            <a:endParaRPr/>
          </a:p>
        </p:txBody>
      </p:sp>
      <p:sp>
        <p:nvSpPr>
          <p:cNvPr id="773" name="Google Shape;773;p62"/>
          <p:cNvSpPr/>
          <p:nvPr>
            <p:custDataLst>
              <p:tags r:id="rId3"/>
            </p:custDataLst>
          </p:nvPr>
        </p:nvSpPr>
        <p:spPr>
          <a:xfrm>
            <a:off x="643278" y="4409267"/>
            <a:ext cx="3255095" cy="18288"/>
          </a:xfrm>
          <a:custGeom>
            <a:avLst/>
            <a:gdLst/>
            <a:ahLst/>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774" name="Google Shape;774;p62"/>
          <p:cNvPicPr preferRelativeResize="0"/>
          <p:nvPr>
            <p:custDataLst>
              <p:tags r:id="rId4"/>
            </p:custDataLst>
          </p:nvPr>
        </p:nvPicPr>
        <p:blipFill rotWithShape="1">
          <a:blip r:embed="rId7">
            <a:alphaModFix/>
          </a:blip>
          <a:srcRect/>
          <a:stretch/>
        </p:blipFill>
        <p:spPr>
          <a:xfrm>
            <a:off x="4654296" y="1341082"/>
            <a:ext cx="7214616" cy="414840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772"/>
                                        </p:tgtEl>
                                        <p:attrNameLst>
                                          <p:attrName>style.visibility</p:attrName>
                                        </p:attrNameLst>
                                      </p:cBhvr>
                                      <p:to>
                                        <p:strVal val="visible"/>
                                      </p:to>
                                    </p:set>
                                    <p:animEffect transition="in" filter="fade">
                                      <p:cBhvr>
                                        <p:cTn id="7" dur="400"/>
                                        <p:tgtEl>
                                          <p:spTgt spid="7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1"/>
            </p:custDataLst>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Google Shape;834;p67">
            <a:extLst>
              <a:ext uri="{FF2B5EF4-FFF2-40B4-BE49-F238E27FC236}">
                <a16:creationId xmlns:a16="http://schemas.microsoft.com/office/drawing/2014/main" id="{DE682C49-1162-0784-C867-21D5857A608B}"/>
              </a:ext>
            </a:extLst>
          </p:cNvPr>
          <p:cNvSpPr txBox="1">
            <a:spLocks/>
          </p:cNvSpPr>
          <p:nvPr>
            <p:custDataLst>
              <p:tags r:id="rId2"/>
            </p:custDataLst>
          </p:nvPr>
        </p:nvSpPr>
        <p:spPr>
          <a:xfrm>
            <a:off x="5297762" y="640080"/>
            <a:ext cx="6251110" cy="3566160"/>
          </a:xfrm>
          <a:prstGeom prst="rect">
            <a:avLst/>
          </a:prstGeom>
        </p:spPr>
        <p:txBody>
          <a:bodyPr spcFirstLastPara="1" vert="horz" lIns="91440" tIns="45720" rIns="91440" bIns="45720" rtlCol="0" anchor="b" anchorCtr="0">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
                <a:prstClr val="black"/>
              </a:buClr>
              <a:buSzPct val="100000"/>
              <a:buFontTx/>
              <a:buNone/>
              <a:tabLst/>
              <a:defRPr/>
            </a:pPr>
            <a:r>
              <a:rPr kumimoji="0" lang="en-US" sz="5400" b="1" i="0" u="none" strike="noStrike" kern="1200" cap="none" spc="0" normalizeH="0" baseline="0" noProof="0" dirty="0" err="1">
                <a:ln>
                  <a:noFill/>
                </a:ln>
                <a:solidFill>
                  <a:prstClr val="black"/>
                </a:solidFill>
                <a:effectLst/>
                <a:uLnTx/>
                <a:uFillTx/>
                <a:latin typeface="Calibri Light" panose="020F0302020204030204"/>
                <a:ea typeface="+mj-ea"/>
                <a:cs typeface="+mj-cs"/>
              </a:rPr>
              <a:t>Exercice</a:t>
            </a:r>
            <a:r>
              <a:rPr kumimoji="0" lang="en-US" sz="5400" b="0" i="0" u="none" strike="noStrike" kern="1200" cap="none" spc="0" normalizeH="0" baseline="0" noProof="0" dirty="0">
                <a:ln>
                  <a:noFill/>
                </a:ln>
                <a:solidFill>
                  <a:prstClr val="black"/>
                </a:solidFill>
                <a:effectLst/>
                <a:uLnTx/>
                <a:uFillTx/>
                <a:latin typeface="Calibri Light" panose="020F0302020204030204"/>
                <a:ea typeface="+mj-ea"/>
                <a:cs typeface="+mj-cs"/>
              </a:rPr>
              <a:t> : </a:t>
            </a:r>
            <a:r>
              <a:rPr kumimoji="0" lang="en-US" sz="5400" b="0" i="0" u="none" strike="noStrike" kern="1200" cap="none" spc="0" normalizeH="0" baseline="0" noProof="0" dirty="0" err="1">
                <a:ln>
                  <a:noFill/>
                </a:ln>
                <a:solidFill>
                  <a:prstClr val="black"/>
                </a:solidFill>
                <a:effectLst/>
                <a:uLnTx/>
                <a:uFillTx/>
                <a:latin typeface="Calibri Light" panose="020F0302020204030204"/>
                <a:ea typeface="+mj-ea"/>
                <a:cs typeface="+mj-cs"/>
              </a:rPr>
              <a:t>Déterminez</a:t>
            </a:r>
            <a:r>
              <a:rPr kumimoji="0" lang="en-US" sz="5400" b="0" i="0" u="none" strike="noStrike" kern="1200" cap="none" spc="0" normalizeH="0" baseline="0" noProof="0" dirty="0">
                <a:ln>
                  <a:noFill/>
                </a:ln>
                <a:solidFill>
                  <a:prstClr val="black"/>
                </a:solidFill>
                <a:effectLst/>
                <a:uLnTx/>
                <a:uFillTx/>
                <a:latin typeface="Calibri Light" panose="020F0302020204030204"/>
                <a:ea typeface="+mj-ea"/>
                <a:cs typeface="+mj-cs"/>
              </a:rPr>
              <a:t> </a:t>
            </a:r>
            <a:r>
              <a:rPr kumimoji="0" lang="en-US" sz="5400" b="0" i="0" u="none" strike="noStrike" kern="1200" cap="none" spc="0" normalizeH="0" baseline="0" noProof="0" dirty="0" err="1">
                <a:ln>
                  <a:noFill/>
                </a:ln>
                <a:solidFill>
                  <a:prstClr val="black"/>
                </a:solidFill>
                <a:effectLst/>
                <a:uLnTx/>
                <a:uFillTx/>
                <a:latin typeface="Calibri Light" panose="020F0302020204030204"/>
                <a:ea typeface="+mj-ea"/>
                <a:cs typeface="+mj-cs"/>
              </a:rPr>
              <a:t>mon</a:t>
            </a:r>
            <a:r>
              <a:rPr kumimoji="0" lang="en-US" sz="5400" b="0" i="0" u="none" strike="noStrike" kern="1200" cap="none" spc="0" normalizeH="0" baseline="0" noProof="0" dirty="0">
                <a:ln>
                  <a:noFill/>
                </a:ln>
                <a:solidFill>
                  <a:prstClr val="black"/>
                </a:solidFill>
                <a:effectLst/>
                <a:uLnTx/>
                <a:uFillTx/>
                <a:latin typeface="Calibri Light" panose="020F0302020204030204"/>
                <a:ea typeface="+mj-ea"/>
                <a:cs typeface="+mj-cs"/>
              </a:rPr>
              <a:t> </a:t>
            </a:r>
            <a:r>
              <a:rPr kumimoji="0" lang="en-US" sz="5400" b="0" i="0" u="none" strike="noStrike" kern="1200" cap="none" spc="0" normalizeH="0" baseline="0" noProof="0" dirty="0" err="1">
                <a:ln>
                  <a:noFill/>
                </a:ln>
                <a:solidFill>
                  <a:prstClr val="black"/>
                </a:solidFill>
                <a:effectLst/>
                <a:uLnTx/>
                <a:uFillTx/>
                <a:latin typeface="Calibri Light" panose="020F0302020204030204"/>
                <a:ea typeface="+mj-ea"/>
                <a:cs typeface="+mj-cs"/>
              </a:rPr>
              <a:t>profil</a:t>
            </a:r>
            <a:r>
              <a:rPr kumimoji="0" lang="en-US" sz="5400" b="0" i="0" u="none" strike="noStrike" kern="1200" cap="none" spc="0" normalizeH="0" baseline="0" noProof="0" dirty="0">
                <a:ln>
                  <a:noFill/>
                </a:ln>
                <a:solidFill>
                  <a:prstClr val="black"/>
                </a:solidFill>
                <a:effectLst/>
                <a:uLnTx/>
                <a:uFillTx/>
                <a:latin typeface="Calibri Light" panose="020F0302020204030204"/>
                <a:ea typeface="+mj-ea"/>
                <a:cs typeface="+mj-cs"/>
              </a:rPr>
              <a:t> </a:t>
            </a:r>
            <a:r>
              <a:rPr kumimoji="0" lang="en-US" sz="5400" b="0" i="0" u="none" strike="noStrike" kern="1200" cap="none" spc="0" normalizeH="0" baseline="0" noProof="0" dirty="0" err="1">
                <a:ln>
                  <a:noFill/>
                </a:ln>
                <a:solidFill>
                  <a:prstClr val="black"/>
                </a:solidFill>
                <a:effectLst/>
                <a:uLnTx/>
                <a:uFillTx/>
                <a:latin typeface="Calibri Light" panose="020F0302020204030204"/>
                <a:ea typeface="+mj-ea"/>
                <a:cs typeface="+mj-cs"/>
              </a:rPr>
              <a:t>en</a:t>
            </a:r>
            <a:r>
              <a:rPr kumimoji="0" lang="en-US" sz="5400" b="0" i="0" u="none" strike="noStrike" kern="1200" cap="none" spc="0" normalizeH="0" baseline="0" noProof="0" dirty="0">
                <a:ln>
                  <a:noFill/>
                </a:ln>
                <a:solidFill>
                  <a:prstClr val="black"/>
                </a:solidFill>
                <a:effectLst/>
                <a:uLnTx/>
                <a:uFillTx/>
                <a:latin typeface="Calibri Light" panose="020F0302020204030204"/>
                <a:ea typeface="+mj-ea"/>
                <a:cs typeface="+mj-cs"/>
              </a:rPr>
              <a:t> </a:t>
            </a:r>
            <a:r>
              <a:rPr kumimoji="0" lang="en-US" sz="5400" b="0" i="0" u="none" strike="noStrike" kern="1200" cap="none" spc="0" normalizeH="0" baseline="0" noProof="0" dirty="0" err="1">
                <a:ln>
                  <a:noFill/>
                </a:ln>
                <a:solidFill>
                  <a:prstClr val="black"/>
                </a:solidFill>
                <a:effectLst/>
                <a:uLnTx/>
                <a:uFillTx/>
                <a:latin typeface="Calibri Light" panose="020F0302020204030204"/>
                <a:ea typeface="+mj-ea"/>
                <a:cs typeface="+mj-cs"/>
              </a:rPr>
              <a:t>m’interviewant</a:t>
            </a:r>
            <a:r>
              <a:rPr kumimoji="0" lang="en-US" sz="5400" b="0" i="0" u="none" strike="noStrike" kern="1200" cap="none" spc="0" normalizeH="0" baseline="0" noProof="0" dirty="0">
                <a:ln>
                  <a:noFill/>
                </a:ln>
                <a:solidFill>
                  <a:prstClr val="black"/>
                </a:solidFill>
                <a:effectLst/>
                <a:uLnTx/>
                <a:uFillTx/>
                <a:latin typeface="Calibri Light" panose="020F0302020204030204"/>
                <a:ea typeface="+mj-ea"/>
                <a:cs typeface="+mj-cs"/>
              </a:rPr>
              <a:t> pendant 15 min</a:t>
            </a:r>
          </a:p>
        </p:txBody>
      </p:sp>
      <p:pic>
        <p:nvPicPr>
          <p:cNvPr id="15" name="Image 14">
            <a:extLst>
              <a:ext uri="{FF2B5EF4-FFF2-40B4-BE49-F238E27FC236}">
                <a16:creationId xmlns:a16="http://schemas.microsoft.com/office/drawing/2014/main" id="{74DDA814-D174-36C4-FF6C-8D9CA5D21B2A}"/>
              </a:ext>
            </a:extLst>
          </p:cNvPr>
          <p:cNvPicPr>
            <a:picLocks noChangeAspect="1"/>
          </p:cNvPicPr>
          <p:nvPr>
            <p:custDataLst>
              <p:tags r:id="rId3"/>
            </p:custDataLst>
          </p:nvPr>
        </p:nvPicPr>
        <p:blipFill rotWithShape="1">
          <a:blip r:embed="rId7" cstate="screen">
            <a:extLst>
              <a:ext uri="{28A0092B-C50C-407E-A947-70E740481C1C}">
                <a14:useLocalDpi xmlns:a14="http://schemas.microsoft.com/office/drawing/2010/main"/>
              </a:ext>
            </a:extLst>
          </a:blip>
          <a:srcRect b="-1"/>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22"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4"/>
            </p:custDataLst>
            <p:extLst>
              <p:ext uri="{386F3935-93C4-4BCD-93E2-E3B085C9AB24}">
                <p16:designElem xmlns:p16="http://schemas.microsoft.com/office/powerpoint/2015/main" val="1"/>
              </p:ext>
            </p:extLst>
          </p:nvPr>
        </p:nvSpPr>
        <p:spPr>
          <a:xfrm>
            <a:off x="5412862" y="4409267"/>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Google Shape;1532;p122">
            <a:extLst>
              <a:ext uri="{FF2B5EF4-FFF2-40B4-BE49-F238E27FC236}">
                <a16:creationId xmlns:a16="http://schemas.microsoft.com/office/drawing/2014/main" id="{45158F26-D5D0-4DE1-897F-2FD05428693B}"/>
              </a:ext>
            </a:extLst>
          </p:cNvPr>
          <p:cNvSpPr txBox="1">
            <a:spLocks/>
          </p:cNvSpPr>
          <p:nvPr>
            <p:custDataLst>
              <p:tags r:id="rId5"/>
            </p:custDataLst>
          </p:nvPr>
        </p:nvSpPr>
        <p:spPr>
          <a:xfrm>
            <a:off x="640080" y="325369"/>
            <a:ext cx="4368602" cy="1956841"/>
          </a:xfrm>
          <a:prstGeom prst="rect">
            <a:avLst/>
          </a:prstGeom>
        </p:spPr>
        <p:txBody>
          <a:bodyPr spcFirstLastPara="1" vert="horz" lIns="91440" tIns="45720" rIns="91440" bIns="45720" rtlCol="0" anchor="b" anchorCtr="0">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
                <a:prstClr val="black"/>
              </a:buClr>
              <a:buSzPct val="100000"/>
              <a:buFontTx/>
              <a:buNone/>
              <a:tabLst/>
              <a:defRPr/>
            </a:pPr>
            <a:endParaRPr kumimoji="0" lang="en-US" sz="38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27577434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840"/>
        <p:cNvGrpSpPr/>
        <p:nvPr/>
      </p:nvGrpSpPr>
      <p:grpSpPr>
        <a:xfrm>
          <a:off x="0" y="0"/>
          <a:ext cx="0" cy="0"/>
          <a:chOff x="0" y="0"/>
          <a:chExt cx="0" cy="0"/>
        </a:xfrm>
      </p:grpSpPr>
      <p:pic>
        <p:nvPicPr>
          <p:cNvPr id="842" name="Google Shape;842;p68" descr="Une image contenant antenne&#10;&#10;Description générée automatiquement"/>
          <p:cNvPicPr preferRelativeResize="0"/>
          <p:nvPr>
            <p:custDataLst>
              <p:tags r:id="rId1"/>
            </p:custDataLst>
          </p:nvPr>
        </p:nvPicPr>
        <p:blipFill rotWithShape="1">
          <a:blip r:embed="rId6">
            <a:alphaModFix/>
          </a:blip>
          <a:srcRect/>
          <a:stretch/>
        </p:blipFill>
        <p:spPr>
          <a:xfrm>
            <a:off x="3233567" y="1124470"/>
            <a:ext cx="5147396" cy="5729156"/>
          </a:xfrm>
          <a:prstGeom prst="rect">
            <a:avLst/>
          </a:prstGeom>
          <a:noFill/>
          <a:ln>
            <a:noFill/>
          </a:ln>
        </p:spPr>
      </p:pic>
      <p:sp>
        <p:nvSpPr>
          <p:cNvPr id="843" name="Google Shape;843;p68"/>
          <p:cNvSpPr txBox="1">
            <a:spLocks noGrp="1"/>
          </p:cNvSpPr>
          <p:nvPr>
            <p:ph type="title"/>
            <p:custDataLst>
              <p:tags r:id="rId2"/>
            </p:custDataLst>
          </p:nvPr>
        </p:nvSpPr>
        <p:spPr>
          <a:xfrm>
            <a:off x="838200" y="365125"/>
            <a:ext cx="2627942"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a:t>Mon profil</a:t>
            </a:r>
            <a:endParaRPr/>
          </a:p>
        </p:txBody>
      </p:sp>
      <p:sp>
        <p:nvSpPr>
          <p:cNvPr id="851" name="Google Shape;851;p68"/>
          <p:cNvSpPr txBox="1"/>
          <p:nvPr>
            <p:custDataLst>
              <p:tags r:id="rId3"/>
            </p:custDataLst>
          </p:nvPr>
        </p:nvSpPr>
        <p:spPr>
          <a:xfrm>
            <a:off x="4963202" y="2439597"/>
            <a:ext cx="1688123"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fr-FR" sz="2800" b="1" i="0" u="none" strike="noStrike" cap="none">
                <a:solidFill>
                  <a:schemeClr val="lt1"/>
                </a:solidFill>
                <a:latin typeface="Calibri"/>
                <a:ea typeface="Calibri"/>
                <a:cs typeface="Calibri"/>
                <a:sym typeface="Calibri"/>
              </a:rPr>
              <a:t>Actuel</a:t>
            </a:r>
            <a:endParaRPr sz="1400" b="0" i="0" u="none" strike="noStrike" cap="none">
              <a:solidFill>
                <a:srgbClr val="000000"/>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51"/>
                                        </p:tgtEl>
                                        <p:attrNameLst>
                                          <p:attrName>style.visibility</p:attrName>
                                        </p:attrNameLst>
                                      </p:cBhvr>
                                      <p:to>
                                        <p:strVal val="visible"/>
                                      </p:to>
                                    </p:set>
                                    <p:animEffect transition="in" filter="fade">
                                      <p:cBhvr>
                                        <p:cTn id="7" dur="500"/>
                                        <p:tgtEl>
                                          <p:spTgt spid="8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57"/>
        <p:cNvGrpSpPr/>
        <p:nvPr/>
      </p:nvGrpSpPr>
      <p:grpSpPr>
        <a:xfrm>
          <a:off x="0" y="0"/>
          <a:ext cx="0" cy="0"/>
          <a:chOff x="0" y="0"/>
          <a:chExt cx="0" cy="0"/>
        </a:xfrm>
      </p:grpSpPr>
      <p:sp>
        <p:nvSpPr>
          <p:cNvPr id="858" name="Google Shape;858;p69"/>
          <p:cNvSpPr/>
          <p:nvPr>
            <p:custDataLst>
              <p:tags r:id="rId1"/>
            </p:custDataLst>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859" name="Google Shape;859;p69"/>
          <p:cNvPicPr preferRelativeResize="0"/>
          <p:nvPr>
            <p:custDataLst>
              <p:tags r:id="rId2"/>
            </p:custDataLst>
          </p:nvPr>
        </p:nvPicPr>
        <p:blipFill rotWithShape="1">
          <a:blip r:embed="rId11" cstate="email">
            <a:alphaModFix/>
            <a:extLst>
              <a:ext uri="{28A0092B-C50C-407E-A947-70E740481C1C}">
                <a14:useLocalDpi xmlns:a14="http://schemas.microsoft.com/office/drawing/2010/main"/>
              </a:ext>
            </a:extLst>
          </a:blip>
          <a:srcRect b="-2"/>
          <a:stretch/>
        </p:blipFill>
        <p:spPr>
          <a:xfrm>
            <a:off x="3245637" y="-1"/>
            <a:ext cx="8946363" cy="6858000"/>
          </a:xfrm>
          <a:custGeom>
            <a:avLst/>
            <a:gdLst/>
            <a:ahLst/>
            <a:cxnLst/>
            <a:rect l="l" t="t" r="r" b="b"/>
            <a:pathLst>
              <a:path w="8946363" h="6858000" extrusionOk="0">
                <a:moveTo>
                  <a:pt x="0" y="0"/>
                </a:moveTo>
                <a:lnTo>
                  <a:pt x="8946363" y="0"/>
                </a:lnTo>
                <a:lnTo>
                  <a:pt x="8946363" y="6858000"/>
                </a:lnTo>
                <a:lnTo>
                  <a:pt x="1" y="6858000"/>
                </a:lnTo>
                <a:lnTo>
                  <a:pt x="60040" y="6788731"/>
                </a:lnTo>
                <a:cubicBezTo>
                  <a:pt x="770566" y="5928901"/>
                  <a:pt x="1210035" y="4741057"/>
                  <a:pt x="1210035" y="3429001"/>
                </a:cubicBezTo>
                <a:cubicBezTo>
                  <a:pt x="1210035" y="2116945"/>
                  <a:pt x="770566" y="929101"/>
                  <a:pt x="60040" y="69272"/>
                </a:cubicBezTo>
                <a:close/>
              </a:path>
            </a:pathLst>
          </a:custGeom>
          <a:noFill/>
          <a:ln>
            <a:noFill/>
          </a:ln>
        </p:spPr>
      </p:pic>
      <p:sp>
        <p:nvSpPr>
          <p:cNvPr id="860" name="Google Shape;860;p69"/>
          <p:cNvSpPr/>
          <p:nvPr>
            <p:custDataLst>
              <p:tags r:id="rId3"/>
            </p:custDataLst>
          </p:nvPr>
        </p:nvSpPr>
        <p:spPr>
          <a:xfrm>
            <a:off x="0" y="-1"/>
            <a:ext cx="4455672" cy="6858000"/>
          </a:xfrm>
          <a:custGeom>
            <a:avLst/>
            <a:gdLst/>
            <a:ahLst/>
            <a:cxnLst/>
            <a:rect l="l" t="t" r="r" b="b"/>
            <a:pathLst>
              <a:path w="4455672" h="6858000" extrusionOk="0">
                <a:moveTo>
                  <a:pt x="0" y="0"/>
                </a:moveTo>
                <a:lnTo>
                  <a:pt x="3245636" y="0"/>
                </a:lnTo>
                <a:lnTo>
                  <a:pt x="3305677" y="69272"/>
                </a:lnTo>
                <a:cubicBezTo>
                  <a:pt x="4016203" y="929101"/>
                  <a:pt x="4455672" y="2116945"/>
                  <a:pt x="4455672" y="3429001"/>
                </a:cubicBezTo>
                <a:cubicBezTo>
                  <a:pt x="4455672" y="4741057"/>
                  <a:pt x="4016203" y="5928901"/>
                  <a:pt x="3305677" y="6788731"/>
                </a:cubicBezTo>
                <a:lnTo>
                  <a:pt x="3245638" y="6858000"/>
                </a:lnTo>
                <a:lnTo>
                  <a:pt x="0" y="6858000"/>
                </a:lnTo>
                <a:close/>
              </a:path>
            </a:pathLst>
          </a:custGeom>
          <a:solidFill>
            <a:schemeClr val="lt1"/>
          </a:solidFill>
          <a:ln w="9525" cap="flat" cmpd="sng">
            <a:solidFill>
              <a:srgbClr val="EFEFEF"/>
            </a:solidFill>
            <a:prstDash val="solid"/>
            <a:miter lim="800000"/>
            <a:headEnd type="none" w="sm" len="sm"/>
            <a:tailEnd type="none" w="sm" len="sm"/>
          </a:ln>
          <a:effectLst>
            <a:outerShdw blurRad="50800" dist="38100" algn="l" rotWithShape="0">
              <a:srgbClr val="D8D8D8">
                <a:alpha val="2941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861" name="Google Shape;861;p69"/>
          <p:cNvSpPr/>
          <p:nvPr>
            <p:custDataLst>
              <p:tags r:id="rId4"/>
            </p:custDataLst>
          </p:nvPr>
        </p:nvSpPr>
        <p:spPr>
          <a:xfrm>
            <a:off x="0" y="0"/>
            <a:ext cx="4446528" cy="6858000"/>
          </a:xfrm>
          <a:custGeom>
            <a:avLst/>
            <a:gdLst/>
            <a:ahLst/>
            <a:cxnLst/>
            <a:rect l="l" t="t" r="r" b="b"/>
            <a:pathLst>
              <a:path w="4446528" h="6858000" extrusionOk="0">
                <a:moveTo>
                  <a:pt x="0" y="0"/>
                </a:moveTo>
                <a:lnTo>
                  <a:pt x="3236492" y="0"/>
                </a:lnTo>
                <a:lnTo>
                  <a:pt x="3296533" y="69272"/>
                </a:lnTo>
                <a:cubicBezTo>
                  <a:pt x="4007059" y="929101"/>
                  <a:pt x="4446528" y="2116945"/>
                  <a:pt x="4446528" y="3429001"/>
                </a:cubicBezTo>
                <a:cubicBezTo>
                  <a:pt x="4446528" y="4741057"/>
                  <a:pt x="4007059" y="5928901"/>
                  <a:pt x="3296533" y="6788731"/>
                </a:cubicBezTo>
                <a:lnTo>
                  <a:pt x="3236494" y="6858000"/>
                </a:lnTo>
                <a:lnTo>
                  <a:pt x="0" y="6858000"/>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862" name="Google Shape;862;p69"/>
          <p:cNvSpPr txBox="1">
            <a:spLocks noGrp="1"/>
          </p:cNvSpPr>
          <p:nvPr>
            <p:ph type="title"/>
            <p:custDataLst>
              <p:tags r:id="rId5"/>
            </p:custDataLst>
          </p:nvPr>
        </p:nvSpPr>
        <p:spPr>
          <a:xfrm>
            <a:off x="371094" y="1161288"/>
            <a:ext cx="3438144" cy="123901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2600"/>
              <a:buFont typeface="Calibri"/>
              <a:buNone/>
            </a:pPr>
            <a:r>
              <a:rPr lang="fr-FR" sz="2600"/>
              <a:t>Trouvez l’inventaire de personnalité de la personne interviewée </a:t>
            </a:r>
            <a:endParaRPr/>
          </a:p>
        </p:txBody>
      </p:sp>
      <p:sp>
        <p:nvSpPr>
          <p:cNvPr id="863" name="Google Shape;863;p69"/>
          <p:cNvSpPr/>
          <p:nvPr>
            <p:custDataLst>
              <p:tags r:id="rId6"/>
            </p:custDataLst>
          </p:nvPr>
        </p:nvSpPr>
        <p:spPr>
          <a:xfrm>
            <a:off x="0" y="1420961"/>
            <a:ext cx="128016" cy="653903"/>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864" name="Google Shape;864;p69"/>
          <p:cNvSpPr/>
          <p:nvPr>
            <p:custDataLst>
              <p:tags r:id="rId7"/>
            </p:custDataLst>
          </p:nvPr>
        </p:nvSpPr>
        <p:spPr>
          <a:xfrm>
            <a:off x="414181" y="2443480"/>
            <a:ext cx="3383280" cy="18288"/>
          </a:xfrm>
          <a:prstGeom prst="rect">
            <a:avLst/>
          </a:prstGeom>
          <a:solidFill>
            <a:srgbClr val="D5D5D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865" name="Google Shape;865;p69"/>
          <p:cNvSpPr txBox="1"/>
          <p:nvPr>
            <p:custDataLst>
              <p:tags r:id="rId8"/>
            </p:custDataLst>
          </p:nvPr>
        </p:nvSpPr>
        <p:spPr>
          <a:xfrm>
            <a:off x="371094" y="2718054"/>
            <a:ext cx="3438906" cy="3207258"/>
          </a:xfrm>
          <a:prstGeom prst="rect">
            <a:avLst/>
          </a:prstGeom>
          <a:noFill/>
          <a:ln>
            <a:noFill/>
          </a:ln>
        </p:spPr>
        <p:txBody>
          <a:bodyPr spcFirstLastPara="1" wrap="square" lIns="91425" tIns="45700" rIns="91425" bIns="45700" anchor="t" anchorCtr="0">
            <a:noAutofit/>
          </a:bodyPr>
          <a:lstStyle/>
          <a:p>
            <a:pPr marL="0" marR="0" lvl="0" indent="-177800" algn="l" rtl="0">
              <a:lnSpc>
                <a:spcPct val="90000"/>
              </a:lnSpc>
              <a:spcBef>
                <a:spcPts val="0"/>
              </a:spcBef>
              <a:spcAft>
                <a:spcPts val="0"/>
              </a:spcAft>
              <a:buClr>
                <a:schemeClr val="dk1"/>
              </a:buClr>
              <a:buSzPts val="2800"/>
              <a:buFont typeface="Arial"/>
              <a:buChar char="•"/>
            </a:pPr>
            <a:r>
              <a:rPr lang="fr-FR" sz="2800" b="0" i="0" u="none" strike="noStrike" cap="none" dirty="0">
                <a:solidFill>
                  <a:schemeClr val="dk1"/>
                </a:solidFill>
                <a:latin typeface="Calibri"/>
                <a:ea typeface="Calibri"/>
                <a:cs typeface="Calibri"/>
                <a:sym typeface="Calibri"/>
              </a:rPr>
              <a:t>En sous-groupe, interviewez chaque membre du groupe durant 15 min.</a:t>
            </a:r>
            <a:endParaRPr sz="1400" b="0" i="0" u="none" strike="noStrike" cap="none" dirty="0">
              <a:solidFill>
                <a:srgbClr val="000000"/>
              </a:solidFill>
              <a:latin typeface="Arial"/>
              <a:ea typeface="Arial"/>
              <a:cs typeface="Arial"/>
              <a:sym typeface="Arial"/>
            </a:endParaRPr>
          </a:p>
          <a:p>
            <a:pPr marL="0" marR="0" lvl="0" indent="-177800" algn="l" rtl="0">
              <a:lnSpc>
                <a:spcPct val="90000"/>
              </a:lnSpc>
              <a:spcBef>
                <a:spcPts val="600"/>
              </a:spcBef>
              <a:spcAft>
                <a:spcPts val="0"/>
              </a:spcAft>
              <a:buClr>
                <a:schemeClr val="dk1"/>
              </a:buClr>
              <a:buSzPts val="2800"/>
              <a:buFont typeface="Arial"/>
              <a:buChar char="•"/>
            </a:pPr>
            <a:r>
              <a:rPr lang="fr-FR" sz="2800" b="0" i="0" u="none" strike="noStrike" cap="none" dirty="0">
                <a:solidFill>
                  <a:schemeClr val="dk1"/>
                </a:solidFill>
                <a:latin typeface="Calibri"/>
                <a:ea typeface="Calibri"/>
                <a:cs typeface="Calibri"/>
                <a:sym typeface="Calibri"/>
              </a:rPr>
              <a:t>A la fin de toutes les interviews, faites-vous des feedbacks sur vos estimations.</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869"/>
        <p:cNvGrpSpPr/>
        <p:nvPr/>
      </p:nvGrpSpPr>
      <p:grpSpPr>
        <a:xfrm>
          <a:off x="0" y="0"/>
          <a:ext cx="0" cy="0"/>
          <a:chOff x="0" y="0"/>
          <a:chExt cx="0" cy="0"/>
        </a:xfrm>
      </p:grpSpPr>
      <p:sp>
        <p:nvSpPr>
          <p:cNvPr id="870" name="Google Shape;870;p70"/>
          <p:cNvSpPr txBox="1">
            <a:spLocks noGrp="1"/>
          </p:cNvSpPr>
          <p:nvPr>
            <p:ph type="title"/>
            <p:custDataLst>
              <p:tags r:id="rId1"/>
            </p:custDataLst>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a:t>Vos inventaires</a:t>
            </a:r>
            <a:endParaRPr/>
          </a:p>
        </p:txBody>
      </p:sp>
      <p:sp>
        <p:nvSpPr>
          <p:cNvPr id="871" name="Google Shape;871;p70"/>
          <p:cNvSpPr txBox="1">
            <a:spLocks noGrp="1"/>
          </p:cNvSpPr>
          <p:nvPr>
            <p:ph type="body" idx="1"/>
            <p:custDataLst>
              <p:tags r:id="rId2"/>
            </p:custDataLst>
          </p:nvPr>
        </p:nvSpPr>
        <p:spPr>
          <a:xfrm>
            <a:off x="838200" y="2978944"/>
            <a:ext cx="4448175" cy="172878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4800"/>
              <a:buChar char="•"/>
            </a:pPr>
            <a:r>
              <a:rPr lang="fr-FR" sz="4800"/>
              <a:t>Présentation</a:t>
            </a:r>
            <a:endParaRPr/>
          </a:p>
          <a:p>
            <a:pPr marL="228600" lvl="0" indent="-228600" algn="l" rtl="0">
              <a:lnSpc>
                <a:spcPct val="90000"/>
              </a:lnSpc>
              <a:spcBef>
                <a:spcPts val="1000"/>
              </a:spcBef>
              <a:spcAft>
                <a:spcPts val="0"/>
              </a:spcAft>
              <a:buClr>
                <a:schemeClr val="dk1"/>
              </a:buClr>
              <a:buSzPts val="4800"/>
              <a:buChar char="•"/>
            </a:pPr>
            <a:r>
              <a:rPr lang="fr-FR" sz="4800"/>
              <a:t>Explications</a:t>
            </a:r>
            <a:endParaRPr/>
          </a:p>
        </p:txBody>
      </p:sp>
      <p:pic>
        <p:nvPicPr>
          <p:cNvPr id="872" name="Google Shape;872;p70"/>
          <p:cNvPicPr preferRelativeResize="0"/>
          <p:nvPr>
            <p:custDataLst>
              <p:tags r:id="rId3"/>
            </p:custDataLst>
          </p:nvPr>
        </p:nvPicPr>
        <p:blipFill rotWithShape="1">
          <a:blip r:embed="rId7">
            <a:alphaModFix/>
          </a:blip>
          <a:srcRect/>
          <a:stretch/>
        </p:blipFill>
        <p:spPr>
          <a:xfrm>
            <a:off x="4944079" y="1506197"/>
            <a:ext cx="2663082" cy="3845606"/>
          </a:xfrm>
          <a:prstGeom prst="rect">
            <a:avLst/>
          </a:prstGeom>
          <a:noFill/>
          <a:ln>
            <a:noFill/>
          </a:ln>
          <a:effectLst>
            <a:outerShdw blurRad="76200" sy="23000" kx="-1200000" algn="bl" rotWithShape="0">
              <a:srgbClr val="000000">
                <a:alpha val="20000"/>
              </a:srgbClr>
            </a:outerShdw>
          </a:effectLst>
        </p:spPr>
      </p:pic>
      <p:pic>
        <p:nvPicPr>
          <p:cNvPr id="873" name="Google Shape;873;p70"/>
          <p:cNvPicPr preferRelativeResize="0"/>
          <p:nvPr>
            <p:custDataLst>
              <p:tags r:id="rId4"/>
            </p:custDataLst>
          </p:nvPr>
        </p:nvPicPr>
        <p:blipFill rotWithShape="1">
          <a:blip r:embed="rId8">
            <a:alphaModFix/>
          </a:blip>
          <a:srcRect/>
          <a:stretch/>
        </p:blipFill>
        <p:spPr>
          <a:xfrm>
            <a:off x="8200092" y="2496633"/>
            <a:ext cx="2665388" cy="3848937"/>
          </a:xfrm>
          <a:prstGeom prst="rect">
            <a:avLst/>
          </a:prstGeom>
          <a:noFill/>
          <a:ln>
            <a:noFill/>
          </a:ln>
          <a:effectLst>
            <a:outerShdw blurRad="76200" sy="23000" kx="-1200000" algn="bl" rotWithShape="0">
              <a:srgbClr val="000000">
                <a:alpha val="20000"/>
              </a:srgbClr>
            </a:outerShdw>
          </a:effec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77"/>
        <p:cNvGrpSpPr/>
        <p:nvPr/>
      </p:nvGrpSpPr>
      <p:grpSpPr>
        <a:xfrm>
          <a:off x="0" y="0"/>
          <a:ext cx="0" cy="0"/>
          <a:chOff x="0" y="0"/>
          <a:chExt cx="0" cy="0"/>
        </a:xfrm>
      </p:grpSpPr>
      <p:sp>
        <p:nvSpPr>
          <p:cNvPr id="878" name="Google Shape;878;p71"/>
          <p:cNvSpPr/>
          <p:nvPr>
            <p:custDataLst>
              <p:tags r:id="rId1"/>
            </p:custDataLst>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879" name="Google Shape;879;p71"/>
          <p:cNvSpPr txBox="1">
            <a:spLocks noGrp="1"/>
          </p:cNvSpPr>
          <p:nvPr>
            <p:ph type="title"/>
            <p:custDataLst>
              <p:tags r:id="rId2"/>
            </p:custDataLst>
          </p:nvPr>
        </p:nvSpPr>
        <p:spPr>
          <a:xfrm>
            <a:off x="638882" y="639193"/>
            <a:ext cx="3571810" cy="3573516"/>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6600"/>
              <a:buFont typeface="Calibri"/>
              <a:buNone/>
            </a:pPr>
            <a:r>
              <a:rPr lang="fr-FR" sz="6600">
                <a:solidFill>
                  <a:schemeClr val="dk1"/>
                </a:solidFill>
                <a:latin typeface="Calibri"/>
                <a:ea typeface="Calibri"/>
                <a:cs typeface="Calibri"/>
                <a:sym typeface="Calibri"/>
              </a:rPr>
              <a:t>J2</a:t>
            </a:r>
            <a:endParaRPr/>
          </a:p>
        </p:txBody>
      </p:sp>
      <p:sp>
        <p:nvSpPr>
          <p:cNvPr id="880" name="Google Shape;880;p71"/>
          <p:cNvSpPr/>
          <p:nvPr>
            <p:custDataLst>
              <p:tags r:id="rId3"/>
            </p:custDataLst>
          </p:nvPr>
        </p:nvSpPr>
        <p:spPr>
          <a:xfrm>
            <a:off x="643278" y="4409267"/>
            <a:ext cx="3255095" cy="18288"/>
          </a:xfrm>
          <a:custGeom>
            <a:avLst/>
            <a:gdLst/>
            <a:ahLst/>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881" name="Google Shape;881;p71"/>
          <p:cNvPicPr preferRelativeResize="0"/>
          <p:nvPr>
            <p:custDataLst>
              <p:tags r:id="rId4"/>
            </p:custDataLst>
          </p:nvPr>
        </p:nvPicPr>
        <p:blipFill rotWithShape="1">
          <a:blip r:embed="rId7">
            <a:alphaModFix/>
          </a:blip>
          <a:srcRect/>
          <a:stretch/>
        </p:blipFill>
        <p:spPr>
          <a:xfrm>
            <a:off x="5177011" y="639193"/>
            <a:ext cx="5736350" cy="5737194"/>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Google Shape;264;p24"/>
          <p:cNvSpPr txBox="1">
            <a:spLocks noGrp="1"/>
          </p:cNvSpPr>
          <p:nvPr>
            <p:ph type="title"/>
            <p:custDataLst>
              <p:tags r:id="rId1"/>
            </p:custDataLst>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a:t>Programme</a:t>
            </a:r>
            <a:endParaRPr/>
          </a:p>
        </p:txBody>
      </p:sp>
      <p:graphicFrame>
        <p:nvGraphicFramePr>
          <p:cNvPr id="265" name="Google Shape;265;p24"/>
          <p:cNvGraphicFramePr/>
          <p:nvPr>
            <p:custDataLst>
              <p:tags r:id="rId2"/>
            </p:custDataLst>
          </p:nvPr>
        </p:nvGraphicFramePr>
        <p:xfrm>
          <a:off x="3152064" y="1473001"/>
          <a:ext cx="6214550" cy="4881220"/>
        </p:xfrm>
        <a:graphic>
          <a:graphicData uri="http://schemas.openxmlformats.org/drawingml/2006/table">
            <a:tbl>
              <a:tblPr firstRow="1" bandRow="1">
                <a:noFill/>
                <a:tableStyleId>{F582DBFD-0ACD-4BD1-97DE-2A96398CCCA2}</a:tableStyleId>
              </a:tblPr>
              <a:tblGrid>
                <a:gridCol w="3107275">
                  <a:extLst>
                    <a:ext uri="{9D8B030D-6E8A-4147-A177-3AD203B41FA5}">
                      <a16:colId xmlns:a16="http://schemas.microsoft.com/office/drawing/2014/main" val="20000"/>
                    </a:ext>
                  </a:extLst>
                </a:gridCol>
                <a:gridCol w="3107275">
                  <a:extLst>
                    <a:ext uri="{9D8B030D-6E8A-4147-A177-3AD203B41FA5}">
                      <a16:colId xmlns:a16="http://schemas.microsoft.com/office/drawing/2014/main" val="20001"/>
                    </a:ext>
                  </a:extLst>
                </a:gridCol>
              </a:tblGrid>
              <a:tr h="687100">
                <a:tc>
                  <a:txBody>
                    <a:bodyPr/>
                    <a:lstStyle/>
                    <a:p>
                      <a:pPr marL="0" marR="0" lvl="0" indent="0" algn="ctr" rtl="0">
                        <a:lnSpc>
                          <a:spcPct val="100000"/>
                        </a:lnSpc>
                        <a:spcBef>
                          <a:spcPts val="0"/>
                        </a:spcBef>
                        <a:spcAft>
                          <a:spcPts val="0"/>
                        </a:spcAft>
                        <a:buClr>
                          <a:srgbClr val="000000"/>
                        </a:buClr>
                        <a:buSzPts val="2800"/>
                        <a:buFont typeface="Arial"/>
                        <a:buNone/>
                      </a:pPr>
                      <a:r>
                        <a:rPr lang="fr-FR" sz="2800" u="none" strike="noStrike" cap="none" dirty="0"/>
                        <a:t>J1</a:t>
                      </a:r>
                      <a:endParaRPr sz="1400" u="none" strike="noStrike" cap="none" dirty="0"/>
                    </a:p>
                  </a:txBody>
                  <a:tcPr marL="91450" marR="91450" marT="45725" marB="45725" anchor="ctr">
                    <a:solidFill>
                      <a:schemeClr val="bg1">
                        <a:lumMod val="75000"/>
                      </a:schemeClr>
                    </a:solidFill>
                  </a:tcPr>
                </a:tc>
                <a:tc>
                  <a:txBody>
                    <a:bodyPr/>
                    <a:lstStyle/>
                    <a:p>
                      <a:pPr marL="0" marR="0" lvl="0" indent="0" algn="ctr" rtl="0">
                        <a:lnSpc>
                          <a:spcPct val="100000"/>
                        </a:lnSpc>
                        <a:spcBef>
                          <a:spcPts val="0"/>
                        </a:spcBef>
                        <a:spcAft>
                          <a:spcPts val="0"/>
                        </a:spcAft>
                        <a:buClr>
                          <a:srgbClr val="000000"/>
                        </a:buClr>
                        <a:buSzPts val="2800"/>
                        <a:buFont typeface="Arial"/>
                        <a:buNone/>
                      </a:pPr>
                      <a:r>
                        <a:rPr lang="fr-FR" sz="2800" u="none" strike="noStrike" cap="none" dirty="0"/>
                        <a:t>J2</a:t>
                      </a:r>
                      <a:endParaRPr sz="1400" u="none" strike="noStrike" cap="none" dirty="0"/>
                    </a:p>
                  </a:txBody>
                  <a:tcPr marL="91450" marR="91450" marT="45725" marB="45725" anchor="ctr"/>
                </a:tc>
                <a:extLst>
                  <a:ext uri="{0D108BD9-81ED-4DB2-BD59-A6C34878D82A}">
                    <a16:rowId xmlns:a16="http://schemas.microsoft.com/office/drawing/2014/main" val="10000"/>
                  </a:ext>
                </a:extLst>
              </a:tr>
              <a:tr h="1853725">
                <a:tc>
                  <a:txBody>
                    <a:bodyPr/>
                    <a:lstStyle/>
                    <a:p>
                      <a:pPr marL="0" marR="0" lvl="0" indent="0" algn="ctr" rtl="0">
                        <a:lnSpc>
                          <a:spcPct val="100000"/>
                        </a:lnSpc>
                        <a:spcBef>
                          <a:spcPts val="0"/>
                        </a:spcBef>
                        <a:spcAft>
                          <a:spcPts val="0"/>
                        </a:spcAft>
                        <a:buClr>
                          <a:srgbClr val="000000"/>
                        </a:buClr>
                        <a:buSzPts val="1800"/>
                        <a:buFont typeface="Arial"/>
                        <a:buNone/>
                      </a:pPr>
                      <a:r>
                        <a:rPr lang="fr-FR" sz="1800" u="none" strike="noStrike" cap="none" dirty="0"/>
                        <a:t>Découverte du </a:t>
                      </a:r>
                      <a:br>
                        <a:rPr lang="fr-FR" sz="1800" u="none" strike="noStrike" cap="none" dirty="0"/>
                      </a:br>
                      <a:r>
                        <a:rPr lang="fr-FR" sz="1800" u="none" strike="noStrike" cap="none" dirty="0"/>
                        <a:t>Modèle AGILIS Com</a:t>
                      </a:r>
                      <a:endParaRPr sz="1400" u="none" strike="noStrike" cap="none" dirty="0"/>
                    </a:p>
                  </a:txBody>
                  <a:tcPr marL="91450" marR="91450" marT="45725" marB="45725" anchor="ctr">
                    <a:solidFill>
                      <a:schemeClr val="bg1">
                        <a:lumMod val="75000"/>
                      </a:schemeClr>
                    </a:solidFill>
                  </a:tcPr>
                </a:tc>
                <a:tc>
                  <a:txBody>
                    <a:bodyPr/>
                    <a:lstStyle/>
                    <a:p>
                      <a:pPr marL="0" marR="0" lvl="0" indent="0" algn="ctr" rtl="0">
                        <a:lnSpc>
                          <a:spcPct val="100000"/>
                        </a:lnSpc>
                        <a:spcBef>
                          <a:spcPts val="0"/>
                        </a:spcBef>
                        <a:spcAft>
                          <a:spcPts val="0"/>
                        </a:spcAft>
                        <a:buClr>
                          <a:srgbClr val="000000"/>
                        </a:buClr>
                        <a:buSzPts val="1800"/>
                        <a:buFont typeface="Arial"/>
                        <a:buNone/>
                      </a:pPr>
                      <a:r>
                        <a:rPr lang="fr-FR" sz="1800" u="none" strike="noStrike" cap="none" dirty="0"/>
                        <a:t>Optimiser sa communication en fonction du profil de son interlocuteur</a:t>
                      </a:r>
                      <a:endParaRPr sz="1400" u="none" strike="noStrike" cap="none" dirty="0"/>
                    </a:p>
                  </a:txBody>
                  <a:tcPr marL="91450" marR="91450" marT="45725" marB="45725" anchor="ctr"/>
                </a:tc>
                <a:extLst>
                  <a:ext uri="{0D108BD9-81ED-4DB2-BD59-A6C34878D82A}">
                    <a16:rowId xmlns:a16="http://schemas.microsoft.com/office/drawing/2014/main" val="10001"/>
                  </a:ext>
                </a:extLst>
              </a:tr>
              <a:tr h="324025">
                <a:tc>
                  <a:txBody>
                    <a:bodyPr/>
                    <a:lstStyle/>
                    <a:p>
                      <a:pPr marL="0" marR="0" lvl="0" indent="0" algn="ctr" rtl="0">
                        <a:lnSpc>
                          <a:spcPct val="100000"/>
                        </a:lnSpc>
                        <a:spcBef>
                          <a:spcPts val="0"/>
                        </a:spcBef>
                        <a:spcAft>
                          <a:spcPts val="0"/>
                        </a:spcAft>
                        <a:buClr>
                          <a:srgbClr val="000000"/>
                        </a:buClr>
                        <a:buSzPts val="1800"/>
                        <a:buFont typeface="Arial"/>
                        <a:buNone/>
                      </a:pPr>
                      <a:r>
                        <a:rPr lang="fr-FR" sz="1800" b="1" u="none" strike="noStrike" cap="none" dirty="0"/>
                        <a:t>Déjeuner</a:t>
                      </a:r>
                      <a:endParaRPr sz="1400" u="none" strike="noStrike" cap="none" dirty="0"/>
                    </a:p>
                  </a:txBody>
                  <a:tcPr marL="91450" marR="91450" marT="45725" marB="45725" anchor="ctr">
                    <a:solidFill>
                      <a:schemeClr val="bg1">
                        <a:lumMod val="75000"/>
                      </a:schemeClr>
                    </a:solidFill>
                  </a:tcPr>
                </a:tc>
                <a:tc>
                  <a:txBody>
                    <a:bodyPr/>
                    <a:lstStyle/>
                    <a:p>
                      <a:pPr marL="0" marR="0" lvl="0" indent="0" algn="ctr" rtl="0">
                        <a:lnSpc>
                          <a:spcPct val="100000"/>
                        </a:lnSpc>
                        <a:spcBef>
                          <a:spcPts val="0"/>
                        </a:spcBef>
                        <a:spcAft>
                          <a:spcPts val="0"/>
                        </a:spcAft>
                        <a:buClr>
                          <a:srgbClr val="000000"/>
                        </a:buClr>
                        <a:buSzPts val="1800"/>
                        <a:buFont typeface="Arial"/>
                        <a:buNone/>
                      </a:pPr>
                      <a:r>
                        <a:rPr lang="fr-FR" sz="1800" b="1" u="none" strike="noStrike" cap="none" dirty="0"/>
                        <a:t>Déjeuner</a:t>
                      </a:r>
                      <a:endParaRPr sz="1800" u="none" strike="noStrike" cap="none" dirty="0"/>
                    </a:p>
                  </a:txBody>
                  <a:tcPr marL="91450" marR="91450" marT="45725" marB="45725" anchor="ctr"/>
                </a:tc>
                <a:extLst>
                  <a:ext uri="{0D108BD9-81ED-4DB2-BD59-A6C34878D82A}">
                    <a16:rowId xmlns:a16="http://schemas.microsoft.com/office/drawing/2014/main" val="10002"/>
                  </a:ext>
                </a:extLst>
              </a:tr>
              <a:tr h="1974625">
                <a:tc>
                  <a:txBody>
                    <a:bodyPr/>
                    <a:lstStyle/>
                    <a:p>
                      <a:pPr marL="0" marR="0" lvl="0" indent="0" algn="ctr" rtl="0">
                        <a:lnSpc>
                          <a:spcPct val="100000"/>
                        </a:lnSpc>
                        <a:spcBef>
                          <a:spcPts val="0"/>
                        </a:spcBef>
                        <a:spcAft>
                          <a:spcPts val="0"/>
                        </a:spcAft>
                        <a:buClr>
                          <a:srgbClr val="000000"/>
                        </a:buClr>
                        <a:buSzPts val="1800"/>
                        <a:buFont typeface="Arial"/>
                        <a:buNone/>
                      </a:pPr>
                      <a:r>
                        <a:rPr lang="fr-FR" sz="1800" u="none" strike="noStrike" cap="none" dirty="0"/>
                        <a:t>Savoir identifier les Eléments de Personnalité</a:t>
                      </a:r>
                      <a:endParaRPr sz="1400" u="none" strike="noStrike" cap="none" dirty="0"/>
                    </a:p>
                  </a:txBody>
                  <a:tcPr marL="91450" marR="91450" marT="45725" marB="45725" anchor="ctr">
                    <a:solidFill>
                      <a:schemeClr val="bg1">
                        <a:lumMod val="75000"/>
                      </a:schemeClr>
                    </a:solidFill>
                  </a:tcPr>
                </a:tc>
                <a:tc>
                  <a:txBody>
                    <a:bodyPr/>
                    <a:lstStyle/>
                    <a:p>
                      <a:pPr marL="0" marR="0" lvl="0" indent="0" algn="ctr" rtl="0">
                        <a:lnSpc>
                          <a:spcPct val="100000"/>
                        </a:lnSpc>
                        <a:spcBef>
                          <a:spcPts val="0"/>
                        </a:spcBef>
                        <a:spcAft>
                          <a:spcPts val="0"/>
                        </a:spcAft>
                        <a:buClr>
                          <a:srgbClr val="000000"/>
                        </a:buClr>
                        <a:buSzPts val="1800"/>
                        <a:buFont typeface="Arial"/>
                        <a:buNone/>
                      </a:pPr>
                      <a:r>
                        <a:rPr lang="fr-FR" sz="1800" u="none" strike="noStrike" cap="none" dirty="0"/>
                        <a:t>Comprendre les motivations individuelles et savoir stimuler la motivation de son collaborateur</a:t>
                      </a:r>
                      <a:endParaRPr sz="1400" u="none" strike="noStrike" cap="none" dirty="0"/>
                    </a:p>
                  </a:txBody>
                  <a:tcPr marL="91450" marR="91450" marT="45725" marB="45725" anchor="ct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262024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886"/>
        <p:cNvGrpSpPr/>
        <p:nvPr/>
      </p:nvGrpSpPr>
      <p:grpSpPr>
        <a:xfrm>
          <a:off x="0" y="0"/>
          <a:ext cx="0" cy="0"/>
          <a:chOff x="0" y="0"/>
          <a:chExt cx="0" cy="0"/>
        </a:xfrm>
      </p:grpSpPr>
      <p:pic>
        <p:nvPicPr>
          <p:cNvPr id="887" name="Google Shape;887;p72"/>
          <p:cNvPicPr preferRelativeResize="0"/>
          <p:nvPr>
            <p:custDataLst>
              <p:tags r:id="rId1"/>
            </p:custDataLst>
          </p:nvPr>
        </p:nvPicPr>
        <p:blipFill rotWithShape="1">
          <a:blip r:embed="rId4">
            <a:alphaModFix/>
          </a:blip>
          <a:srcRect r="10074" b="3711"/>
          <a:stretch/>
        </p:blipFill>
        <p:spPr>
          <a:xfrm>
            <a:off x="522515" y="471256"/>
            <a:ext cx="10769600" cy="6115813"/>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91"/>
        <p:cNvGrpSpPr/>
        <p:nvPr/>
      </p:nvGrpSpPr>
      <p:grpSpPr>
        <a:xfrm>
          <a:off x="0" y="0"/>
          <a:ext cx="0" cy="0"/>
          <a:chOff x="0" y="0"/>
          <a:chExt cx="0" cy="0"/>
        </a:xfrm>
      </p:grpSpPr>
      <p:sp>
        <p:nvSpPr>
          <p:cNvPr id="892" name="Google Shape;892;p73"/>
          <p:cNvSpPr/>
          <p:nvPr>
            <p:custDataLst>
              <p:tags r:id="rId1"/>
            </p:custDataLst>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893" name="Google Shape;893;p73"/>
          <p:cNvSpPr txBox="1">
            <a:spLocks noGrp="1"/>
          </p:cNvSpPr>
          <p:nvPr>
            <p:ph type="title"/>
            <p:custDataLst>
              <p:tags r:id="rId2"/>
            </p:custDataLst>
          </p:nvPr>
        </p:nvSpPr>
        <p:spPr>
          <a:xfrm>
            <a:off x="4853988" y="320041"/>
            <a:ext cx="6707084" cy="3892668"/>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6600"/>
              <a:buFont typeface="Calibri"/>
              <a:buNone/>
            </a:pPr>
            <a:r>
              <a:rPr lang="fr-FR" sz="6600"/>
              <a:t>Perception et Communication</a:t>
            </a:r>
            <a:endParaRPr sz="6600">
              <a:solidFill>
                <a:schemeClr val="dk1"/>
              </a:solidFill>
              <a:latin typeface="Calibri"/>
              <a:ea typeface="Calibri"/>
              <a:cs typeface="Calibri"/>
              <a:sym typeface="Calibri"/>
            </a:endParaRPr>
          </a:p>
        </p:txBody>
      </p:sp>
      <p:sp>
        <p:nvSpPr>
          <p:cNvPr id="894" name="Google Shape;894;p73"/>
          <p:cNvSpPr/>
          <p:nvPr>
            <p:custDataLst>
              <p:tags r:id="rId3"/>
            </p:custDataLst>
          </p:nvPr>
        </p:nvSpPr>
        <p:spPr>
          <a:xfrm>
            <a:off x="4853987" y="4409267"/>
            <a:ext cx="4243589" cy="27432"/>
          </a:xfrm>
          <a:custGeom>
            <a:avLst/>
            <a:gdLst/>
            <a:ahLst/>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accent2"/>
          </a:solidFill>
          <a:ln w="4127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895" name="Google Shape;895;p73" descr="Une image contenant texte, table, table de salle à manger&#10;&#10;Description générée automatiquement"/>
          <p:cNvPicPr preferRelativeResize="0">
            <a:picLocks noGrp="1"/>
          </p:cNvPicPr>
          <p:nvPr>
            <p:ph type="body" idx="1"/>
            <p:custDataLst>
              <p:tags r:id="rId4"/>
            </p:custDataLst>
          </p:nvPr>
        </p:nvPicPr>
        <p:blipFill rotWithShape="1">
          <a:blip r:embed="rId7">
            <a:alphaModFix/>
          </a:blip>
          <a:srcRect/>
          <a:stretch/>
        </p:blipFill>
        <p:spPr>
          <a:xfrm>
            <a:off x="378846" y="1050131"/>
            <a:ext cx="4351338" cy="4351338"/>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DFBC40B8-7B22-1287-4A05-28E39C15309A}"/>
              </a:ext>
            </a:extLst>
          </p:cNvPr>
          <p:cNvPicPr>
            <a:picLocks noChangeAspect="1"/>
          </p:cNvPicPr>
          <p:nvPr>
            <p:custDataLst>
              <p:tags r:id="rId1"/>
            </p:custDataLst>
          </p:nvPr>
        </p:nvPicPr>
        <p:blipFill rotWithShape="1">
          <a:blip r:embed="rId6"/>
          <a:srcRect t="8417"/>
          <a:stretch/>
        </p:blipFill>
        <p:spPr>
          <a:xfrm>
            <a:off x="3172096" y="1536770"/>
            <a:ext cx="8804366" cy="4858135"/>
          </a:xfrm>
          <a:prstGeom prst="rect">
            <a:avLst/>
          </a:prstGeom>
        </p:spPr>
      </p:pic>
      <p:sp>
        <p:nvSpPr>
          <p:cNvPr id="2" name="Titre 1">
            <a:extLst>
              <a:ext uri="{FF2B5EF4-FFF2-40B4-BE49-F238E27FC236}">
                <a16:creationId xmlns:a16="http://schemas.microsoft.com/office/drawing/2014/main" id="{03054BD8-899A-2697-236F-9C883171780B}"/>
              </a:ext>
            </a:extLst>
          </p:cNvPr>
          <p:cNvSpPr>
            <a:spLocks noGrp="1"/>
          </p:cNvSpPr>
          <p:nvPr>
            <p:ph type="title"/>
            <p:custDataLst>
              <p:tags r:id="rId2"/>
            </p:custDataLst>
          </p:nvPr>
        </p:nvSpPr>
        <p:spPr/>
        <p:txBody>
          <a:bodyPr/>
          <a:lstStyle/>
          <a:p>
            <a:r>
              <a:rPr lang="fr-FR" dirty="0"/>
              <a:t>La communication selon </a:t>
            </a:r>
            <a:r>
              <a:rPr lang="fr-FR" dirty="0" err="1"/>
              <a:t>Mehrabian</a:t>
            </a:r>
            <a:endParaRPr lang="fr-FR" dirty="0"/>
          </a:p>
        </p:txBody>
      </p:sp>
      <p:pic>
        <p:nvPicPr>
          <p:cNvPr id="4" name="Image 3" descr="Une image contenant personne, homme, intérieur&#10;&#10;Description générée automatiquement">
            <a:extLst>
              <a:ext uri="{FF2B5EF4-FFF2-40B4-BE49-F238E27FC236}">
                <a16:creationId xmlns:a16="http://schemas.microsoft.com/office/drawing/2014/main" id="{6179D2DA-39FF-8DF8-A699-1D6AAD209C6F}"/>
              </a:ext>
            </a:extLst>
          </p:cNvPr>
          <p:cNvPicPr>
            <a:picLocks noChangeAspect="1"/>
          </p:cNvPicPr>
          <p:nvPr>
            <p:custDataLst>
              <p:tags r:id="rId3"/>
            </p:custDataLst>
          </p:nvPr>
        </p:nvPicPr>
        <p:blipFill>
          <a:blip r:embed="rId7" cstate="email">
            <a:extLst>
              <a:ext uri="{28A0092B-C50C-407E-A947-70E740481C1C}">
                <a14:useLocalDpi xmlns:a14="http://schemas.microsoft.com/office/drawing/2010/main"/>
              </a:ext>
            </a:extLst>
          </a:blip>
          <a:stretch>
            <a:fillRect/>
          </a:stretch>
        </p:blipFill>
        <p:spPr>
          <a:xfrm flipH="1">
            <a:off x="-67490" y="2804579"/>
            <a:ext cx="4149634" cy="4053421"/>
          </a:xfrm>
          <a:prstGeom prst="rect">
            <a:avLst/>
          </a:prstGeom>
        </p:spPr>
      </p:pic>
    </p:spTree>
    <p:extLst>
      <p:ext uri="{BB962C8B-B14F-4D97-AF65-F5344CB8AC3E}">
        <p14:creationId xmlns:p14="http://schemas.microsoft.com/office/powerpoint/2010/main" val="26403158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899"/>
        <p:cNvGrpSpPr/>
        <p:nvPr/>
      </p:nvGrpSpPr>
      <p:grpSpPr>
        <a:xfrm>
          <a:off x="0" y="0"/>
          <a:ext cx="0" cy="0"/>
          <a:chOff x="0" y="0"/>
          <a:chExt cx="0" cy="0"/>
        </a:xfrm>
      </p:grpSpPr>
      <p:sp>
        <p:nvSpPr>
          <p:cNvPr id="900" name="Google Shape;900;p74"/>
          <p:cNvSpPr txBox="1">
            <a:spLocks noGrp="1"/>
          </p:cNvSpPr>
          <p:nvPr>
            <p:ph type="title"/>
            <p:custDataLst>
              <p:tags r:id="rId1"/>
            </p:custDataLst>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a:t>Perceptions et Canaux de Communication</a:t>
            </a:r>
            <a:endParaRPr/>
          </a:p>
        </p:txBody>
      </p:sp>
      <p:sp>
        <p:nvSpPr>
          <p:cNvPr id="901" name="Google Shape;901;p74"/>
          <p:cNvSpPr/>
          <p:nvPr>
            <p:custDataLst>
              <p:tags r:id="rId2"/>
            </p:custDataLst>
          </p:nvPr>
        </p:nvSpPr>
        <p:spPr>
          <a:xfrm>
            <a:off x="4916169" y="4057859"/>
            <a:ext cx="2368291" cy="2634418"/>
          </a:xfrm>
          <a:custGeom>
            <a:avLst/>
            <a:gdLst/>
            <a:ahLst/>
            <a:cxnLst/>
            <a:rect l="l" t="t" r="r" b="b"/>
            <a:pathLst>
              <a:path w="21600" h="21600" extrusionOk="0">
                <a:moveTo>
                  <a:pt x="14601" y="17"/>
                </a:moveTo>
                <a:cubicBezTo>
                  <a:pt x="13603" y="837"/>
                  <a:pt x="12286" y="1336"/>
                  <a:pt x="10828" y="1336"/>
                </a:cubicBezTo>
                <a:cubicBezTo>
                  <a:pt x="9370" y="1336"/>
                  <a:pt x="8034" y="829"/>
                  <a:pt x="7037" y="0"/>
                </a:cubicBezTo>
                <a:lnTo>
                  <a:pt x="0" y="6326"/>
                </a:lnTo>
                <a:cubicBezTo>
                  <a:pt x="301" y="6580"/>
                  <a:pt x="602" y="6825"/>
                  <a:pt x="922" y="7062"/>
                </a:cubicBezTo>
                <a:cubicBezTo>
                  <a:pt x="4045" y="9354"/>
                  <a:pt x="5842" y="12796"/>
                  <a:pt x="5842" y="16424"/>
                </a:cubicBezTo>
                <a:lnTo>
                  <a:pt x="5842" y="19951"/>
                </a:lnTo>
                <a:cubicBezTo>
                  <a:pt x="5842" y="20864"/>
                  <a:pt x="6661" y="21600"/>
                  <a:pt x="7677" y="21600"/>
                </a:cubicBezTo>
                <a:lnTo>
                  <a:pt x="13933" y="21600"/>
                </a:lnTo>
                <a:cubicBezTo>
                  <a:pt x="14949" y="21600"/>
                  <a:pt x="15767" y="20864"/>
                  <a:pt x="15767" y="19951"/>
                </a:cubicBezTo>
                <a:lnTo>
                  <a:pt x="15767" y="16424"/>
                </a:lnTo>
                <a:cubicBezTo>
                  <a:pt x="15767" y="12771"/>
                  <a:pt x="17630" y="9337"/>
                  <a:pt x="20753" y="7011"/>
                </a:cubicBezTo>
                <a:cubicBezTo>
                  <a:pt x="21045" y="6791"/>
                  <a:pt x="21327" y="6563"/>
                  <a:pt x="21600" y="6335"/>
                </a:cubicBezTo>
                <a:lnTo>
                  <a:pt x="14601" y="17"/>
                </a:lnTo>
                <a:close/>
              </a:path>
            </a:pathLst>
          </a:custGeom>
          <a:solidFill>
            <a:srgbClr val="F2F2F2"/>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FFFFFF"/>
              </a:buClr>
              <a:buSzPts val="3000"/>
              <a:buFont typeface="Calibri"/>
              <a:buNone/>
            </a:pPr>
            <a:endParaRPr sz="3000" b="0" i="0" u="none" strike="noStrike" cap="none">
              <a:solidFill>
                <a:srgbClr val="FFFFFF"/>
              </a:solidFill>
              <a:latin typeface="Calibri"/>
              <a:ea typeface="Calibri"/>
              <a:cs typeface="Calibri"/>
              <a:sym typeface="Calibri"/>
            </a:endParaRPr>
          </a:p>
        </p:txBody>
      </p:sp>
      <p:sp>
        <p:nvSpPr>
          <p:cNvPr id="902" name="Google Shape;902;p74"/>
          <p:cNvSpPr/>
          <p:nvPr>
            <p:custDataLst>
              <p:tags r:id="rId3"/>
            </p:custDataLst>
          </p:nvPr>
        </p:nvSpPr>
        <p:spPr>
          <a:xfrm>
            <a:off x="4895539" y="1726697"/>
            <a:ext cx="1180016" cy="1433768"/>
          </a:xfrm>
          <a:custGeom>
            <a:avLst/>
            <a:gdLst/>
            <a:ahLst/>
            <a:cxnLst/>
            <a:rect l="l" t="t" r="r" b="b"/>
            <a:pathLst>
              <a:path w="21600" h="21600" extrusionOk="0">
                <a:moveTo>
                  <a:pt x="15010" y="2937"/>
                </a:moveTo>
                <a:cubicBezTo>
                  <a:pt x="14368" y="1228"/>
                  <a:pt x="12424" y="0"/>
                  <a:pt x="10139" y="0"/>
                </a:cubicBezTo>
                <a:cubicBezTo>
                  <a:pt x="7326" y="0"/>
                  <a:pt x="5041" y="1880"/>
                  <a:pt x="5041" y="4196"/>
                </a:cubicBezTo>
                <a:cubicBezTo>
                  <a:pt x="5041" y="4879"/>
                  <a:pt x="5249" y="5517"/>
                  <a:pt x="5589" y="6092"/>
                </a:cubicBezTo>
                <a:cubicBezTo>
                  <a:pt x="3568" y="7117"/>
                  <a:pt x="1680" y="8329"/>
                  <a:pt x="0" y="9697"/>
                </a:cubicBezTo>
                <a:lnTo>
                  <a:pt x="14463" y="21600"/>
                </a:lnTo>
                <a:cubicBezTo>
                  <a:pt x="16351" y="20155"/>
                  <a:pt x="18843" y="19254"/>
                  <a:pt x="21600" y="19160"/>
                </a:cubicBezTo>
                <a:lnTo>
                  <a:pt x="21600" y="2284"/>
                </a:lnTo>
                <a:cubicBezTo>
                  <a:pt x="19315" y="2315"/>
                  <a:pt x="17125" y="2533"/>
                  <a:pt x="15010" y="2937"/>
                </a:cubicBezTo>
                <a:close/>
              </a:path>
            </a:pathLst>
          </a:custGeom>
          <a:solidFill>
            <a:srgbClr val="B76AFF"/>
          </a:solidFill>
          <a:ln>
            <a:noFill/>
          </a:ln>
        </p:spPr>
        <p:txBody>
          <a:bodyPr spcFirstLastPara="1" wrap="square" lIns="38100" tIns="576000" rIns="38100" bIns="38100" anchor="t" anchorCtr="0">
            <a:noAutofit/>
          </a:bodyPr>
          <a:lstStyle/>
          <a:p>
            <a:pPr marL="0" marR="0" lvl="0" indent="0" algn="ctr" rtl="0">
              <a:lnSpc>
                <a:spcPct val="100000"/>
              </a:lnSpc>
              <a:spcBef>
                <a:spcPts val="0"/>
              </a:spcBef>
              <a:spcAft>
                <a:spcPts val="0"/>
              </a:spcAft>
              <a:buClr>
                <a:srgbClr val="FFFFFF"/>
              </a:buClr>
              <a:buSzPts val="1600"/>
              <a:buFont typeface="Calibri"/>
              <a:buNone/>
            </a:pPr>
            <a:r>
              <a:rPr lang="fr-FR" sz="1600" b="0" i="0" u="none" strike="noStrike" cap="none">
                <a:solidFill>
                  <a:srgbClr val="FFFFFF"/>
                </a:solidFill>
                <a:latin typeface="Calibri"/>
                <a:ea typeface="Calibri"/>
                <a:cs typeface="Calibri"/>
                <a:sym typeface="Calibri"/>
              </a:rPr>
              <a:t>OPINION</a:t>
            </a:r>
            <a:endParaRPr sz="1600" b="0" i="0" u="none" strike="noStrike" cap="none">
              <a:solidFill>
                <a:srgbClr val="FFFFFF"/>
              </a:solidFill>
              <a:latin typeface="Calibri"/>
              <a:ea typeface="Calibri"/>
              <a:cs typeface="Calibri"/>
              <a:sym typeface="Calibri"/>
            </a:endParaRPr>
          </a:p>
        </p:txBody>
      </p:sp>
      <p:sp>
        <p:nvSpPr>
          <p:cNvPr id="903" name="Google Shape;903;p74"/>
          <p:cNvSpPr/>
          <p:nvPr>
            <p:custDataLst>
              <p:tags r:id="rId4"/>
            </p:custDataLst>
          </p:nvPr>
        </p:nvSpPr>
        <p:spPr>
          <a:xfrm>
            <a:off x="6123008" y="1726697"/>
            <a:ext cx="1173832" cy="1431705"/>
          </a:xfrm>
          <a:custGeom>
            <a:avLst/>
            <a:gdLst/>
            <a:ahLst/>
            <a:cxnLst/>
            <a:rect l="l" t="t" r="r" b="b"/>
            <a:pathLst>
              <a:path w="21600" h="21600" extrusionOk="0">
                <a:moveTo>
                  <a:pt x="16058" y="6147"/>
                </a:moveTo>
                <a:cubicBezTo>
                  <a:pt x="16437" y="5571"/>
                  <a:pt x="16646" y="4902"/>
                  <a:pt x="16646" y="4202"/>
                </a:cubicBezTo>
                <a:cubicBezTo>
                  <a:pt x="16646" y="1883"/>
                  <a:pt x="14350" y="0"/>
                  <a:pt x="11521" y="0"/>
                </a:cubicBezTo>
                <a:cubicBezTo>
                  <a:pt x="9206" y="0"/>
                  <a:pt x="7251" y="1245"/>
                  <a:pt x="6605" y="2972"/>
                </a:cubicBezTo>
                <a:cubicBezTo>
                  <a:pt x="4479" y="2568"/>
                  <a:pt x="2278" y="2350"/>
                  <a:pt x="0" y="2319"/>
                </a:cubicBezTo>
                <a:lnTo>
                  <a:pt x="0" y="19188"/>
                </a:lnTo>
                <a:cubicBezTo>
                  <a:pt x="2752" y="19281"/>
                  <a:pt x="5239" y="20184"/>
                  <a:pt x="7137" y="21600"/>
                </a:cubicBezTo>
                <a:lnTo>
                  <a:pt x="21600" y="9742"/>
                </a:lnTo>
                <a:cubicBezTo>
                  <a:pt x="19949" y="8372"/>
                  <a:pt x="18070" y="7174"/>
                  <a:pt x="16058" y="6147"/>
                </a:cubicBezTo>
                <a:close/>
              </a:path>
            </a:pathLst>
          </a:custGeom>
          <a:solidFill>
            <a:srgbClr val="FFDF89"/>
          </a:solidFill>
          <a:ln>
            <a:noFill/>
          </a:ln>
        </p:spPr>
        <p:txBody>
          <a:bodyPr spcFirstLastPara="1" wrap="square" lIns="38100" tIns="576000" rIns="38100" bIns="38100" anchor="t" anchorCtr="0">
            <a:noAutofit/>
          </a:bodyPr>
          <a:lstStyle/>
          <a:p>
            <a:pPr marL="0" marR="0" lvl="0" indent="0" algn="ctr" rtl="0">
              <a:lnSpc>
                <a:spcPct val="100000"/>
              </a:lnSpc>
              <a:spcBef>
                <a:spcPts val="0"/>
              </a:spcBef>
              <a:spcAft>
                <a:spcPts val="0"/>
              </a:spcAft>
              <a:buClr>
                <a:srgbClr val="4F6128"/>
              </a:buClr>
              <a:buSzPts val="1600"/>
              <a:buFont typeface="Calibri"/>
              <a:buNone/>
            </a:pPr>
            <a:r>
              <a:rPr lang="fr-FR" sz="1600" b="0" i="0" u="none" strike="noStrike" cap="none">
                <a:solidFill>
                  <a:srgbClr val="4F6128"/>
                </a:solidFill>
                <a:latin typeface="Calibri"/>
                <a:ea typeface="Calibri"/>
                <a:cs typeface="Calibri"/>
                <a:sym typeface="Calibri"/>
              </a:rPr>
              <a:t>REACTION</a:t>
            </a:r>
            <a:endParaRPr sz="1600" b="0" i="0" u="none" strike="noStrike" cap="none">
              <a:solidFill>
                <a:srgbClr val="4F6128"/>
              </a:solidFill>
              <a:latin typeface="Calibri"/>
              <a:ea typeface="Calibri"/>
              <a:cs typeface="Calibri"/>
              <a:sym typeface="Calibri"/>
            </a:endParaRPr>
          </a:p>
        </p:txBody>
      </p:sp>
      <p:sp>
        <p:nvSpPr>
          <p:cNvPr id="904" name="Google Shape;904;p74"/>
          <p:cNvSpPr/>
          <p:nvPr>
            <p:custDataLst>
              <p:tags r:id="rId5"/>
            </p:custDataLst>
          </p:nvPr>
        </p:nvSpPr>
        <p:spPr>
          <a:xfrm>
            <a:off x="6556233" y="2407479"/>
            <a:ext cx="1390443" cy="1175896"/>
          </a:xfrm>
          <a:custGeom>
            <a:avLst/>
            <a:gdLst/>
            <a:ahLst/>
            <a:cxnLst/>
            <a:rect l="l" t="t" r="r" b="b"/>
            <a:pathLst>
              <a:path w="21600" h="21600" extrusionOk="0">
                <a:moveTo>
                  <a:pt x="21600" y="9815"/>
                </a:moveTo>
                <a:cubicBezTo>
                  <a:pt x="21600" y="6992"/>
                  <a:pt x="19661" y="4699"/>
                  <a:pt x="17274" y="4699"/>
                </a:cubicBezTo>
                <a:cubicBezTo>
                  <a:pt x="16665" y="4699"/>
                  <a:pt x="16088" y="4851"/>
                  <a:pt x="15575" y="5116"/>
                </a:cubicBezTo>
                <a:cubicBezTo>
                  <a:pt x="14598" y="3278"/>
                  <a:pt x="13476" y="1554"/>
                  <a:pt x="12210" y="0"/>
                </a:cubicBezTo>
                <a:lnTo>
                  <a:pt x="0" y="14438"/>
                </a:lnTo>
                <a:cubicBezTo>
                  <a:pt x="1490" y="16333"/>
                  <a:pt x="2420" y="18834"/>
                  <a:pt x="2516" y="21600"/>
                </a:cubicBezTo>
                <a:lnTo>
                  <a:pt x="19597" y="21600"/>
                </a:lnTo>
                <a:cubicBezTo>
                  <a:pt x="19581" y="19194"/>
                  <a:pt x="19341" y="16844"/>
                  <a:pt x="18908" y="14589"/>
                </a:cubicBezTo>
                <a:cubicBezTo>
                  <a:pt x="20478" y="13813"/>
                  <a:pt x="21600" y="11975"/>
                  <a:pt x="21600" y="9815"/>
                </a:cubicBezTo>
                <a:close/>
              </a:path>
            </a:pathLst>
          </a:custGeom>
          <a:solidFill>
            <a:srgbClr val="EF9A09"/>
          </a:solidFill>
          <a:ln>
            <a:noFill/>
          </a:ln>
        </p:spPr>
        <p:txBody>
          <a:bodyPr spcFirstLastPara="1" wrap="square" lIns="38100" tIns="900000" rIns="38100" bIns="38100" anchor="t" anchorCtr="0">
            <a:noAutofit/>
          </a:bodyPr>
          <a:lstStyle/>
          <a:p>
            <a:pPr marL="0" marR="0" lvl="0" indent="0" algn="ctr" rtl="0">
              <a:lnSpc>
                <a:spcPct val="100000"/>
              </a:lnSpc>
              <a:spcBef>
                <a:spcPts val="0"/>
              </a:spcBef>
              <a:spcAft>
                <a:spcPts val="0"/>
              </a:spcAft>
              <a:buClr>
                <a:srgbClr val="FFFFFF"/>
              </a:buClr>
              <a:buSzPts val="1600"/>
              <a:buFont typeface="Calibri"/>
              <a:buNone/>
            </a:pPr>
            <a:r>
              <a:rPr lang="fr-FR" sz="1600" b="0" i="0" u="none" strike="noStrike" cap="none">
                <a:solidFill>
                  <a:srgbClr val="FFFFFF"/>
                </a:solidFill>
                <a:latin typeface="Calibri"/>
                <a:ea typeface="Calibri"/>
                <a:cs typeface="Calibri"/>
                <a:sym typeface="Calibri"/>
              </a:rPr>
              <a:t>EMOTION</a:t>
            </a:r>
            <a:endParaRPr sz="1600" b="0" i="0" u="none" strike="noStrike" cap="none">
              <a:solidFill>
                <a:srgbClr val="FFFFFF"/>
              </a:solidFill>
              <a:latin typeface="Calibri"/>
              <a:ea typeface="Calibri"/>
              <a:cs typeface="Calibri"/>
              <a:sym typeface="Calibri"/>
            </a:endParaRPr>
          </a:p>
        </p:txBody>
      </p:sp>
      <p:sp>
        <p:nvSpPr>
          <p:cNvPr id="905" name="Google Shape;905;p74"/>
          <p:cNvSpPr/>
          <p:nvPr>
            <p:custDataLst>
              <p:tags r:id="rId6"/>
            </p:custDataLst>
          </p:nvPr>
        </p:nvSpPr>
        <p:spPr>
          <a:xfrm>
            <a:off x="4245702" y="2407479"/>
            <a:ext cx="1400758" cy="1175896"/>
          </a:xfrm>
          <a:custGeom>
            <a:avLst/>
            <a:gdLst/>
            <a:ahLst/>
            <a:cxnLst/>
            <a:rect l="l" t="t" r="r" b="b"/>
            <a:pathLst>
              <a:path w="21600" h="21600" extrusionOk="0">
                <a:moveTo>
                  <a:pt x="9416" y="0"/>
                </a:moveTo>
                <a:cubicBezTo>
                  <a:pt x="8144" y="1573"/>
                  <a:pt x="7015" y="3316"/>
                  <a:pt x="6044" y="5173"/>
                </a:cubicBezTo>
                <a:cubicBezTo>
                  <a:pt x="5503" y="4888"/>
                  <a:pt x="4915" y="4737"/>
                  <a:pt x="4295" y="4737"/>
                </a:cubicBezTo>
                <a:cubicBezTo>
                  <a:pt x="1925" y="4737"/>
                  <a:pt x="0" y="7029"/>
                  <a:pt x="0" y="9853"/>
                </a:cubicBezTo>
                <a:cubicBezTo>
                  <a:pt x="0" y="12051"/>
                  <a:pt x="1161" y="13907"/>
                  <a:pt x="2784" y="14646"/>
                </a:cubicBezTo>
                <a:cubicBezTo>
                  <a:pt x="2354" y="16882"/>
                  <a:pt x="2115" y="19213"/>
                  <a:pt x="2115" y="21600"/>
                </a:cubicBezTo>
                <a:cubicBezTo>
                  <a:pt x="2115" y="21600"/>
                  <a:pt x="2115" y="21600"/>
                  <a:pt x="2115" y="21600"/>
                </a:cubicBezTo>
                <a:lnTo>
                  <a:pt x="19135" y="21600"/>
                </a:lnTo>
                <a:cubicBezTo>
                  <a:pt x="19230" y="18853"/>
                  <a:pt x="20153" y="16371"/>
                  <a:pt x="21600" y="14476"/>
                </a:cubicBezTo>
                <a:lnTo>
                  <a:pt x="9416" y="0"/>
                </a:lnTo>
                <a:close/>
              </a:path>
            </a:pathLst>
          </a:custGeom>
          <a:solidFill>
            <a:srgbClr val="7B92F8"/>
          </a:solidFill>
          <a:ln>
            <a:noFill/>
          </a:ln>
        </p:spPr>
        <p:txBody>
          <a:bodyPr spcFirstLastPara="1" wrap="square" lIns="38100" tIns="900000" rIns="38100" bIns="38100" anchor="t" anchorCtr="0">
            <a:noAutofit/>
          </a:bodyPr>
          <a:lstStyle/>
          <a:p>
            <a:pPr marL="0" marR="0" lvl="0" indent="0" algn="ctr" rtl="0">
              <a:lnSpc>
                <a:spcPct val="100000"/>
              </a:lnSpc>
              <a:spcBef>
                <a:spcPts val="0"/>
              </a:spcBef>
              <a:spcAft>
                <a:spcPts val="0"/>
              </a:spcAft>
              <a:buClr>
                <a:srgbClr val="FFFFFF"/>
              </a:buClr>
              <a:buSzPts val="1600"/>
              <a:buFont typeface="Calibri"/>
              <a:buNone/>
            </a:pPr>
            <a:r>
              <a:rPr lang="fr-FR" sz="1600" b="0" i="0" u="none" strike="noStrike" cap="none">
                <a:solidFill>
                  <a:srgbClr val="FFFFFF"/>
                </a:solidFill>
                <a:latin typeface="Calibri"/>
                <a:ea typeface="Calibri"/>
                <a:cs typeface="Calibri"/>
                <a:sym typeface="Calibri"/>
              </a:rPr>
              <a:t>FACTUEL</a:t>
            </a:r>
            <a:endParaRPr sz="1600" b="0" i="0" u="none" strike="noStrike" cap="none">
              <a:solidFill>
                <a:srgbClr val="FFFFFF"/>
              </a:solidFill>
              <a:latin typeface="Calibri"/>
              <a:ea typeface="Calibri"/>
              <a:cs typeface="Calibri"/>
              <a:sym typeface="Calibri"/>
            </a:endParaRPr>
          </a:p>
        </p:txBody>
      </p:sp>
      <p:sp>
        <p:nvSpPr>
          <p:cNvPr id="906" name="Google Shape;906;p74"/>
          <p:cNvSpPr/>
          <p:nvPr>
            <p:custDataLst>
              <p:tags r:id="rId7"/>
            </p:custDataLst>
          </p:nvPr>
        </p:nvSpPr>
        <p:spPr>
          <a:xfrm>
            <a:off x="6556233" y="3634948"/>
            <a:ext cx="1434804" cy="1159394"/>
          </a:xfrm>
          <a:custGeom>
            <a:avLst/>
            <a:gdLst/>
            <a:ahLst/>
            <a:cxnLst/>
            <a:rect l="l" t="t" r="r" b="b"/>
            <a:pathLst>
              <a:path w="21585" h="21600" extrusionOk="0">
                <a:moveTo>
                  <a:pt x="18434" y="5765"/>
                </a:moveTo>
                <a:cubicBezTo>
                  <a:pt x="18745" y="3901"/>
                  <a:pt x="18931" y="1979"/>
                  <a:pt x="18978" y="0"/>
                </a:cubicBezTo>
                <a:lnTo>
                  <a:pt x="2436" y="0"/>
                </a:lnTo>
                <a:cubicBezTo>
                  <a:pt x="2343" y="2806"/>
                  <a:pt x="1443" y="5342"/>
                  <a:pt x="0" y="7264"/>
                </a:cubicBezTo>
                <a:lnTo>
                  <a:pt x="11576" y="21600"/>
                </a:lnTo>
                <a:cubicBezTo>
                  <a:pt x="13050" y="19736"/>
                  <a:pt x="14353" y="17660"/>
                  <a:pt x="15424" y="15393"/>
                </a:cubicBezTo>
                <a:cubicBezTo>
                  <a:pt x="16014" y="15777"/>
                  <a:pt x="16681" y="16008"/>
                  <a:pt x="17395" y="16008"/>
                </a:cubicBezTo>
                <a:cubicBezTo>
                  <a:pt x="19707" y="16008"/>
                  <a:pt x="21584" y="13683"/>
                  <a:pt x="21584" y="10819"/>
                </a:cubicBezTo>
                <a:cubicBezTo>
                  <a:pt x="21600" y="8359"/>
                  <a:pt x="20250" y="6322"/>
                  <a:pt x="18434" y="5765"/>
                </a:cubicBezTo>
                <a:close/>
              </a:path>
            </a:pathLst>
          </a:custGeom>
          <a:solidFill>
            <a:srgbClr val="F04567"/>
          </a:solidFill>
          <a:ln>
            <a:noFill/>
          </a:ln>
        </p:spPr>
        <p:txBody>
          <a:bodyPr spcFirstLastPara="1" wrap="square" lIns="38100" tIns="144000" rIns="38100" bIns="38100" anchor="t" anchorCtr="0">
            <a:noAutofit/>
          </a:bodyPr>
          <a:lstStyle/>
          <a:p>
            <a:pPr marL="0" marR="0" lvl="0" indent="0" algn="ctr" rtl="0">
              <a:lnSpc>
                <a:spcPct val="100000"/>
              </a:lnSpc>
              <a:spcBef>
                <a:spcPts val="0"/>
              </a:spcBef>
              <a:spcAft>
                <a:spcPts val="0"/>
              </a:spcAft>
              <a:buClr>
                <a:srgbClr val="FFFFFF"/>
              </a:buClr>
              <a:buSzPts val="1600"/>
              <a:buFont typeface="Calibri"/>
              <a:buNone/>
            </a:pPr>
            <a:r>
              <a:rPr lang="fr-FR" sz="1600" b="0" i="0" u="none" strike="noStrike" cap="none">
                <a:solidFill>
                  <a:srgbClr val="FFFFFF"/>
                </a:solidFill>
                <a:latin typeface="Calibri"/>
                <a:ea typeface="Calibri"/>
                <a:cs typeface="Calibri"/>
                <a:sym typeface="Calibri"/>
              </a:rPr>
              <a:t>ACTION</a:t>
            </a:r>
            <a:endParaRPr sz="1600" b="0" i="0" u="none" strike="noStrike" cap="none">
              <a:solidFill>
                <a:srgbClr val="FFFFFF"/>
              </a:solidFill>
              <a:latin typeface="Calibri"/>
              <a:ea typeface="Calibri"/>
              <a:cs typeface="Calibri"/>
              <a:sym typeface="Calibri"/>
            </a:endParaRPr>
          </a:p>
        </p:txBody>
      </p:sp>
      <p:sp>
        <p:nvSpPr>
          <p:cNvPr id="907" name="Google Shape;907;p74"/>
          <p:cNvSpPr/>
          <p:nvPr>
            <p:custDataLst>
              <p:tags r:id="rId8"/>
            </p:custDataLst>
          </p:nvPr>
        </p:nvSpPr>
        <p:spPr>
          <a:xfrm>
            <a:off x="4276647" y="3634948"/>
            <a:ext cx="1374971" cy="1159394"/>
          </a:xfrm>
          <a:custGeom>
            <a:avLst/>
            <a:gdLst/>
            <a:ahLst/>
            <a:cxnLst/>
            <a:rect l="l" t="t" r="r" b="b"/>
            <a:pathLst>
              <a:path w="21600" h="21600" extrusionOk="0">
                <a:moveTo>
                  <a:pt x="21600" y="7226"/>
                </a:moveTo>
                <a:cubicBezTo>
                  <a:pt x="20125" y="5304"/>
                  <a:pt x="19186" y="2786"/>
                  <a:pt x="19088" y="0"/>
                </a:cubicBezTo>
                <a:lnTo>
                  <a:pt x="1750" y="0"/>
                </a:lnTo>
                <a:cubicBezTo>
                  <a:pt x="1799" y="2114"/>
                  <a:pt x="2009" y="4189"/>
                  <a:pt x="2382" y="6169"/>
                </a:cubicBezTo>
                <a:cubicBezTo>
                  <a:pt x="972" y="7033"/>
                  <a:pt x="0" y="8782"/>
                  <a:pt x="0" y="10800"/>
                </a:cubicBezTo>
                <a:cubicBezTo>
                  <a:pt x="0" y="13663"/>
                  <a:pt x="1961" y="15989"/>
                  <a:pt x="4375" y="15989"/>
                </a:cubicBezTo>
                <a:cubicBezTo>
                  <a:pt x="4813" y="15989"/>
                  <a:pt x="5234" y="15912"/>
                  <a:pt x="5639" y="15777"/>
                </a:cubicBezTo>
                <a:cubicBezTo>
                  <a:pt x="6725" y="17891"/>
                  <a:pt x="8005" y="19851"/>
                  <a:pt x="9463" y="21600"/>
                </a:cubicBezTo>
                <a:lnTo>
                  <a:pt x="21600" y="7226"/>
                </a:lnTo>
                <a:close/>
              </a:path>
            </a:pathLst>
          </a:custGeom>
          <a:solidFill>
            <a:srgbClr val="00D0B1"/>
          </a:solidFill>
          <a:ln>
            <a:noFill/>
          </a:ln>
        </p:spPr>
        <p:txBody>
          <a:bodyPr spcFirstLastPara="1" wrap="square" lIns="38100" tIns="144000" rIns="38100" bIns="38100" anchor="t" anchorCtr="0">
            <a:noAutofit/>
          </a:bodyPr>
          <a:lstStyle/>
          <a:p>
            <a:pPr marL="0" marR="0" lvl="0" indent="0" algn="ctr" rtl="0">
              <a:lnSpc>
                <a:spcPct val="100000"/>
              </a:lnSpc>
              <a:spcBef>
                <a:spcPts val="0"/>
              </a:spcBef>
              <a:spcAft>
                <a:spcPts val="0"/>
              </a:spcAft>
              <a:buClr>
                <a:srgbClr val="FFFFFF"/>
              </a:buClr>
              <a:buSzPts val="1600"/>
              <a:buFont typeface="Calibri"/>
              <a:buNone/>
            </a:pPr>
            <a:r>
              <a:rPr lang="fr-FR" sz="1600" b="0" i="0" u="none" strike="noStrike" cap="none">
                <a:solidFill>
                  <a:srgbClr val="FFFFFF"/>
                </a:solidFill>
                <a:latin typeface="Calibri"/>
                <a:ea typeface="Calibri"/>
                <a:cs typeface="Calibri"/>
                <a:sym typeface="Calibri"/>
              </a:rPr>
              <a:t>IMAGINATION</a:t>
            </a:r>
            <a:endParaRPr sz="1600" b="0" i="0" u="none" strike="noStrike" cap="none">
              <a:solidFill>
                <a:srgbClr val="FFFFFF"/>
              </a:solidFill>
              <a:latin typeface="Calibri"/>
              <a:ea typeface="Calibri"/>
              <a:cs typeface="Calibri"/>
              <a:sym typeface="Calibri"/>
            </a:endParaRPr>
          </a:p>
        </p:txBody>
      </p:sp>
      <p:sp>
        <p:nvSpPr>
          <p:cNvPr id="908" name="Google Shape;908;p74"/>
          <p:cNvSpPr txBox="1"/>
          <p:nvPr>
            <p:custDataLst>
              <p:tags r:id="rId9"/>
            </p:custDataLst>
          </p:nvPr>
        </p:nvSpPr>
        <p:spPr>
          <a:xfrm>
            <a:off x="4203451" y="3893951"/>
            <a:ext cx="731511" cy="70788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4000"/>
              <a:buFont typeface="Calibri"/>
              <a:buNone/>
            </a:pPr>
            <a:r>
              <a:rPr lang="fr-FR" sz="4000" b="1" i="0" u="none" strike="noStrike" cap="none">
                <a:solidFill>
                  <a:srgbClr val="FFFFFF"/>
                </a:solidFill>
                <a:latin typeface="Calibri"/>
                <a:ea typeface="Calibri"/>
                <a:cs typeface="Calibri"/>
                <a:sym typeface="Calibri"/>
              </a:rPr>
              <a:t>I</a:t>
            </a:r>
            <a:endParaRPr sz="1400" b="0" i="0" u="none" strike="noStrike" cap="none">
              <a:solidFill>
                <a:srgbClr val="000000"/>
              </a:solidFill>
              <a:latin typeface="Arial"/>
              <a:ea typeface="Arial"/>
              <a:cs typeface="Arial"/>
              <a:sym typeface="Arial"/>
            </a:endParaRPr>
          </a:p>
        </p:txBody>
      </p:sp>
      <p:sp>
        <p:nvSpPr>
          <p:cNvPr id="909" name="Google Shape;909;p74"/>
          <p:cNvSpPr txBox="1"/>
          <p:nvPr>
            <p:custDataLst>
              <p:tags r:id="rId10"/>
            </p:custDataLst>
          </p:nvPr>
        </p:nvSpPr>
        <p:spPr>
          <a:xfrm>
            <a:off x="4116574" y="2591817"/>
            <a:ext cx="731511" cy="70788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4000"/>
              <a:buFont typeface="Calibri"/>
              <a:buNone/>
            </a:pPr>
            <a:r>
              <a:rPr lang="fr-FR" sz="4000" b="1" i="0" u="none" strike="noStrike" cap="none">
                <a:solidFill>
                  <a:srgbClr val="FFFFFF"/>
                </a:solidFill>
                <a:latin typeface="Calibri"/>
                <a:ea typeface="Calibri"/>
                <a:cs typeface="Calibri"/>
                <a:sym typeface="Calibri"/>
              </a:rPr>
              <a:t>F</a:t>
            </a:r>
            <a:endParaRPr sz="1400" b="0" i="0" u="none" strike="noStrike" cap="none">
              <a:solidFill>
                <a:srgbClr val="000000"/>
              </a:solidFill>
              <a:latin typeface="Arial"/>
              <a:ea typeface="Arial"/>
              <a:cs typeface="Arial"/>
              <a:sym typeface="Arial"/>
            </a:endParaRPr>
          </a:p>
        </p:txBody>
      </p:sp>
      <p:sp>
        <p:nvSpPr>
          <p:cNvPr id="910" name="Google Shape;910;p74"/>
          <p:cNvSpPr txBox="1"/>
          <p:nvPr>
            <p:custDataLst>
              <p:tags r:id="rId11"/>
            </p:custDataLst>
          </p:nvPr>
        </p:nvSpPr>
        <p:spPr>
          <a:xfrm>
            <a:off x="5051108" y="1689213"/>
            <a:ext cx="731511" cy="70788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4000"/>
              <a:buFont typeface="Calibri"/>
              <a:buNone/>
            </a:pPr>
            <a:r>
              <a:rPr lang="fr-FR" sz="4000" b="1" i="0" u="none" strike="noStrike" cap="none">
                <a:solidFill>
                  <a:srgbClr val="FFFFFF"/>
                </a:solidFill>
                <a:latin typeface="Calibri"/>
                <a:ea typeface="Calibri"/>
                <a:cs typeface="Calibri"/>
                <a:sym typeface="Calibri"/>
              </a:rPr>
              <a:t>O</a:t>
            </a:r>
            <a:endParaRPr sz="1400" b="0" i="0" u="none" strike="noStrike" cap="none">
              <a:solidFill>
                <a:srgbClr val="000000"/>
              </a:solidFill>
              <a:latin typeface="Arial"/>
              <a:ea typeface="Arial"/>
              <a:cs typeface="Arial"/>
              <a:sym typeface="Arial"/>
            </a:endParaRPr>
          </a:p>
        </p:txBody>
      </p:sp>
      <p:sp>
        <p:nvSpPr>
          <p:cNvPr id="911" name="Google Shape;911;p74"/>
          <p:cNvSpPr txBox="1"/>
          <p:nvPr>
            <p:custDataLst>
              <p:tags r:id="rId12"/>
            </p:custDataLst>
          </p:nvPr>
        </p:nvSpPr>
        <p:spPr>
          <a:xfrm>
            <a:off x="6388031" y="1689213"/>
            <a:ext cx="731511" cy="70788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4000"/>
              <a:buFont typeface="Calibri"/>
              <a:buNone/>
            </a:pPr>
            <a:r>
              <a:rPr lang="fr-FR" sz="4000" b="1" i="0" u="none" strike="noStrike" cap="none">
                <a:solidFill>
                  <a:srgbClr val="FFFFFF"/>
                </a:solidFill>
                <a:latin typeface="Calibri"/>
                <a:ea typeface="Calibri"/>
                <a:cs typeface="Calibri"/>
                <a:sym typeface="Calibri"/>
              </a:rPr>
              <a:t>R</a:t>
            </a:r>
            <a:endParaRPr sz="1400" b="0" i="0" u="none" strike="noStrike" cap="none">
              <a:solidFill>
                <a:srgbClr val="000000"/>
              </a:solidFill>
              <a:latin typeface="Arial"/>
              <a:ea typeface="Arial"/>
              <a:cs typeface="Arial"/>
              <a:sym typeface="Arial"/>
            </a:endParaRPr>
          </a:p>
        </p:txBody>
      </p:sp>
      <p:sp>
        <p:nvSpPr>
          <p:cNvPr id="912" name="Google Shape;912;p74"/>
          <p:cNvSpPr txBox="1"/>
          <p:nvPr>
            <p:custDataLst>
              <p:tags r:id="rId13"/>
            </p:custDataLst>
          </p:nvPr>
        </p:nvSpPr>
        <p:spPr>
          <a:xfrm>
            <a:off x="7299590" y="2610355"/>
            <a:ext cx="731511" cy="70788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4000"/>
              <a:buFont typeface="Calibri"/>
              <a:buNone/>
            </a:pPr>
            <a:r>
              <a:rPr lang="fr-FR" sz="4000" b="1" i="0" u="none" strike="noStrike" cap="none">
                <a:solidFill>
                  <a:srgbClr val="FFFFFF"/>
                </a:solidFill>
                <a:latin typeface="Calibri"/>
                <a:ea typeface="Calibri"/>
                <a:cs typeface="Calibri"/>
                <a:sym typeface="Calibri"/>
              </a:rPr>
              <a:t>E</a:t>
            </a:r>
            <a:endParaRPr sz="1400" b="0" i="0" u="none" strike="noStrike" cap="none">
              <a:solidFill>
                <a:srgbClr val="000000"/>
              </a:solidFill>
              <a:latin typeface="Arial"/>
              <a:ea typeface="Arial"/>
              <a:cs typeface="Arial"/>
              <a:sym typeface="Arial"/>
            </a:endParaRPr>
          </a:p>
        </p:txBody>
      </p:sp>
      <p:sp>
        <p:nvSpPr>
          <p:cNvPr id="913" name="Google Shape;913;p74"/>
          <p:cNvSpPr txBox="1"/>
          <p:nvPr>
            <p:custDataLst>
              <p:tags r:id="rId14"/>
            </p:custDataLst>
          </p:nvPr>
        </p:nvSpPr>
        <p:spPr>
          <a:xfrm>
            <a:off x="7343914" y="3874730"/>
            <a:ext cx="731511" cy="70788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4000"/>
              <a:buFont typeface="Calibri"/>
              <a:buNone/>
            </a:pPr>
            <a:r>
              <a:rPr lang="fr-FR" sz="4000" b="1" i="0" u="none" strike="noStrike" cap="none">
                <a:solidFill>
                  <a:srgbClr val="FFFFFF"/>
                </a:solidFill>
                <a:latin typeface="Calibri"/>
                <a:ea typeface="Calibri"/>
                <a:cs typeface="Calibri"/>
                <a:sym typeface="Calibri"/>
              </a:rPr>
              <a:t>A</a:t>
            </a:r>
            <a:endParaRPr sz="1400" b="0" i="0" u="none" strike="noStrike" cap="none">
              <a:solidFill>
                <a:srgbClr val="000000"/>
              </a:solidFill>
              <a:latin typeface="Arial"/>
              <a:ea typeface="Arial"/>
              <a:cs typeface="Arial"/>
              <a:sym typeface="Arial"/>
            </a:endParaRPr>
          </a:p>
        </p:txBody>
      </p:sp>
      <p:pic>
        <p:nvPicPr>
          <p:cNvPr id="914" name="Google Shape;914;p74" descr="Homme contour"/>
          <p:cNvPicPr preferRelativeResize="0"/>
          <p:nvPr>
            <p:custDataLst>
              <p:tags r:id="rId15"/>
            </p:custDataLst>
          </p:nvPr>
        </p:nvPicPr>
        <p:blipFill rotWithShape="1">
          <a:blip r:embed="rId38" cstate="email">
            <a:alphaModFix/>
            <a:extLst>
              <a:ext uri="{28A0092B-C50C-407E-A947-70E740481C1C}">
                <a14:useLocalDpi xmlns:a14="http://schemas.microsoft.com/office/drawing/2010/main"/>
              </a:ext>
            </a:extLst>
          </a:blip>
          <a:srcRect/>
          <a:stretch/>
        </p:blipFill>
        <p:spPr>
          <a:xfrm>
            <a:off x="5384108" y="3158402"/>
            <a:ext cx="1434804" cy="3311109"/>
          </a:xfrm>
          <a:prstGeom prst="rect">
            <a:avLst/>
          </a:prstGeom>
          <a:noFill/>
          <a:ln>
            <a:noFill/>
          </a:ln>
        </p:spPr>
      </p:pic>
      <p:grpSp>
        <p:nvGrpSpPr>
          <p:cNvPr id="915" name="Google Shape;915;p74"/>
          <p:cNvGrpSpPr/>
          <p:nvPr>
            <p:custDataLst>
              <p:tags r:id="rId16"/>
            </p:custDataLst>
          </p:nvPr>
        </p:nvGrpSpPr>
        <p:grpSpPr>
          <a:xfrm>
            <a:off x="8202808" y="2842503"/>
            <a:ext cx="1744805" cy="914400"/>
            <a:chOff x="8202808" y="2842503"/>
            <a:chExt cx="1744805" cy="914400"/>
          </a:xfrm>
        </p:grpSpPr>
        <p:pic>
          <p:nvPicPr>
            <p:cNvPr id="916" name="Google Shape;916;p74" descr="Flèche : droite avec un remplissage uni"/>
            <p:cNvPicPr preferRelativeResize="0"/>
            <p:nvPr/>
          </p:nvPicPr>
          <p:blipFill rotWithShape="1">
            <a:blip r:embed="rId39">
              <a:alphaModFix/>
            </a:blip>
            <a:srcRect/>
            <a:stretch/>
          </p:blipFill>
          <p:spPr>
            <a:xfrm>
              <a:off x="8202808" y="2842503"/>
              <a:ext cx="914400" cy="914400"/>
            </a:xfrm>
            <a:prstGeom prst="rect">
              <a:avLst/>
            </a:prstGeom>
            <a:noFill/>
            <a:ln>
              <a:noFill/>
            </a:ln>
          </p:spPr>
        </p:pic>
        <p:pic>
          <p:nvPicPr>
            <p:cNvPr id="917" name="Google Shape;917;p74" descr="Flèche : droite avec un remplissage uni"/>
            <p:cNvPicPr preferRelativeResize="0"/>
            <p:nvPr/>
          </p:nvPicPr>
          <p:blipFill rotWithShape="1">
            <a:blip r:embed="rId39">
              <a:alphaModFix/>
            </a:blip>
            <a:srcRect/>
            <a:stretch/>
          </p:blipFill>
          <p:spPr>
            <a:xfrm rot="10800000">
              <a:off x="9033213" y="2842503"/>
              <a:ext cx="914400" cy="914400"/>
            </a:xfrm>
            <a:prstGeom prst="rect">
              <a:avLst/>
            </a:prstGeom>
            <a:noFill/>
            <a:ln>
              <a:noFill/>
            </a:ln>
          </p:spPr>
        </p:pic>
      </p:grpSp>
      <p:grpSp>
        <p:nvGrpSpPr>
          <p:cNvPr id="918" name="Google Shape;918;p74"/>
          <p:cNvGrpSpPr/>
          <p:nvPr>
            <p:custDataLst>
              <p:tags r:id="rId17"/>
            </p:custDataLst>
          </p:nvPr>
        </p:nvGrpSpPr>
        <p:grpSpPr>
          <a:xfrm>
            <a:off x="8172108" y="4144637"/>
            <a:ext cx="1744805" cy="914400"/>
            <a:chOff x="8202808" y="2842503"/>
            <a:chExt cx="1744805" cy="914400"/>
          </a:xfrm>
        </p:grpSpPr>
        <p:pic>
          <p:nvPicPr>
            <p:cNvPr id="919" name="Google Shape;919;p74" descr="Flèche : droite avec un remplissage uni"/>
            <p:cNvPicPr preferRelativeResize="0"/>
            <p:nvPr/>
          </p:nvPicPr>
          <p:blipFill rotWithShape="1">
            <a:blip r:embed="rId40">
              <a:alphaModFix/>
            </a:blip>
            <a:srcRect/>
            <a:stretch/>
          </p:blipFill>
          <p:spPr>
            <a:xfrm>
              <a:off x="8202808" y="2842503"/>
              <a:ext cx="914400" cy="914400"/>
            </a:xfrm>
            <a:prstGeom prst="rect">
              <a:avLst/>
            </a:prstGeom>
            <a:noFill/>
            <a:ln>
              <a:noFill/>
            </a:ln>
          </p:spPr>
        </p:pic>
        <p:pic>
          <p:nvPicPr>
            <p:cNvPr id="920" name="Google Shape;920;p74" descr="Flèche : droite avec un remplissage uni"/>
            <p:cNvPicPr preferRelativeResize="0"/>
            <p:nvPr/>
          </p:nvPicPr>
          <p:blipFill rotWithShape="1">
            <a:blip r:embed="rId40">
              <a:alphaModFix/>
            </a:blip>
            <a:srcRect/>
            <a:stretch/>
          </p:blipFill>
          <p:spPr>
            <a:xfrm rot="10800000">
              <a:off x="9033213" y="2842503"/>
              <a:ext cx="914400" cy="914400"/>
            </a:xfrm>
            <a:prstGeom prst="rect">
              <a:avLst/>
            </a:prstGeom>
            <a:noFill/>
            <a:ln>
              <a:noFill/>
            </a:ln>
          </p:spPr>
        </p:pic>
      </p:grpSp>
      <p:grpSp>
        <p:nvGrpSpPr>
          <p:cNvPr id="921" name="Google Shape;921;p74"/>
          <p:cNvGrpSpPr/>
          <p:nvPr>
            <p:custDataLst>
              <p:tags r:id="rId18"/>
            </p:custDataLst>
          </p:nvPr>
        </p:nvGrpSpPr>
        <p:grpSpPr>
          <a:xfrm>
            <a:off x="7582628" y="1644382"/>
            <a:ext cx="1744805" cy="914400"/>
            <a:chOff x="8202808" y="2842503"/>
            <a:chExt cx="1744805" cy="914400"/>
          </a:xfrm>
        </p:grpSpPr>
        <p:pic>
          <p:nvPicPr>
            <p:cNvPr id="922" name="Google Shape;922;p74" descr="Flèche : droite avec un remplissage uni"/>
            <p:cNvPicPr preferRelativeResize="0"/>
            <p:nvPr/>
          </p:nvPicPr>
          <p:blipFill rotWithShape="1">
            <a:blip r:embed="rId41">
              <a:alphaModFix/>
            </a:blip>
            <a:srcRect/>
            <a:stretch/>
          </p:blipFill>
          <p:spPr>
            <a:xfrm>
              <a:off x="8202808" y="2842503"/>
              <a:ext cx="914400" cy="914400"/>
            </a:xfrm>
            <a:prstGeom prst="rect">
              <a:avLst/>
            </a:prstGeom>
            <a:noFill/>
            <a:ln>
              <a:noFill/>
            </a:ln>
          </p:spPr>
        </p:pic>
        <p:pic>
          <p:nvPicPr>
            <p:cNvPr id="923" name="Google Shape;923;p74" descr="Flèche : droite avec un remplissage uni"/>
            <p:cNvPicPr preferRelativeResize="0"/>
            <p:nvPr/>
          </p:nvPicPr>
          <p:blipFill rotWithShape="1">
            <a:blip r:embed="rId41">
              <a:alphaModFix/>
            </a:blip>
            <a:srcRect/>
            <a:stretch/>
          </p:blipFill>
          <p:spPr>
            <a:xfrm rot="10800000">
              <a:off x="9033213" y="2842503"/>
              <a:ext cx="914400" cy="914400"/>
            </a:xfrm>
            <a:prstGeom prst="rect">
              <a:avLst/>
            </a:prstGeom>
            <a:noFill/>
            <a:ln>
              <a:noFill/>
            </a:ln>
          </p:spPr>
        </p:pic>
      </p:grpSp>
      <p:grpSp>
        <p:nvGrpSpPr>
          <p:cNvPr id="924" name="Google Shape;924;p74"/>
          <p:cNvGrpSpPr/>
          <p:nvPr>
            <p:custDataLst>
              <p:tags r:id="rId19"/>
            </p:custDataLst>
          </p:nvPr>
        </p:nvGrpSpPr>
        <p:grpSpPr>
          <a:xfrm>
            <a:off x="2275710" y="2842503"/>
            <a:ext cx="1744805" cy="914400"/>
            <a:chOff x="8202808" y="2842503"/>
            <a:chExt cx="1744805" cy="914400"/>
          </a:xfrm>
        </p:grpSpPr>
        <p:pic>
          <p:nvPicPr>
            <p:cNvPr id="925" name="Google Shape;925;p74" descr="Flèche : droite avec un remplissage uni"/>
            <p:cNvPicPr preferRelativeResize="0"/>
            <p:nvPr/>
          </p:nvPicPr>
          <p:blipFill rotWithShape="1">
            <a:blip r:embed="rId42">
              <a:alphaModFix/>
            </a:blip>
            <a:srcRect/>
            <a:stretch/>
          </p:blipFill>
          <p:spPr>
            <a:xfrm>
              <a:off x="8202808" y="2842503"/>
              <a:ext cx="914400" cy="914400"/>
            </a:xfrm>
            <a:prstGeom prst="rect">
              <a:avLst/>
            </a:prstGeom>
            <a:noFill/>
            <a:ln>
              <a:noFill/>
            </a:ln>
          </p:spPr>
        </p:pic>
        <p:pic>
          <p:nvPicPr>
            <p:cNvPr id="926" name="Google Shape;926;p74" descr="Flèche : droite avec un remplissage uni"/>
            <p:cNvPicPr preferRelativeResize="0"/>
            <p:nvPr/>
          </p:nvPicPr>
          <p:blipFill rotWithShape="1">
            <a:blip r:embed="rId42">
              <a:alphaModFix/>
            </a:blip>
            <a:srcRect/>
            <a:stretch/>
          </p:blipFill>
          <p:spPr>
            <a:xfrm rot="10800000">
              <a:off x="9033213" y="2842503"/>
              <a:ext cx="914400" cy="914400"/>
            </a:xfrm>
            <a:prstGeom prst="rect">
              <a:avLst/>
            </a:prstGeom>
            <a:noFill/>
            <a:ln>
              <a:noFill/>
            </a:ln>
          </p:spPr>
        </p:pic>
      </p:grpSp>
      <p:pic>
        <p:nvPicPr>
          <p:cNvPr id="927" name="Google Shape;927;p74" descr="Flèche : droite avec un remplissage uni"/>
          <p:cNvPicPr preferRelativeResize="0"/>
          <p:nvPr>
            <p:custDataLst>
              <p:tags r:id="rId20"/>
            </p:custDataLst>
          </p:nvPr>
        </p:nvPicPr>
        <p:blipFill rotWithShape="1">
          <a:blip r:embed="rId43">
            <a:alphaModFix/>
          </a:blip>
          <a:srcRect/>
          <a:stretch/>
        </p:blipFill>
        <p:spPr>
          <a:xfrm>
            <a:off x="2435159" y="4125416"/>
            <a:ext cx="914400" cy="914400"/>
          </a:xfrm>
          <a:prstGeom prst="rect">
            <a:avLst/>
          </a:prstGeom>
          <a:noFill/>
          <a:ln>
            <a:noFill/>
          </a:ln>
        </p:spPr>
      </p:pic>
      <p:pic>
        <p:nvPicPr>
          <p:cNvPr id="928" name="Google Shape;928;p74" descr="Flèche : droite avec un remplissage uni"/>
          <p:cNvPicPr preferRelativeResize="0"/>
          <p:nvPr>
            <p:custDataLst>
              <p:tags r:id="rId21"/>
            </p:custDataLst>
          </p:nvPr>
        </p:nvPicPr>
        <p:blipFill rotWithShape="1">
          <a:blip r:embed="rId40">
            <a:alphaModFix/>
          </a:blip>
          <a:srcRect/>
          <a:stretch/>
        </p:blipFill>
        <p:spPr>
          <a:xfrm rot="10800000">
            <a:off x="3265564" y="4125416"/>
            <a:ext cx="914400" cy="914400"/>
          </a:xfrm>
          <a:prstGeom prst="rect">
            <a:avLst/>
          </a:prstGeom>
          <a:noFill/>
          <a:ln>
            <a:noFill/>
          </a:ln>
        </p:spPr>
      </p:pic>
      <p:grpSp>
        <p:nvGrpSpPr>
          <p:cNvPr id="929" name="Google Shape;929;p74"/>
          <p:cNvGrpSpPr/>
          <p:nvPr>
            <p:custDataLst>
              <p:tags r:id="rId22"/>
            </p:custDataLst>
          </p:nvPr>
        </p:nvGrpSpPr>
        <p:grpSpPr>
          <a:xfrm>
            <a:off x="2891100" y="1643351"/>
            <a:ext cx="1744805" cy="914400"/>
            <a:chOff x="8202808" y="2842503"/>
            <a:chExt cx="1744805" cy="914400"/>
          </a:xfrm>
        </p:grpSpPr>
        <p:pic>
          <p:nvPicPr>
            <p:cNvPr id="930" name="Google Shape;930;p74" descr="Flèche : droite avec un remplissage uni"/>
            <p:cNvPicPr preferRelativeResize="0"/>
            <p:nvPr/>
          </p:nvPicPr>
          <p:blipFill rotWithShape="1">
            <a:blip r:embed="rId44">
              <a:alphaModFix/>
            </a:blip>
            <a:srcRect/>
            <a:stretch/>
          </p:blipFill>
          <p:spPr>
            <a:xfrm>
              <a:off x="8202808" y="2842503"/>
              <a:ext cx="914400" cy="914400"/>
            </a:xfrm>
            <a:prstGeom prst="rect">
              <a:avLst/>
            </a:prstGeom>
            <a:noFill/>
            <a:ln>
              <a:noFill/>
            </a:ln>
          </p:spPr>
        </p:pic>
        <p:pic>
          <p:nvPicPr>
            <p:cNvPr id="931" name="Google Shape;931;p74" descr="Flèche : droite avec un remplissage uni"/>
            <p:cNvPicPr preferRelativeResize="0"/>
            <p:nvPr/>
          </p:nvPicPr>
          <p:blipFill rotWithShape="1">
            <a:blip r:embed="rId44">
              <a:alphaModFix/>
            </a:blip>
            <a:srcRect/>
            <a:stretch/>
          </p:blipFill>
          <p:spPr>
            <a:xfrm rot="10800000">
              <a:off x="9033213" y="2842503"/>
              <a:ext cx="914400" cy="914400"/>
            </a:xfrm>
            <a:prstGeom prst="rect">
              <a:avLst/>
            </a:prstGeom>
            <a:noFill/>
            <a:ln>
              <a:noFill/>
            </a:ln>
          </p:spPr>
        </p:pic>
      </p:grpSp>
      <p:sp>
        <p:nvSpPr>
          <p:cNvPr id="932" name="Google Shape;932;p74"/>
          <p:cNvSpPr/>
          <p:nvPr>
            <p:custDataLst>
              <p:tags r:id="rId23"/>
            </p:custDataLst>
          </p:nvPr>
        </p:nvSpPr>
        <p:spPr>
          <a:xfrm>
            <a:off x="2550333" y="1526788"/>
            <a:ext cx="2510374" cy="292189"/>
          </a:xfrm>
          <a:prstGeom prst="roundRect">
            <a:avLst>
              <a:gd name="adj" fmla="val 16667"/>
            </a:avLst>
          </a:prstGeom>
          <a:solidFill>
            <a:srgbClr val="B76A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a:solidFill>
                  <a:schemeClr val="lt1"/>
                </a:solidFill>
                <a:latin typeface="Calibri"/>
                <a:ea typeface="Calibri"/>
                <a:cs typeface="Calibri"/>
                <a:sym typeface="Calibri"/>
              </a:rPr>
              <a:t>Informatif / Interrogatif</a:t>
            </a:r>
            <a:endParaRPr sz="1400" b="0" i="0" u="none" strike="noStrike" cap="none">
              <a:solidFill>
                <a:srgbClr val="000000"/>
              </a:solidFill>
              <a:latin typeface="Arial"/>
              <a:ea typeface="Arial"/>
              <a:cs typeface="Arial"/>
              <a:sym typeface="Arial"/>
            </a:endParaRPr>
          </a:p>
        </p:txBody>
      </p:sp>
      <p:sp>
        <p:nvSpPr>
          <p:cNvPr id="933" name="Google Shape;933;p74"/>
          <p:cNvSpPr/>
          <p:nvPr>
            <p:custDataLst>
              <p:tags r:id="rId24"/>
            </p:custDataLst>
          </p:nvPr>
        </p:nvSpPr>
        <p:spPr>
          <a:xfrm>
            <a:off x="1603450" y="2726345"/>
            <a:ext cx="2510374" cy="292189"/>
          </a:xfrm>
          <a:prstGeom prst="roundRect">
            <a:avLst>
              <a:gd name="adj" fmla="val 16667"/>
            </a:avLst>
          </a:prstGeom>
          <a:solidFill>
            <a:srgbClr val="7B92F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a:solidFill>
                  <a:schemeClr val="lt1"/>
                </a:solidFill>
                <a:latin typeface="Calibri"/>
                <a:ea typeface="Calibri"/>
                <a:cs typeface="Calibri"/>
                <a:sym typeface="Calibri"/>
              </a:rPr>
              <a:t>Informatif / Interrogatif</a:t>
            </a:r>
            <a:endParaRPr sz="1400" b="0" i="0" u="none" strike="noStrike" cap="none">
              <a:solidFill>
                <a:srgbClr val="000000"/>
              </a:solidFill>
              <a:latin typeface="Arial"/>
              <a:ea typeface="Arial"/>
              <a:cs typeface="Arial"/>
              <a:sym typeface="Arial"/>
            </a:endParaRPr>
          </a:p>
        </p:txBody>
      </p:sp>
      <p:sp>
        <p:nvSpPr>
          <p:cNvPr id="934" name="Google Shape;934;p74"/>
          <p:cNvSpPr/>
          <p:nvPr>
            <p:custDataLst>
              <p:tags r:id="rId25"/>
            </p:custDataLst>
          </p:nvPr>
        </p:nvSpPr>
        <p:spPr>
          <a:xfrm>
            <a:off x="8512321" y="4040624"/>
            <a:ext cx="1041783" cy="292189"/>
          </a:xfrm>
          <a:prstGeom prst="roundRect">
            <a:avLst>
              <a:gd name="adj" fmla="val 16667"/>
            </a:avLst>
          </a:prstGeom>
          <a:solidFill>
            <a:srgbClr val="F0456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a:solidFill>
                  <a:schemeClr val="lt1"/>
                </a:solidFill>
                <a:latin typeface="Calibri"/>
                <a:ea typeface="Calibri"/>
                <a:cs typeface="Calibri"/>
                <a:sym typeface="Calibri"/>
              </a:rPr>
              <a:t>Directif</a:t>
            </a:r>
            <a:endParaRPr sz="1400" b="0" i="0" u="none" strike="noStrike" cap="none">
              <a:solidFill>
                <a:srgbClr val="000000"/>
              </a:solidFill>
              <a:latin typeface="Arial"/>
              <a:ea typeface="Arial"/>
              <a:cs typeface="Arial"/>
              <a:sym typeface="Arial"/>
            </a:endParaRPr>
          </a:p>
        </p:txBody>
      </p:sp>
      <p:sp>
        <p:nvSpPr>
          <p:cNvPr id="935" name="Google Shape;935;p74"/>
          <p:cNvSpPr/>
          <p:nvPr>
            <p:custDataLst>
              <p:tags r:id="rId26"/>
            </p:custDataLst>
          </p:nvPr>
        </p:nvSpPr>
        <p:spPr>
          <a:xfrm>
            <a:off x="8427354" y="2726344"/>
            <a:ext cx="1213784" cy="292189"/>
          </a:xfrm>
          <a:prstGeom prst="roundRect">
            <a:avLst>
              <a:gd name="adj" fmla="val 16667"/>
            </a:avLst>
          </a:prstGeom>
          <a:solidFill>
            <a:srgbClr val="EF9A0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a:solidFill>
                  <a:schemeClr val="lt1"/>
                </a:solidFill>
                <a:latin typeface="Calibri"/>
                <a:ea typeface="Calibri"/>
                <a:cs typeface="Calibri"/>
                <a:sym typeface="Calibri"/>
              </a:rPr>
              <a:t>Nourricier</a:t>
            </a:r>
            <a:endParaRPr sz="1400" b="0" i="0" u="none" strike="noStrike" cap="none">
              <a:solidFill>
                <a:srgbClr val="000000"/>
              </a:solidFill>
              <a:latin typeface="Arial"/>
              <a:ea typeface="Arial"/>
              <a:cs typeface="Arial"/>
              <a:sym typeface="Arial"/>
            </a:endParaRPr>
          </a:p>
        </p:txBody>
      </p:sp>
      <p:sp>
        <p:nvSpPr>
          <p:cNvPr id="936" name="Google Shape;936;p74"/>
          <p:cNvSpPr/>
          <p:nvPr>
            <p:custDataLst>
              <p:tags r:id="rId27"/>
            </p:custDataLst>
          </p:nvPr>
        </p:nvSpPr>
        <p:spPr>
          <a:xfrm>
            <a:off x="7403654" y="1535159"/>
            <a:ext cx="2102752" cy="292189"/>
          </a:xfrm>
          <a:prstGeom prst="roundRect">
            <a:avLst>
              <a:gd name="adj" fmla="val 16667"/>
            </a:avLst>
          </a:prstGeom>
          <a:solidFill>
            <a:srgbClr val="FFDF8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dirty="0">
                <a:solidFill>
                  <a:schemeClr val="dk1"/>
                </a:solidFill>
                <a:latin typeface="Calibri"/>
                <a:ea typeface="Calibri"/>
                <a:cs typeface="Calibri"/>
                <a:sym typeface="Calibri"/>
              </a:rPr>
              <a:t>Ludique / Énergique</a:t>
            </a:r>
            <a:endParaRPr sz="1400" b="0" i="0" u="none" strike="noStrike" cap="none" dirty="0">
              <a:solidFill>
                <a:srgbClr val="000000"/>
              </a:solidFill>
              <a:latin typeface="Arial"/>
              <a:ea typeface="Arial"/>
              <a:cs typeface="Arial"/>
              <a:sym typeface="Arial"/>
            </a:endParaRPr>
          </a:p>
        </p:txBody>
      </p:sp>
      <p:sp>
        <p:nvSpPr>
          <p:cNvPr id="937" name="Google Shape;937;p74"/>
          <p:cNvSpPr/>
          <p:nvPr>
            <p:custDataLst>
              <p:tags r:id="rId28"/>
            </p:custDataLst>
          </p:nvPr>
        </p:nvSpPr>
        <p:spPr>
          <a:xfrm>
            <a:off x="1932496" y="3955705"/>
            <a:ext cx="2259764" cy="292189"/>
          </a:xfrm>
          <a:prstGeom prst="roundRect">
            <a:avLst>
              <a:gd name="adj" fmla="val 16667"/>
            </a:avLst>
          </a:prstGeom>
          <a:solidFill>
            <a:srgbClr val="F0456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a:solidFill>
                  <a:schemeClr val="lt1"/>
                </a:solidFill>
                <a:latin typeface="Calibri"/>
                <a:ea typeface="Calibri"/>
                <a:cs typeface="Calibri"/>
                <a:sym typeface="Calibri"/>
              </a:rPr>
              <a:t>Directif en réception</a:t>
            </a:r>
            <a:endParaRPr sz="1400" b="0" i="0" u="none" strike="noStrike" cap="none">
              <a:solidFill>
                <a:srgbClr val="000000"/>
              </a:solidFill>
              <a:latin typeface="Arial"/>
              <a:ea typeface="Arial"/>
              <a:cs typeface="Arial"/>
              <a:sym typeface="Arial"/>
            </a:endParaRPr>
          </a:p>
        </p:txBody>
      </p:sp>
      <p:sp>
        <p:nvSpPr>
          <p:cNvPr id="938" name="Google Shape;938;p74"/>
          <p:cNvSpPr/>
          <p:nvPr>
            <p:custDataLst>
              <p:tags r:id="rId29"/>
            </p:custDataLst>
          </p:nvPr>
        </p:nvSpPr>
        <p:spPr>
          <a:xfrm>
            <a:off x="2292843" y="4862667"/>
            <a:ext cx="2623326" cy="525923"/>
          </a:xfrm>
          <a:prstGeom prst="roundRect">
            <a:avLst>
              <a:gd name="adj" fmla="val 16667"/>
            </a:avLst>
          </a:prstGeom>
          <a:solidFill>
            <a:srgbClr val="00D0B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a:solidFill>
                  <a:schemeClr val="lt1"/>
                </a:solidFill>
                <a:latin typeface="Calibri"/>
                <a:ea typeface="Calibri"/>
                <a:cs typeface="Calibri"/>
                <a:sym typeface="Calibri"/>
              </a:rPr>
              <a:t>Informatif / Interrogatif en émission</a:t>
            </a:r>
            <a:endParaRPr sz="1400" b="0" i="0" u="none" strike="noStrike" cap="none">
              <a:solidFill>
                <a:srgbClr val="000000"/>
              </a:solidFill>
              <a:latin typeface="Arial"/>
              <a:ea typeface="Arial"/>
              <a:cs typeface="Arial"/>
              <a:sym typeface="Arial"/>
            </a:endParaRPr>
          </a:p>
        </p:txBody>
      </p:sp>
      <p:pic>
        <p:nvPicPr>
          <p:cNvPr id="939" name="Google Shape;939;p74" descr="Homme contour"/>
          <p:cNvPicPr preferRelativeResize="0"/>
          <p:nvPr>
            <p:custDataLst>
              <p:tags r:id="rId30"/>
            </p:custDataLst>
          </p:nvPr>
        </p:nvPicPr>
        <p:blipFill rotWithShape="1">
          <a:blip r:embed="rId45">
            <a:alphaModFix/>
          </a:blip>
          <a:srcRect l="28353" r="28313"/>
          <a:stretch/>
        </p:blipFill>
        <p:spPr>
          <a:xfrm>
            <a:off x="10073057" y="4228673"/>
            <a:ext cx="372894" cy="860531"/>
          </a:xfrm>
          <a:prstGeom prst="rect">
            <a:avLst/>
          </a:prstGeom>
          <a:noFill/>
          <a:ln>
            <a:noFill/>
          </a:ln>
        </p:spPr>
      </p:pic>
      <p:pic>
        <p:nvPicPr>
          <p:cNvPr id="940" name="Google Shape;940;p74" descr="Homme contour"/>
          <p:cNvPicPr preferRelativeResize="0"/>
          <p:nvPr>
            <p:custDataLst>
              <p:tags r:id="rId31"/>
            </p:custDataLst>
          </p:nvPr>
        </p:nvPicPr>
        <p:blipFill rotWithShape="1">
          <a:blip r:embed="rId45">
            <a:alphaModFix/>
          </a:blip>
          <a:srcRect l="28353" r="28313"/>
          <a:stretch/>
        </p:blipFill>
        <p:spPr>
          <a:xfrm>
            <a:off x="10000736" y="2887975"/>
            <a:ext cx="372894" cy="860531"/>
          </a:xfrm>
          <a:prstGeom prst="rect">
            <a:avLst/>
          </a:prstGeom>
          <a:noFill/>
          <a:ln>
            <a:noFill/>
          </a:ln>
        </p:spPr>
      </p:pic>
      <p:pic>
        <p:nvPicPr>
          <p:cNvPr id="941" name="Google Shape;941;p74" descr="Homme contour"/>
          <p:cNvPicPr preferRelativeResize="0"/>
          <p:nvPr>
            <p:custDataLst>
              <p:tags r:id="rId32"/>
            </p:custDataLst>
          </p:nvPr>
        </p:nvPicPr>
        <p:blipFill rotWithShape="1">
          <a:blip r:embed="rId45">
            <a:alphaModFix/>
          </a:blip>
          <a:srcRect l="28353" r="28313"/>
          <a:stretch/>
        </p:blipFill>
        <p:spPr>
          <a:xfrm>
            <a:off x="9506406" y="1686779"/>
            <a:ext cx="372894" cy="860531"/>
          </a:xfrm>
          <a:prstGeom prst="rect">
            <a:avLst/>
          </a:prstGeom>
          <a:noFill/>
          <a:ln>
            <a:noFill/>
          </a:ln>
        </p:spPr>
      </p:pic>
      <p:pic>
        <p:nvPicPr>
          <p:cNvPr id="942" name="Google Shape;942;p74" descr="Homme contour"/>
          <p:cNvPicPr preferRelativeResize="0"/>
          <p:nvPr>
            <p:custDataLst>
              <p:tags r:id="rId33"/>
            </p:custDataLst>
          </p:nvPr>
        </p:nvPicPr>
        <p:blipFill rotWithShape="1">
          <a:blip r:embed="rId45">
            <a:alphaModFix/>
          </a:blip>
          <a:srcRect l="28353" r="28313"/>
          <a:stretch/>
        </p:blipFill>
        <p:spPr>
          <a:xfrm>
            <a:off x="1451818" y="4228673"/>
            <a:ext cx="372894" cy="860531"/>
          </a:xfrm>
          <a:prstGeom prst="rect">
            <a:avLst/>
          </a:prstGeom>
          <a:noFill/>
          <a:ln>
            <a:noFill/>
          </a:ln>
        </p:spPr>
      </p:pic>
      <p:pic>
        <p:nvPicPr>
          <p:cNvPr id="943" name="Google Shape;943;p74" descr="Homme contour"/>
          <p:cNvPicPr preferRelativeResize="0"/>
          <p:nvPr>
            <p:custDataLst>
              <p:tags r:id="rId34"/>
            </p:custDataLst>
          </p:nvPr>
        </p:nvPicPr>
        <p:blipFill rotWithShape="1">
          <a:blip r:embed="rId45">
            <a:alphaModFix/>
          </a:blip>
          <a:srcRect l="28353" r="28313"/>
          <a:stretch/>
        </p:blipFill>
        <p:spPr>
          <a:xfrm>
            <a:off x="1172719" y="2887975"/>
            <a:ext cx="372894" cy="860531"/>
          </a:xfrm>
          <a:prstGeom prst="rect">
            <a:avLst/>
          </a:prstGeom>
          <a:noFill/>
          <a:ln>
            <a:noFill/>
          </a:ln>
        </p:spPr>
      </p:pic>
      <p:pic>
        <p:nvPicPr>
          <p:cNvPr id="944" name="Google Shape;944;p74" descr="Homme contour"/>
          <p:cNvPicPr preferRelativeResize="0"/>
          <p:nvPr>
            <p:custDataLst>
              <p:tags r:id="rId35"/>
            </p:custDataLst>
          </p:nvPr>
        </p:nvPicPr>
        <p:blipFill rotWithShape="1">
          <a:blip r:embed="rId45">
            <a:alphaModFix/>
          </a:blip>
          <a:srcRect l="28353" r="28313"/>
          <a:stretch/>
        </p:blipFill>
        <p:spPr>
          <a:xfrm>
            <a:off x="2188865" y="1685215"/>
            <a:ext cx="372894" cy="860531"/>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06"/>
                                        </p:tgtEl>
                                        <p:attrNameLst>
                                          <p:attrName>style.visibility</p:attrName>
                                        </p:attrNameLst>
                                      </p:cBhvr>
                                      <p:to>
                                        <p:strVal val="visible"/>
                                      </p:to>
                                    </p:set>
                                    <p:animEffect transition="in" filter="fade">
                                      <p:cBhvr>
                                        <p:cTn id="7" dur="500"/>
                                        <p:tgtEl>
                                          <p:spTgt spid="906"/>
                                        </p:tgtEl>
                                      </p:cBhvr>
                                    </p:animEffect>
                                  </p:childTnLst>
                                </p:cTn>
                              </p:par>
                              <p:par>
                                <p:cTn id="8" presetID="10" presetClass="entr" presetSubtype="0" fill="hold" nodeType="withEffect">
                                  <p:stCondLst>
                                    <p:cond delay="0"/>
                                  </p:stCondLst>
                                  <p:childTnLst>
                                    <p:set>
                                      <p:cBhvr>
                                        <p:cTn id="9" dur="1" fill="hold">
                                          <p:stCondLst>
                                            <p:cond delay="0"/>
                                          </p:stCondLst>
                                        </p:cTn>
                                        <p:tgtEl>
                                          <p:spTgt spid="913"/>
                                        </p:tgtEl>
                                        <p:attrNameLst>
                                          <p:attrName>style.visibility</p:attrName>
                                        </p:attrNameLst>
                                      </p:cBhvr>
                                      <p:to>
                                        <p:strVal val="visible"/>
                                      </p:to>
                                    </p:set>
                                    <p:animEffect transition="in" filter="fade">
                                      <p:cBhvr>
                                        <p:cTn id="10" dur="500"/>
                                        <p:tgtEl>
                                          <p:spTgt spid="91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918"/>
                                        </p:tgtEl>
                                        <p:attrNameLst>
                                          <p:attrName>style.visibility</p:attrName>
                                        </p:attrNameLst>
                                      </p:cBhvr>
                                      <p:to>
                                        <p:strVal val="visible"/>
                                      </p:to>
                                    </p:set>
                                    <p:animEffect transition="in" filter="fade">
                                      <p:cBhvr>
                                        <p:cTn id="15" dur="500"/>
                                        <p:tgtEl>
                                          <p:spTgt spid="918"/>
                                        </p:tgtEl>
                                      </p:cBhvr>
                                    </p:animEffect>
                                  </p:childTnLst>
                                </p:cTn>
                              </p:par>
                              <p:par>
                                <p:cTn id="16" presetID="10" presetClass="entr" presetSubtype="0" fill="hold" nodeType="withEffect">
                                  <p:stCondLst>
                                    <p:cond delay="0"/>
                                  </p:stCondLst>
                                  <p:childTnLst>
                                    <p:set>
                                      <p:cBhvr>
                                        <p:cTn id="17" dur="1" fill="hold">
                                          <p:stCondLst>
                                            <p:cond delay="0"/>
                                          </p:stCondLst>
                                        </p:cTn>
                                        <p:tgtEl>
                                          <p:spTgt spid="934"/>
                                        </p:tgtEl>
                                        <p:attrNameLst>
                                          <p:attrName>style.visibility</p:attrName>
                                        </p:attrNameLst>
                                      </p:cBhvr>
                                      <p:to>
                                        <p:strVal val="visible"/>
                                      </p:to>
                                    </p:set>
                                    <p:animEffect transition="in" filter="fade">
                                      <p:cBhvr>
                                        <p:cTn id="18" dur="500"/>
                                        <p:tgtEl>
                                          <p:spTgt spid="93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904"/>
                                        </p:tgtEl>
                                        <p:attrNameLst>
                                          <p:attrName>style.visibility</p:attrName>
                                        </p:attrNameLst>
                                      </p:cBhvr>
                                      <p:to>
                                        <p:strVal val="visible"/>
                                      </p:to>
                                    </p:set>
                                    <p:animEffect transition="in" filter="fade">
                                      <p:cBhvr>
                                        <p:cTn id="23" dur="500"/>
                                        <p:tgtEl>
                                          <p:spTgt spid="904"/>
                                        </p:tgtEl>
                                      </p:cBhvr>
                                    </p:animEffect>
                                  </p:childTnLst>
                                </p:cTn>
                              </p:par>
                              <p:par>
                                <p:cTn id="24" presetID="10" presetClass="entr" presetSubtype="0" fill="hold" nodeType="withEffect">
                                  <p:stCondLst>
                                    <p:cond delay="0"/>
                                  </p:stCondLst>
                                  <p:childTnLst>
                                    <p:set>
                                      <p:cBhvr>
                                        <p:cTn id="25" dur="1" fill="hold">
                                          <p:stCondLst>
                                            <p:cond delay="0"/>
                                          </p:stCondLst>
                                        </p:cTn>
                                        <p:tgtEl>
                                          <p:spTgt spid="912"/>
                                        </p:tgtEl>
                                        <p:attrNameLst>
                                          <p:attrName>style.visibility</p:attrName>
                                        </p:attrNameLst>
                                      </p:cBhvr>
                                      <p:to>
                                        <p:strVal val="visible"/>
                                      </p:to>
                                    </p:set>
                                    <p:animEffect transition="in" filter="fade">
                                      <p:cBhvr>
                                        <p:cTn id="26" dur="500"/>
                                        <p:tgtEl>
                                          <p:spTgt spid="912"/>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935"/>
                                        </p:tgtEl>
                                        <p:attrNameLst>
                                          <p:attrName>style.visibility</p:attrName>
                                        </p:attrNameLst>
                                      </p:cBhvr>
                                      <p:to>
                                        <p:strVal val="visible"/>
                                      </p:to>
                                    </p:set>
                                    <p:animEffect transition="in" filter="fade">
                                      <p:cBhvr>
                                        <p:cTn id="31" dur="500"/>
                                        <p:tgtEl>
                                          <p:spTgt spid="935"/>
                                        </p:tgtEl>
                                      </p:cBhvr>
                                    </p:animEffect>
                                  </p:childTnLst>
                                </p:cTn>
                              </p:par>
                              <p:par>
                                <p:cTn id="32" presetID="10" presetClass="entr" presetSubtype="0" fill="hold" nodeType="withEffect">
                                  <p:stCondLst>
                                    <p:cond delay="0"/>
                                  </p:stCondLst>
                                  <p:childTnLst>
                                    <p:set>
                                      <p:cBhvr>
                                        <p:cTn id="33" dur="1" fill="hold">
                                          <p:stCondLst>
                                            <p:cond delay="0"/>
                                          </p:stCondLst>
                                        </p:cTn>
                                        <p:tgtEl>
                                          <p:spTgt spid="915"/>
                                        </p:tgtEl>
                                        <p:attrNameLst>
                                          <p:attrName>style.visibility</p:attrName>
                                        </p:attrNameLst>
                                      </p:cBhvr>
                                      <p:to>
                                        <p:strVal val="visible"/>
                                      </p:to>
                                    </p:set>
                                    <p:animEffect transition="in" filter="fade">
                                      <p:cBhvr>
                                        <p:cTn id="34" dur="500"/>
                                        <p:tgtEl>
                                          <p:spTgt spid="915"/>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903"/>
                                        </p:tgtEl>
                                        <p:attrNameLst>
                                          <p:attrName>style.visibility</p:attrName>
                                        </p:attrNameLst>
                                      </p:cBhvr>
                                      <p:to>
                                        <p:strVal val="visible"/>
                                      </p:to>
                                    </p:set>
                                    <p:animEffect transition="in" filter="fade">
                                      <p:cBhvr>
                                        <p:cTn id="39" dur="500"/>
                                        <p:tgtEl>
                                          <p:spTgt spid="903"/>
                                        </p:tgtEl>
                                      </p:cBhvr>
                                    </p:animEffect>
                                  </p:childTnLst>
                                </p:cTn>
                              </p:par>
                              <p:par>
                                <p:cTn id="40" presetID="10" presetClass="entr" presetSubtype="0" fill="hold" nodeType="withEffect">
                                  <p:stCondLst>
                                    <p:cond delay="0"/>
                                  </p:stCondLst>
                                  <p:childTnLst>
                                    <p:set>
                                      <p:cBhvr>
                                        <p:cTn id="41" dur="1" fill="hold">
                                          <p:stCondLst>
                                            <p:cond delay="0"/>
                                          </p:stCondLst>
                                        </p:cTn>
                                        <p:tgtEl>
                                          <p:spTgt spid="911"/>
                                        </p:tgtEl>
                                        <p:attrNameLst>
                                          <p:attrName>style.visibility</p:attrName>
                                        </p:attrNameLst>
                                      </p:cBhvr>
                                      <p:to>
                                        <p:strVal val="visible"/>
                                      </p:to>
                                    </p:set>
                                    <p:animEffect transition="in" filter="fade">
                                      <p:cBhvr>
                                        <p:cTn id="42" dur="500"/>
                                        <p:tgtEl>
                                          <p:spTgt spid="911"/>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936"/>
                                        </p:tgtEl>
                                        <p:attrNameLst>
                                          <p:attrName>style.visibility</p:attrName>
                                        </p:attrNameLst>
                                      </p:cBhvr>
                                      <p:to>
                                        <p:strVal val="visible"/>
                                      </p:to>
                                    </p:set>
                                    <p:animEffect transition="in" filter="fade">
                                      <p:cBhvr>
                                        <p:cTn id="47" dur="500"/>
                                        <p:tgtEl>
                                          <p:spTgt spid="936"/>
                                        </p:tgtEl>
                                      </p:cBhvr>
                                    </p:animEffect>
                                  </p:childTnLst>
                                </p:cTn>
                              </p:par>
                              <p:par>
                                <p:cTn id="48" presetID="10" presetClass="entr" presetSubtype="0" fill="hold" nodeType="withEffect">
                                  <p:stCondLst>
                                    <p:cond delay="0"/>
                                  </p:stCondLst>
                                  <p:childTnLst>
                                    <p:set>
                                      <p:cBhvr>
                                        <p:cTn id="49" dur="1" fill="hold">
                                          <p:stCondLst>
                                            <p:cond delay="0"/>
                                          </p:stCondLst>
                                        </p:cTn>
                                        <p:tgtEl>
                                          <p:spTgt spid="921"/>
                                        </p:tgtEl>
                                        <p:attrNameLst>
                                          <p:attrName>style.visibility</p:attrName>
                                        </p:attrNameLst>
                                      </p:cBhvr>
                                      <p:to>
                                        <p:strVal val="visible"/>
                                      </p:to>
                                    </p:set>
                                    <p:animEffect transition="in" filter="fade">
                                      <p:cBhvr>
                                        <p:cTn id="50" dur="500"/>
                                        <p:tgtEl>
                                          <p:spTgt spid="921"/>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910"/>
                                        </p:tgtEl>
                                        <p:attrNameLst>
                                          <p:attrName>style.visibility</p:attrName>
                                        </p:attrNameLst>
                                      </p:cBhvr>
                                      <p:to>
                                        <p:strVal val="visible"/>
                                      </p:to>
                                    </p:set>
                                    <p:animEffect transition="in" filter="fade">
                                      <p:cBhvr>
                                        <p:cTn id="55" dur="500"/>
                                        <p:tgtEl>
                                          <p:spTgt spid="910"/>
                                        </p:tgtEl>
                                      </p:cBhvr>
                                    </p:animEffect>
                                  </p:childTnLst>
                                </p:cTn>
                              </p:par>
                              <p:par>
                                <p:cTn id="56" presetID="10" presetClass="entr" presetSubtype="0" fill="hold" nodeType="withEffect">
                                  <p:stCondLst>
                                    <p:cond delay="0"/>
                                  </p:stCondLst>
                                  <p:childTnLst>
                                    <p:set>
                                      <p:cBhvr>
                                        <p:cTn id="57" dur="1" fill="hold">
                                          <p:stCondLst>
                                            <p:cond delay="0"/>
                                          </p:stCondLst>
                                        </p:cTn>
                                        <p:tgtEl>
                                          <p:spTgt spid="902"/>
                                        </p:tgtEl>
                                        <p:attrNameLst>
                                          <p:attrName>style.visibility</p:attrName>
                                        </p:attrNameLst>
                                      </p:cBhvr>
                                      <p:to>
                                        <p:strVal val="visible"/>
                                      </p:to>
                                    </p:set>
                                    <p:animEffect transition="in" filter="fade">
                                      <p:cBhvr>
                                        <p:cTn id="58" dur="500"/>
                                        <p:tgtEl>
                                          <p:spTgt spid="902"/>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932"/>
                                        </p:tgtEl>
                                        <p:attrNameLst>
                                          <p:attrName>style.visibility</p:attrName>
                                        </p:attrNameLst>
                                      </p:cBhvr>
                                      <p:to>
                                        <p:strVal val="visible"/>
                                      </p:to>
                                    </p:set>
                                    <p:animEffect transition="in" filter="fade">
                                      <p:cBhvr>
                                        <p:cTn id="63" dur="500"/>
                                        <p:tgtEl>
                                          <p:spTgt spid="932"/>
                                        </p:tgtEl>
                                      </p:cBhvr>
                                    </p:animEffect>
                                  </p:childTnLst>
                                </p:cTn>
                              </p:par>
                              <p:par>
                                <p:cTn id="64" presetID="10" presetClass="entr" presetSubtype="0" fill="hold" nodeType="withEffect">
                                  <p:stCondLst>
                                    <p:cond delay="0"/>
                                  </p:stCondLst>
                                  <p:childTnLst>
                                    <p:set>
                                      <p:cBhvr>
                                        <p:cTn id="65" dur="1" fill="hold">
                                          <p:stCondLst>
                                            <p:cond delay="0"/>
                                          </p:stCondLst>
                                        </p:cTn>
                                        <p:tgtEl>
                                          <p:spTgt spid="929"/>
                                        </p:tgtEl>
                                        <p:attrNameLst>
                                          <p:attrName>style.visibility</p:attrName>
                                        </p:attrNameLst>
                                      </p:cBhvr>
                                      <p:to>
                                        <p:strVal val="visible"/>
                                      </p:to>
                                    </p:set>
                                    <p:animEffect transition="in" filter="fade">
                                      <p:cBhvr>
                                        <p:cTn id="66" dur="500"/>
                                        <p:tgtEl>
                                          <p:spTgt spid="929"/>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nodeType="clickEffect">
                                  <p:stCondLst>
                                    <p:cond delay="0"/>
                                  </p:stCondLst>
                                  <p:childTnLst>
                                    <p:set>
                                      <p:cBhvr>
                                        <p:cTn id="70" dur="1" fill="hold">
                                          <p:stCondLst>
                                            <p:cond delay="0"/>
                                          </p:stCondLst>
                                        </p:cTn>
                                        <p:tgtEl>
                                          <p:spTgt spid="905"/>
                                        </p:tgtEl>
                                        <p:attrNameLst>
                                          <p:attrName>style.visibility</p:attrName>
                                        </p:attrNameLst>
                                      </p:cBhvr>
                                      <p:to>
                                        <p:strVal val="visible"/>
                                      </p:to>
                                    </p:set>
                                    <p:animEffect transition="in" filter="fade">
                                      <p:cBhvr>
                                        <p:cTn id="71" dur="500"/>
                                        <p:tgtEl>
                                          <p:spTgt spid="905"/>
                                        </p:tgtEl>
                                      </p:cBhvr>
                                    </p:animEffect>
                                  </p:childTnLst>
                                </p:cTn>
                              </p:par>
                              <p:par>
                                <p:cTn id="72" presetID="10" presetClass="entr" presetSubtype="0" fill="hold" nodeType="withEffect">
                                  <p:stCondLst>
                                    <p:cond delay="0"/>
                                  </p:stCondLst>
                                  <p:childTnLst>
                                    <p:set>
                                      <p:cBhvr>
                                        <p:cTn id="73" dur="1" fill="hold">
                                          <p:stCondLst>
                                            <p:cond delay="0"/>
                                          </p:stCondLst>
                                        </p:cTn>
                                        <p:tgtEl>
                                          <p:spTgt spid="909"/>
                                        </p:tgtEl>
                                        <p:attrNameLst>
                                          <p:attrName>style.visibility</p:attrName>
                                        </p:attrNameLst>
                                      </p:cBhvr>
                                      <p:to>
                                        <p:strVal val="visible"/>
                                      </p:to>
                                    </p:set>
                                    <p:animEffect transition="in" filter="fade">
                                      <p:cBhvr>
                                        <p:cTn id="74" dur="500"/>
                                        <p:tgtEl>
                                          <p:spTgt spid="909"/>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nodeType="clickEffect">
                                  <p:stCondLst>
                                    <p:cond delay="0"/>
                                  </p:stCondLst>
                                  <p:childTnLst>
                                    <p:set>
                                      <p:cBhvr>
                                        <p:cTn id="78" dur="1" fill="hold">
                                          <p:stCondLst>
                                            <p:cond delay="0"/>
                                          </p:stCondLst>
                                        </p:cTn>
                                        <p:tgtEl>
                                          <p:spTgt spid="933"/>
                                        </p:tgtEl>
                                        <p:attrNameLst>
                                          <p:attrName>style.visibility</p:attrName>
                                        </p:attrNameLst>
                                      </p:cBhvr>
                                      <p:to>
                                        <p:strVal val="visible"/>
                                      </p:to>
                                    </p:set>
                                    <p:animEffect transition="in" filter="fade">
                                      <p:cBhvr>
                                        <p:cTn id="79" dur="500"/>
                                        <p:tgtEl>
                                          <p:spTgt spid="933"/>
                                        </p:tgtEl>
                                      </p:cBhvr>
                                    </p:animEffect>
                                  </p:childTnLst>
                                </p:cTn>
                              </p:par>
                              <p:par>
                                <p:cTn id="80" presetID="10" presetClass="entr" presetSubtype="0" fill="hold" nodeType="withEffect">
                                  <p:stCondLst>
                                    <p:cond delay="0"/>
                                  </p:stCondLst>
                                  <p:childTnLst>
                                    <p:set>
                                      <p:cBhvr>
                                        <p:cTn id="81" dur="1" fill="hold">
                                          <p:stCondLst>
                                            <p:cond delay="0"/>
                                          </p:stCondLst>
                                        </p:cTn>
                                        <p:tgtEl>
                                          <p:spTgt spid="924"/>
                                        </p:tgtEl>
                                        <p:attrNameLst>
                                          <p:attrName>style.visibility</p:attrName>
                                        </p:attrNameLst>
                                      </p:cBhvr>
                                      <p:to>
                                        <p:strVal val="visible"/>
                                      </p:to>
                                    </p:set>
                                    <p:animEffect transition="in" filter="fade">
                                      <p:cBhvr>
                                        <p:cTn id="82" dur="500"/>
                                        <p:tgtEl>
                                          <p:spTgt spid="924"/>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nodeType="clickEffect">
                                  <p:stCondLst>
                                    <p:cond delay="0"/>
                                  </p:stCondLst>
                                  <p:childTnLst>
                                    <p:set>
                                      <p:cBhvr>
                                        <p:cTn id="86" dur="1" fill="hold">
                                          <p:stCondLst>
                                            <p:cond delay="0"/>
                                          </p:stCondLst>
                                        </p:cTn>
                                        <p:tgtEl>
                                          <p:spTgt spid="907"/>
                                        </p:tgtEl>
                                        <p:attrNameLst>
                                          <p:attrName>style.visibility</p:attrName>
                                        </p:attrNameLst>
                                      </p:cBhvr>
                                      <p:to>
                                        <p:strVal val="visible"/>
                                      </p:to>
                                    </p:set>
                                    <p:animEffect transition="in" filter="fade">
                                      <p:cBhvr>
                                        <p:cTn id="87" dur="500"/>
                                        <p:tgtEl>
                                          <p:spTgt spid="907"/>
                                        </p:tgtEl>
                                      </p:cBhvr>
                                    </p:animEffect>
                                  </p:childTnLst>
                                </p:cTn>
                              </p:par>
                              <p:par>
                                <p:cTn id="88" presetID="10" presetClass="entr" presetSubtype="0" fill="hold" nodeType="withEffect">
                                  <p:stCondLst>
                                    <p:cond delay="0"/>
                                  </p:stCondLst>
                                  <p:childTnLst>
                                    <p:set>
                                      <p:cBhvr>
                                        <p:cTn id="89" dur="1" fill="hold">
                                          <p:stCondLst>
                                            <p:cond delay="0"/>
                                          </p:stCondLst>
                                        </p:cTn>
                                        <p:tgtEl>
                                          <p:spTgt spid="908"/>
                                        </p:tgtEl>
                                        <p:attrNameLst>
                                          <p:attrName>style.visibility</p:attrName>
                                        </p:attrNameLst>
                                      </p:cBhvr>
                                      <p:to>
                                        <p:strVal val="visible"/>
                                      </p:to>
                                    </p:set>
                                    <p:animEffect transition="in" filter="fade">
                                      <p:cBhvr>
                                        <p:cTn id="90" dur="500"/>
                                        <p:tgtEl>
                                          <p:spTgt spid="908"/>
                                        </p:tgtEl>
                                      </p:cBhvr>
                                    </p:animEffect>
                                  </p:childTnLst>
                                </p:cTn>
                              </p:par>
                            </p:childTnLst>
                          </p:cTn>
                        </p:par>
                      </p:childTnLst>
                    </p:cTn>
                  </p:par>
                  <p:par>
                    <p:cTn id="91" fill="hold">
                      <p:stCondLst>
                        <p:cond delay="indefinite"/>
                      </p:stCondLst>
                      <p:childTnLst>
                        <p:par>
                          <p:cTn id="92" fill="hold">
                            <p:stCondLst>
                              <p:cond delay="0"/>
                            </p:stCondLst>
                            <p:childTnLst>
                              <p:par>
                                <p:cTn id="93" presetID="10" presetClass="entr" presetSubtype="0" fill="hold" nodeType="clickEffect">
                                  <p:stCondLst>
                                    <p:cond delay="0"/>
                                  </p:stCondLst>
                                  <p:childTnLst>
                                    <p:set>
                                      <p:cBhvr>
                                        <p:cTn id="94" dur="1" fill="hold">
                                          <p:stCondLst>
                                            <p:cond delay="0"/>
                                          </p:stCondLst>
                                        </p:cTn>
                                        <p:tgtEl>
                                          <p:spTgt spid="938"/>
                                        </p:tgtEl>
                                        <p:attrNameLst>
                                          <p:attrName>style.visibility</p:attrName>
                                        </p:attrNameLst>
                                      </p:cBhvr>
                                      <p:to>
                                        <p:strVal val="visible"/>
                                      </p:to>
                                    </p:set>
                                    <p:animEffect transition="in" filter="fade">
                                      <p:cBhvr>
                                        <p:cTn id="95" dur="500"/>
                                        <p:tgtEl>
                                          <p:spTgt spid="938"/>
                                        </p:tgtEl>
                                      </p:cBhvr>
                                    </p:animEffect>
                                  </p:childTnLst>
                                </p:cTn>
                              </p:par>
                              <p:par>
                                <p:cTn id="96" presetID="10" presetClass="entr" presetSubtype="0" fill="hold" nodeType="withEffect">
                                  <p:stCondLst>
                                    <p:cond delay="0"/>
                                  </p:stCondLst>
                                  <p:childTnLst>
                                    <p:set>
                                      <p:cBhvr>
                                        <p:cTn id="97" dur="1" fill="hold">
                                          <p:stCondLst>
                                            <p:cond delay="0"/>
                                          </p:stCondLst>
                                        </p:cTn>
                                        <p:tgtEl>
                                          <p:spTgt spid="927"/>
                                        </p:tgtEl>
                                        <p:attrNameLst>
                                          <p:attrName>style.visibility</p:attrName>
                                        </p:attrNameLst>
                                      </p:cBhvr>
                                      <p:to>
                                        <p:strVal val="visible"/>
                                      </p:to>
                                    </p:set>
                                    <p:animEffect transition="in" filter="fade">
                                      <p:cBhvr>
                                        <p:cTn id="98" dur="500"/>
                                        <p:tgtEl>
                                          <p:spTgt spid="927"/>
                                        </p:tgtEl>
                                      </p:cBhvr>
                                    </p:animEffect>
                                  </p:childTnLst>
                                </p:cTn>
                              </p:par>
                            </p:childTnLst>
                          </p:cTn>
                        </p:par>
                      </p:childTnLst>
                    </p:cTn>
                  </p:par>
                  <p:par>
                    <p:cTn id="99" fill="hold">
                      <p:stCondLst>
                        <p:cond delay="indefinite"/>
                      </p:stCondLst>
                      <p:childTnLst>
                        <p:par>
                          <p:cTn id="100"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937"/>
                                        </p:tgtEl>
                                        <p:attrNameLst>
                                          <p:attrName>style.visibility</p:attrName>
                                        </p:attrNameLst>
                                      </p:cBhvr>
                                      <p:to>
                                        <p:strVal val="visible"/>
                                      </p:to>
                                    </p:set>
                                    <p:animEffect transition="in" filter="fade">
                                      <p:cBhvr>
                                        <p:cTn id="103" dur="500"/>
                                        <p:tgtEl>
                                          <p:spTgt spid="937"/>
                                        </p:tgtEl>
                                      </p:cBhvr>
                                    </p:animEffect>
                                  </p:childTnLst>
                                </p:cTn>
                              </p:par>
                              <p:par>
                                <p:cTn id="104" presetID="10" presetClass="entr" presetSubtype="0" fill="hold" nodeType="withEffect">
                                  <p:stCondLst>
                                    <p:cond delay="0"/>
                                  </p:stCondLst>
                                  <p:childTnLst>
                                    <p:set>
                                      <p:cBhvr>
                                        <p:cTn id="105" dur="1" fill="hold">
                                          <p:stCondLst>
                                            <p:cond delay="0"/>
                                          </p:stCondLst>
                                        </p:cTn>
                                        <p:tgtEl>
                                          <p:spTgt spid="928"/>
                                        </p:tgtEl>
                                        <p:attrNameLst>
                                          <p:attrName>style.visibility</p:attrName>
                                        </p:attrNameLst>
                                      </p:cBhvr>
                                      <p:to>
                                        <p:strVal val="visible"/>
                                      </p:to>
                                    </p:set>
                                    <p:animEffect transition="in" filter="fade">
                                      <p:cBhvr>
                                        <p:cTn id="106" dur="500"/>
                                        <p:tgtEl>
                                          <p:spTgt spid="9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771"/>
        <p:cNvGrpSpPr/>
        <p:nvPr/>
      </p:nvGrpSpPr>
      <p:grpSpPr>
        <a:xfrm>
          <a:off x="0" y="0"/>
          <a:ext cx="0" cy="0"/>
          <a:chOff x="0" y="0"/>
          <a:chExt cx="0" cy="0"/>
        </a:xfrm>
      </p:grpSpPr>
      <p:sp>
        <p:nvSpPr>
          <p:cNvPr id="10" name="Google Shape;1133;p92">
            <a:extLst>
              <a:ext uri="{FF2B5EF4-FFF2-40B4-BE49-F238E27FC236}">
                <a16:creationId xmlns:a16="http://schemas.microsoft.com/office/drawing/2014/main" id="{766CAC5F-BBC0-ABF5-7AEB-D6CDC9DEC406}"/>
              </a:ext>
            </a:extLst>
          </p:cNvPr>
          <p:cNvSpPr txBox="1">
            <a:spLocks noGrp="1"/>
          </p:cNvSpPr>
          <p:nvPr>
            <p:ph type="title"/>
            <p:custDataLst>
              <p:tags r:id="rId1"/>
            </p:custDataLst>
          </p:nvPr>
        </p:nvSpPr>
        <p:spPr>
          <a:xfrm>
            <a:off x="3606842" y="482238"/>
            <a:ext cx="5029200" cy="1259259"/>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chemeClr val="dk1"/>
              </a:buClr>
              <a:buSzPct val="111111"/>
              <a:buFont typeface="Calibri"/>
              <a:buNone/>
            </a:pPr>
            <a:r>
              <a:rPr lang="fr-FR" sz="4200" b="1" dirty="0"/>
              <a:t>Exercice</a:t>
            </a:r>
            <a:r>
              <a:rPr lang="fr-FR" sz="4200" dirty="0"/>
              <a:t> : </a:t>
            </a:r>
            <a:br>
              <a:rPr lang="fr-FR" sz="4200" dirty="0"/>
            </a:br>
            <a:r>
              <a:rPr lang="fr-FR" sz="4200" dirty="0"/>
              <a:t>Trouvez l’Élément activé</a:t>
            </a:r>
            <a:endParaRPr dirty="0"/>
          </a:p>
        </p:txBody>
      </p:sp>
      <p:sp>
        <p:nvSpPr>
          <p:cNvPr id="16" name="ZoneTexte 15">
            <a:extLst>
              <a:ext uri="{FF2B5EF4-FFF2-40B4-BE49-F238E27FC236}">
                <a16:creationId xmlns:a16="http://schemas.microsoft.com/office/drawing/2014/main" id="{89C93F96-9327-F752-4496-D7B468DEE782}"/>
              </a:ext>
            </a:extLst>
          </p:cNvPr>
          <p:cNvSpPr txBox="1"/>
          <p:nvPr>
            <p:custDataLst>
              <p:tags r:id="rId2"/>
            </p:custDataLst>
          </p:nvPr>
        </p:nvSpPr>
        <p:spPr>
          <a:xfrm>
            <a:off x="2404782" y="3300311"/>
            <a:ext cx="2657475" cy="1615827"/>
          </a:xfrm>
          <a:prstGeom prst="rect">
            <a:avLst/>
          </a:prstGeom>
          <a:noFill/>
        </p:spPr>
        <p:txBody>
          <a:bodyPr wrap="square">
            <a:spAutoFit/>
          </a:bodyPr>
          <a:lstStyle/>
          <a:p>
            <a:pPr marL="0" marR="0" lvl="0" indent="0" algn="l" defTabSz="914400" rtl="0" eaLnBrk="1" fontAlgn="auto" latinLnBrk="0" hangingPunct="1">
              <a:lnSpc>
                <a:spcPct val="90000"/>
              </a:lnSpc>
              <a:spcBef>
                <a:spcPts val="0"/>
              </a:spcBef>
              <a:spcAft>
                <a:spcPts val="0"/>
              </a:spcAft>
              <a:buClr>
                <a:srgbClr val="000000"/>
              </a:buClr>
              <a:buSzPts val="2200"/>
              <a:buFont typeface="Arial"/>
              <a:buNone/>
              <a:tabLst/>
              <a:defRPr/>
            </a:pPr>
            <a:r>
              <a:rPr kumimoji="0" lang="fr-FR" sz="2200" b="0" i="0" u="none" strike="noStrike" kern="0" cap="none" spc="0" normalizeH="0" baseline="0" noProof="0" dirty="0">
                <a:ln>
                  <a:noFill/>
                </a:ln>
                <a:solidFill>
                  <a:srgbClr val="000000"/>
                </a:solidFill>
                <a:effectLst/>
                <a:uLnTx/>
                <a:uFillTx/>
                <a:latin typeface="Calibri"/>
                <a:ea typeface="Calibri"/>
                <a:cs typeface="Calibri"/>
                <a:sym typeface="Calibri"/>
              </a:rPr>
              <a:t>En sous-groupe, à tour de rôle, chacun va lire une saynète se trouvant sur ces cartes digitales</a:t>
            </a:r>
            <a:endParaRPr kumimoji="0" lang="fr-FR" sz="28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17" name="Google Shape;1775;p142">
            <a:extLst>
              <a:ext uri="{FF2B5EF4-FFF2-40B4-BE49-F238E27FC236}">
                <a16:creationId xmlns:a16="http://schemas.microsoft.com/office/drawing/2014/main" id="{8C8F8054-CE28-8684-480E-9E3D082CCF3F}"/>
              </a:ext>
            </a:extLst>
          </p:cNvPr>
          <p:cNvSpPr/>
          <p:nvPr>
            <p:custDataLst>
              <p:tags r:id="rId3"/>
            </p:custDataLst>
          </p:nvPr>
        </p:nvSpPr>
        <p:spPr>
          <a:xfrm>
            <a:off x="3999648" y="1741497"/>
            <a:ext cx="4243589" cy="18288"/>
          </a:xfrm>
          <a:custGeom>
            <a:avLst/>
            <a:gdLst/>
            <a:ahLst/>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9" name="ZoneTexte 18">
            <a:extLst>
              <a:ext uri="{FF2B5EF4-FFF2-40B4-BE49-F238E27FC236}">
                <a16:creationId xmlns:a16="http://schemas.microsoft.com/office/drawing/2014/main" id="{5A05DE5D-ABF7-BFBA-5901-AF3D6F19B75B}"/>
              </a:ext>
            </a:extLst>
          </p:cNvPr>
          <p:cNvSpPr txBox="1"/>
          <p:nvPr>
            <p:custDataLst>
              <p:tags r:id="rId4"/>
            </p:custDataLst>
          </p:nvPr>
        </p:nvSpPr>
        <p:spPr>
          <a:xfrm>
            <a:off x="7137209" y="3300311"/>
            <a:ext cx="2477861" cy="1615827"/>
          </a:xfrm>
          <a:prstGeom prst="rect">
            <a:avLst/>
          </a:prstGeom>
          <a:noFill/>
        </p:spPr>
        <p:txBody>
          <a:bodyPr wrap="square">
            <a:spAutoFit/>
          </a:bodyPr>
          <a:lstStyle/>
          <a:p>
            <a:pPr marL="0" marR="0" lvl="0" indent="0" algn="r" defTabSz="914400" rtl="0" eaLnBrk="1" fontAlgn="auto" latinLnBrk="0" hangingPunct="1">
              <a:lnSpc>
                <a:spcPct val="90000"/>
              </a:lnSpc>
              <a:spcBef>
                <a:spcPts val="1000"/>
              </a:spcBef>
              <a:spcAft>
                <a:spcPts val="0"/>
              </a:spcAft>
              <a:buClr>
                <a:srgbClr val="000000"/>
              </a:buClr>
              <a:buSzPts val="2200"/>
              <a:buFont typeface="Arial"/>
              <a:buNone/>
              <a:tabLst/>
              <a:defRPr/>
            </a:pPr>
            <a:r>
              <a:rPr kumimoji="0" lang="fr-FR" sz="2200" b="0" i="0" u="none" strike="noStrike" kern="0" cap="none" spc="0" normalizeH="0" baseline="0" noProof="0" dirty="0">
                <a:ln>
                  <a:noFill/>
                </a:ln>
                <a:solidFill>
                  <a:srgbClr val="000000"/>
                </a:solidFill>
                <a:effectLst/>
                <a:uLnTx/>
                <a:uFillTx/>
                <a:latin typeface="Calibri"/>
                <a:ea typeface="Calibri"/>
                <a:cs typeface="Calibri"/>
                <a:sym typeface="Calibri"/>
              </a:rPr>
              <a:t>Les autres membres du groupe devront deviner quel est l’</a:t>
            </a:r>
            <a:r>
              <a:rPr lang="fr-FR" sz="2200" dirty="0">
                <a:latin typeface="Calibri"/>
                <a:ea typeface="Calibri"/>
                <a:cs typeface="Calibri"/>
                <a:sym typeface="Calibri"/>
              </a:rPr>
              <a:t>élément de personnalité</a:t>
            </a:r>
            <a:endParaRPr kumimoji="0" lang="fr-FR" sz="28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pic>
        <p:nvPicPr>
          <p:cNvPr id="21" name="Graphique 20" descr="Badge 1 avec un remplissage uni">
            <a:extLst>
              <a:ext uri="{FF2B5EF4-FFF2-40B4-BE49-F238E27FC236}">
                <a16:creationId xmlns:a16="http://schemas.microsoft.com/office/drawing/2014/main" id="{EB29AB3F-8FF5-ED4B-35F2-884AF6D63A0C}"/>
              </a:ext>
            </a:extLst>
          </p:cNvPr>
          <p:cNvPicPr>
            <a:picLocks noChangeAspect="1"/>
          </p:cNvPicPr>
          <p:nvPr>
            <p:custDataLst>
              <p:tags r:id="rId5"/>
            </p:custDataLst>
          </p:nvPr>
        </p:nvPicPr>
        <p:blipFill>
          <a:blip r:embed="rId20">
            <a:extLst>
              <a:ext uri="{96DAC541-7B7A-43D3-8B79-37D633B846F1}">
                <asvg:svgBlip xmlns:asvg="http://schemas.microsoft.com/office/drawing/2016/SVG/main" r:embed="rId21"/>
              </a:ext>
            </a:extLst>
          </a:blip>
          <a:stretch>
            <a:fillRect/>
          </a:stretch>
        </p:blipFill>
        <p:spPr>
          <a:xfrm>
            <a:off x="1030331" y="2238375"/>
            <a:ext cx="914400" cy="914400"/>
          </a:xfrm>
          <a:prstGeom prst="rect">
            <a:avLst/>
          </a:prstGeom>
        </p:spPr>
      </p:pic>
      <p:pic>
        <p:nvPicPr>
          <p:cNvPr id="23" name="Graphique 22" descr="Badge avec un remplissage uni">
            <a:extLst>
              <a:ext uri="{FF2B5EF4-FFF2-40B4-BE49-F238E27FC236}">
                <a16:creationId xmlns:a16="http://schemas.microsoft.com/office/drawing/2014/main" id="{A42CAFD8-4116-E6F7-635C-D3B8AF9645F2}"/>
              </a:ext>
            </a:extLst>
          </p:cNvPr>
          <p:cNvPicPr>
            <a:picLocks noChangeAspect="1"/>
          </p:cNvPicPr>
          <p:nvPr>
            <p:custDataLst>
              <p:tags r:id="rId6"/>
            </p:custDataLst>
          </p:nvPr>
        </p:nvPicPr>
        <p:blipFill>
          <a:blip r:embed="rId22">
            <a:extLst>
              <a:ext uri="{96DAC541-7B7A-43D3-8B79-37D633B846F1}">
                <asvg:svgBlip xmlns:asvg="http://schemas.microsoft.com/office/drawing/2016/SVG/main" r:embed="rId23"/>
              </a:ext>
            </a:extLst>
          </a:blip>
          <a:stretch>
            <a:fillRect/>
          </a:stretch>
        </p:blipFill>
        <p:spPr>
          <a:xfrm>
            <a:off x="1008561" y="3622125"/>
            <a:ext cx="914400" cy="914400"/>
          </a:xfrm>
          <a:prstGeom prst="rect">
            <a:avLst/>
          </a:prstGeom>
        </p:spPr>
      </p:pic>
      <p:pic>
        <p:nvPicPr>
          <p:cNvPr id="25" name="Graphique 24" descr="Badge 3 avec un remplissage uni">
            <a:extLst>
              <a:ext uri="{FF2B5EF4-FFF2-40B4-BE49-F238E27FC236}">
                <a16:creationId xmlns:a16="http://schemas.microsoft.com/office/drawing/2014/main" id="{F63AB276-E83E-5153-08DA-4CB41405550B}"/>
              </a:ext>
            </a:extLst>
          </p:cNvPr>
          <p:cNvPicPr>
            <a:picLocks noChangeAspect="1"/>
          </p:cNvPicPr>
          <p:nvPr>
            <p:custDataLst>
              <p:tags r:id="rId7"/>
            </p:custDataLst>
          </p:nvPr>
        </p:nvPicPr>
        <p:blipFill>
          <a:blip r:embed="rId24">
            <a:extLst>
              <a:ext uri="{96DAC541-7B7A-43D3-8B79-37D633B846F1}">
                <asvg:svgBlip xmlns:asvg="http://schemas.microsoft.com/office/drawing/2016/SVG/main" r:embed="rId25"/>
              </a:ext>
            </a:extLst>
          </a:blip>
          <a:stretch>
            <a:fillRect/>
          </a:stretch>
        </p:blipFill>
        <p:spPr>
          <a:xfrm>
            <a:off x="10134597" y="3622125"/>
            <a:ext cx="914400" cy="914400"/>
          </a:xfrm>
          <a:prstGeom prst="rect">
            <a:avLst/>
          </a:prstGeom>
        </p:spPr>
      </p:pic>
      <p:pic>
        <p:nvPicPr>
          <p:cNvPr id="27" name="Graphique 26" descr="Badge 5 avec un remplissage uni">
            <a:extLst>
              <a:ext uri="{FF2B5EF4-FFF2-40B4-BE49-F238E27FC236}">
                <a16:creationId xmlns:a16="http://schemas.microsoft.com/office/drawing/2014/main" id="{9764F52D-8EFF-6D5E-C8DD-15E0A1CE2E6E}"/>
              </a:ext>
            </a:extLst>
          </p:cNvPr>
          <p:cNvPicPr>
            <a:picLocks noChangeAspect="1"/>
          </p:cNvPicPr>
          <p:nvPr>
            <p:custDataLst>
              <p:tags r:id="rId8"/>
            </p:custDataLst>
          </p:nvPr>
        </p:nvPicPr>
        <p:blipFill>
          <a:blip r:embed="rId26">
            <a:extLst>
              <a:ext uri="{96DAC541-7B7A-43D3-8B79-37D633B846F1}">
                <asvg:svgBlip xmlns:asvg="http://schemas.microsoft.com/office/drawing/2016/SVG/main" r:embed="rId27"/>
              </a:ext>
            </a:extLst>
          </a:blip>
          <a:stretch>
            <a:fillRect/>
          </a:stretch>
        </p:blipFill>
        <p:spPr>
          <a:xfrm>
            <a:off x="5664242" y="2412997"/>
            <a:ext cx="914400" cy="914400"/>
          </a:xfrm>
          <a:prstGeom prst="rect">
            <a:avLst/>
          </a:prstGeom>
        </p:spPr>
      </p:pic>
      <p:pic>
        <p:nvPicPr>
          <p:cNvPr id="29" name="Graphique 28" descr="Badge 4 avec un remplissage uni">
            <a:extLst>
              <a:ext uri="{FF2B5EF4-FFF2-40B4-BE49-F238E27FC236}">
                <a16:creationId xmlns:a16="http://schemas.microsoft.com/office/drawing/2014/main" id="{24747C4B-69F1-EC73-E4BD-EB14782E938D}"/>
              </a:ext>
            </a:extLst>
          </p:cNvPr>
          <p:cNvPicPr>
            <a:picLocks noChangeAspect="1"/>
          </p:cNvPicPr>
          <p:nvPr>
            <p:custDataLst>
              <p:tags r:id="rId9"/>
            </p:custDataLst>
          </p:nvPr>
        </p:nvPicPr>
        <p:blipFill>
          <a:blip r:embed="rId28">
            <a:extLst>
              <a:ext uri="{96DAC541-7B7A-43D3-8B79-37D633B846F1}">
                <asvg:svgBlip xmlns:asvg="http://schemas.microsoft.com/office/drawing/2016/SVG/main" r:embed="rId29"/>
              </a:ext>
            </a:extLst>
          </a:blip>
          <a:stretch>
            <a:fillRect/>
          </a:stretch>
        </p:blipFill>
        <p:spPr>
          <a:xfrm>
            <a:off x="10134597" y="2296567"/>
            <a:ext cx="914400" cy="914400"/>
          </a:xfrm>
          <a:prstGeom prst="rect">
            <a:avLst/>
          </a:prstGeom>
        </p:spPr>
      </p:pic>
      <p:sp>
        <p:nvSpPr>
          <p:cNvPr id="30" name="Rectangle 29">
            <a:extLst>
              <a:ext uri="{FF2B5EF4-FFF2-40B4-BE49-F238E27FC236}">
                <a16:creationId xmlns:a16="http://schemas.microsoft.com/office/drawing/2014/main" id="{75C16060-BA46-37F5-CD93-133B219CEFAC}"/>
              </a:ext>
            </a:extLst>
          </p:cNvPr>
          <p:cNvSpPr/>
          <p:nvPr>
            <p:custDataLst>
              <p:tags r:id="rId10"/>
            </p:custDataLst>
          </p:nvPr>
        </p:nvSpPr>
        <p:spPr>
          <a:xfrm>
            <a:off x="2399479" y="1041762"/>
            <a:ext cx="1271726" cy="2381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5" name="Image 34">
            <a:extLst>
              <a:ext uri="{FF2B5EF4-FFF2-40B4-BE49-F238E27FC236}">
                <a16:creationId xmlns:a16="http://schemas.microsoft.com/office/drawing/2014/main" id="{9A917D14-10FE-979B-716B-8785FBB75EE6}"/>
              </a:ext>
            </a:extLst>
          </p:cNvPr>
          <p:cNvPicPr>
            <a:picLocks noChangeAspect="1"/>
          </p:cNvPicPr>
          <p:nvPr>
            <p:custDataLst>
              <p:tags r:id="rId11"/>
            </p:custDataLst>
          </p:nvPr>
        </p:nvPicPr>
        <p:blipFill>
          <a:blip r:embed="rId30"/>
          <a:stretch>
            <a:fillRect/>
          </a:stretch>
        </p:blipFill>
        <p:spPr>
          <a:xfrm>
            <a:off x="7887642" y="2305030"/>
            <a:ext cx="976993" cy="976993"/>
          </a:xfrm>
          <a:prstGeom prst="rect">
            <a:avLst/>
          </a:prstGeom>
        </p:spPr>
      </p:pic>
      <p:pic>
        <p:nvPicPr>
          <p:cNvPr id="36" name="Image 35">
            <a:extLst>
              <a:ext uri="{FF2B5EF4-FFF2-40B4-BE49-F238E27FC236}">
                <a16:creationId xmlns:a16="http://schemas.microsoft.com/office/drawing/2014/main" id="{699567E6-BD7D-0ECD-E9BF-79D2C9FF7462}"/>
              </a:ext>
            </a:extLst>
          </p:cNvPr>
          <p:cNvPicPr>
            <a:picLocks noChangeAspect="1"/>
          </p:cNvPicPr>
          <p:nvPr>
            <p:custDataLst>
              <p:tags r:id="rId12"/>
            </p:custDataLst>
          </p:nvPr>
        </p:nvPicPr>
        <p:blipFill>
          <a:blip r:embed="rId31"/>
          <a:stretch>
            <a:fillRect/>
          </a:stretch>
        </p:blipFill>
        <p:spPr>
          <a:xfrm>
            <a:off x="3245023" y="2323318"/>
            <a:ext cx="976993" cy="976993"/>
          </a:xfrm>
          <a:prstGeom prst="rect">
            <a:avLst/>
          </a:prstGeom>
        </p:spPr>
      </p:pic>
      <p:pic>
        <p:nvPicPr>
          <p:cNvPr id="1026" name="Picture 2" descr="Code QR">
            <a:extLst>
              <a:ext uri="{FF2B5EF4-FFF2-40B4-BE49-F238E27FC236}">
                <a16:creationId xmlns:a16="http://schemas.microsoft.com/office/drawing/2014/main" id="{91C00597-0593-CB3B-6F7B-6DEF75A4FA83}"/>
              </a:ext>
            </a:extLst>
          </p:cNvPr>
          <p:cNvPicPr>
            <a:picLocks noChangeAspect="1" noChangeArrowheads="1"/>
          </p:cNvPicPr>
          <p:nvPr>
            <p:custDataLst>
              <p:tags r:id="rId13"/>
            </p:custDataLst>
          </p:nvPr>
        </p:nvPicPr>
        <p:blipFill>
          <a:blip r:embed="rId32">
            <a:extLst>
              <a:ext uri="{28A0092B-C50C-407E-A947-70E740481C1C}">
                <a14:useLocalDpi xmlns:a14="http://schemas.microsoft.com/office/drawing/2010/main" val="0"/>
              </a:ext>
            </a:extLst>
          </a:blip>
          <a:srcRect/>
          <a:stretch>
            <a:fillRect/>
          </a:stretch>
        </p:blipFill>
        <p:spPr bwMode="auto">
          <a:xfrm>
            <a:off x="680553" y="452094"/>
            <a:ext cx="1697154" cy="169715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ode QR">
            <a:extLst>
              <a:ext uri="{FF2B5EF4-FFF2-40B4-BE49-F238E27FC236}">
                <a16:creationId xmlns:a16="http://schemas.microsoft.com/office/drawing/2014/main" id="{F3C63CF6-BE81-BD42-A33D-19EA6F0B41FA}"/>
              </a:ext>
            </a:extLst>
          </p:cNvPr>
          <p:cNvPicPr>
            <a:picLocks noChangeAspect="1" noChangeArrowheads="1"/>
          </p:cNvPicPr>
          <p:nvPr>
            <p:custDataLst>
              <p:tags r:id="rId14"/>
            </p:custDataLst>
          </p:nvPr>
        </p:nvPicPr>
        <p:blipFill>
          <a:blip r:embed="rId33">
            <a:extLst>
              <a:ext uri="{28A0092B-C50C-407E-A947-70E740481C1C}">
                <a14:useLocalDpi xmlns:a14="http://schemas.microsoft.com/office/drawing/2010/main" val="0"/>
              </a:ext>
            </a:extLst>
          </a:blip>
          <a:srcRect/>
          <a:stretch>
            <a:fillRect/>
          </a:stretch>
        </p:blipFill>
        <p:spPr bwMode="auto">
          <a:xfrm>
            <a:off x="680553" y="4625652"/>
            <a:ext cx="1695581" cy="1695581"/>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a:extLst>
              <a:ext uri="{FF2B5EF4-FFF2-40B4-BE49-F238E27FC236}">
                <a16:creationId xmlns:a16="http://schemas.microsoft.com/office/drawing/2014/main" id="{BFAEB37B-38A0-8587-10C7-D66F016D48B5}"/>
              </a:ext>
            </a:extLst>
          </p:cNvPr>
          <p:cNvPicPr>
            <a:picLocks noChangeAspect="1"/>
          </p:cNvPicPr>
          <p:nvPr>
            <p:custDataLst>
              <p:tags r:id="rId15"/>
            </p:custDataLst>
          </p:nvPr>
        </p:nvPicPr>
        <p:blipFill>
          <a:blip r:embed="rId34"/>
          <a:stretch>
            <a:fillRect/>
          </a:stretch>
        </p:blipFill>
        <p:spPr>
          <a:xfrm>
            <a:off x="9744006" y="4625652"/>
            <a:ext cx="1695582" cy="1695582"/>
          </a:xfrm>
          <a:prstGeom prst="rect">
            <a:avLst/>
          </a:prstGeom>
        </p:spPr>
      </p:pic>
      <p:pic>
        <p:nvPicPr>
          <p:cNvPr id="6" name="Image 5">
            <a:extLst>
              <a:ext uri="{FF2B5EF4-FFF2-40B4-BE49-F238E27FC236}">
                <a16:creationId xmlns:a16="http://schemas.microsoft.com/office/drawing/2014/main" id="{DB4BC423-BECD-7118-926D-4B864747330F}"/>
              </a:ext>
            </a:extLst>
          </p:cNvPr>
          <p:cNvPicPr>
            <a:picLocks noChangeAspect="1"/>
          </p:cNvPicPr>
          <p:nvPr>
            <p:custDataLst>
              <p:tags r:id="rId16"/>
            </p:custDataLst>
          </p:nvPr>
        </p:nvPicPr>
        <p:blipFill>
          <a:blip r:embed="rId35"/>
          <a:stretch>
            <a:fillRect/>
          </a:stretch>
        </p:blipFill>
        <p:spPr>
          <a:xfrm>
            <a:off x="9744006" y="452094"/>
            <a:ext cx="1695582" cy="1695582"/>
          </a:xfrm>
          <a:prstGeom prst="rect">
            <a:avLst/>
          </a:prstGeom>
        </p:spPr>
      </p:pic>
      <p:pic>
        <p:nvPicPr>
          <p:cNvPr id="1030" name="Picture 6" descr="Code QR">
            <a:extLst>
              <a:ext uri="{FF2B5EF4-FFF2-40B4-BE49-F238E27FC236}">
                <a16:creationId xmlns:a16="http://schemas.microsoft.com/office/drawing/2014/main" id="{E99AFD55-014E-C731-B791-20CC7CB375A0}"/>
              </a:ext>
            </a:extLst>
          </p:cNvPr>
          <p:cNvPicPr>
            <a:picLocks noChangeAspect="1" noChangeArrowheads="1"/>
          </p:cNvPicPr>
          <p:nvPr>
            <p:custDataLst>
              <p:tags r:id="rId17"/>
            </p:custDataLst>
          </p:nvPr>
        </p:nvPicPr>
        <p:blipFill>
          <a:blip r:embed="rId36">
            <a:extLst>
              <a:ext uri="{28A0092B-C50C-407E-A947-70E740481C1C}">
                <a14:useLocalDpi xmlns:a14="http://schemas.microsoft.com/office/drawing/2010/main" val="0"/>
              </a:ext>
            </a:extLst>
          </a:blip>
          <a:srcRect/>
          <a:stretch>
            <a:fillRect/>
          </a:stretch>
        </p:blipFill>
        <p:spPr bwMode="auto">
          <a:xfrm>
            <a:off x="5248209" y="3429000"/>
            <a:ext cx="1695582" cy="16955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19154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976"/>
        <p:cNvGrpSpPr/>
        <p:nvPr/>
      </p:nvGrpSpPr>
      <p:grpSpPr>
        <a:xfrm>
          <a:off x="0" y="0"/>
          <a:ext cx="0" cy="0"/>
          <a:chOff x="0" y="0"/>
          <a:chExt cx="0" cy="0"/>
        </a:xfrm>
      </p:grpSpPr>
      <p:sp>
        <p:nvSpPr>
          <p:cNvPr id="977" name="Google Shape;977;p78"/>
          <p:cNvSpPr txBox="1">
            <a:spLocks noGrp="1"/>
          </p:cNvSpPr>
          <p:nvPr>
            <p:ph type="title"/>
            <p:custDataLst>
              <p:tags r:id="rId1"/>
            </p:custDataLst>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a:t>Perceptions</a:t>
            </a:r>
            <a:endParaRPr/>
          </a:p>
        </p:txBody>
      </p:sp>
      <p:graphicFrame>
        <p:nvGraphicFramePr>
          <p:cNvPr id="978" name="Google Shape;978;p78"/>
          <p:cNvGraphicFramePr/>
          <p:nvPr>
            <p:custDataLst>
              <p:tags r:id="rId2"/>
            </p:custDataLst>
            <p:extLst>
              <p:ext uri="{D42A27DB-BD31-4B8C-83A1-F6EECF244321}">
                <p14:modId xmlns:p14="http://schemas.microsoft.com/office/powerpoint/2010/main" val="652188541"/>
              </p:ext>
            </p:extLst>
          </p:nvPr>
        </p:nvGraphicFramePr>
        <p:xfrm>
          <a:off x="312983" y="1216970"/>
          <a:ext cx="11267375" cy="5280225"/>
        </p:xfrm>
        <a:graphic>
          <a:graphicData uri="http://schemas.openxmlformats.org/drawingml/2006/table">
            <a:tbl>
              <a:tblPr>
                <a:noFill/>
                <a:tableStyleId>{B891859A-EAB1-49D7-BB16-3B73DBD8C131}</a:tableStyleId>
              </a:tblPr>
              <a:tblGrid>
                <a:gridCol w="1736750">
                  <a:extLst>
                    <a:ext uri="{9D8B030D-6E8A-4147-A177-3AD203B41FA5}">
                      <a16:colId xmlns:a16="http://schemas.microsoft.com/office/drawing/2014/main" val="20000"/>
                    </a:ext>
                  </a:extLst>
                </a:gridCol>
                <a:gridCol w="1816525">
                  <a:extLst>
                    <a:ext uri="{9D8B030D-6E8A-4147-A177-3AD203B41FA5}">
                      <a16:colId xmlns:a16="http://schemas.microsoft.com/office/drawing/2014/main" val="20001"/>
                    </a:ext>
                  </a:extLst>
                </a:gridCol>
                <a:gridCol w="2638875">
                  <a:extLst>
                    <a:ext uri="{9D8B030D-6E8A-4147-A177-3AD203B41FA5}">
                      <a16:colId xmlns:a16="http://schemas.microsoft.com/office/drawing/2014/main" val="20002"/>
                    </a:ext>
                  </a:extLst>
                </a:gridCol>
                <a:gridCol w="1804250">
                  <a:extLst>
                    <a:ext uri="{9D8B030D-6E8A-4147-A177-3AD203B41FA5}">
                      <a16:colId xmlns:a16="http://schemas.microsoft.com/office/drawing/2014/main" val="20003"/>
                    </a:ext>
                  </a:extLst>
                </a:gridCol>
                <a:gridCol w="1571050">
                  <a:extLst>
                    <a:ext uri="{9D8B030D-6E8A-4147-A177-3AD203B41FA5}">
                      <a16:colId xmlns:a16="http://schemas.microsoft.com/office/drawing/2014/main" val="20004"/>
                    </a:ext>
                  </a:extLst>
                </a:gridCol>
                <a:gridCol w="1699925">
                  <a:extLst>
                    <a:ext uri="{9D8B030D-6E8A-4147-A177-3AD203B41FA5}">
                      <a16:colId xmlns:a16="http://schemas.microsoft.com/office/drawing/2014/main" val="20005"/>
                    </a:ext>
                  </a:extLst>
                </a:gridCol>
              </a:tblGrid>
              <a:tr h="383225">
                <a:tc>
                  <a:txBody>
                    <a:bodyPr/>
                    <a:lstStyle/>
                    <a:p>
                      <a:pPr marL="0" marR="0" lvl="0" indent="0" algn="ctr" rtl="0">
                        <a:lnSpc>
                          <a:spcPct val="100000"/>
                        </a:lnSpc>
                        <a:spcBef>
                          <a:spcPts val="0"/>
                        </a:spcBef>
                        <a:spcAft>
                          <a:spcPts val="0"/>
                        </a:spcAft>
                        <a:buClr>
                          <a:srgbClr val="000000"/>
                        </a:buClr>
                        <a:buSzPts val="1600"/>
                        <a:buFont typeface="Arial"/>
                        <a:buNone/>
                      </a:pPr>
                      <a:r>
                        <a:rPr lang="fr-FR" sz="1600" b="1" u="none" strike="noStrike" cap="none" dirty="0"/>
                        <a:t>ÉMOTION</a:t>
                      </a:r>
                      <a:endParaRPr sz="1800" b="1" u="none" strike="noStrike" cap="none" dirty="0">
                        <a:latin typeface="Times New Roman"/>
                        <a:ea typeface="Times New Roman"/>
                        <a:cs typeface="Times New Roman"/>
                        <a:sym typeface="Times New Roman"/>
                      </a:endParaRPr>
                    </a:p>
                  </a:txBody>
                  <a:tcPr marL="18950" marR="18950"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F9A09"/>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fr-FR" sz="1600" b="1" u="none" strike="noStrike" cap="none" dirty="0"/>
                        <a:t>PERCEPTION PENSÉE</a:t>
                      </a:r>
                      <a:endParaRPr sz="1800" b="1" u="none" strike="noStrike" cap="none" dirty="0"/>
                    </a:p>
                  </a:txBody>
                  <a:tcPr marL="18950" marR="18950"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7DEFD"/>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fr-FR" sz="1600" b="1" u="none" strike="noStrike" cap="none"/>
                        <a:t>OPINION</a:t>
                      </a:r>
                      <a:endParaRPr sz="1800" b="1" u="none" strike="noStrike" cap="none"/>
                    </a:p>
                  </a:txBody>
                  <a:tcPr marL="18950" marR="18950"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B76AFF"/>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fr-FR" sz="1600" b="1" u="none" strike="noStrike" cap="none"/>
                        <a:t>IMAGIN’ACTION</a:t>
                      </a:r>
                      <a:endParaRPr sz="1800" b="1" u="none" strike="noStrike" cap="none"/>
                    </a:p>
                  </a:txBody>
                  <a:tcPr marL="18950" marR="18950"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00D0B1"/>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fr-FR" sz="1600" b="1" u="none" strike="noStrike" cap="none"/>
                        <a:t> ACTION</a:t>
                      </a:r>
                      <a:endParaRPr sz="1800" b="1" u="none" strike="noStrike" cap="none"/>
                    </a:p>
                  </a:txBody>
                  <a:tcPr marL="18950" marR="18950"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04567"/>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fr-FR" sz="1600" b="1" u="none" strike="noStrike" cap="none" dirty="0"/>
                        <a:t> RÉACTION</a:t>
                      </a:r>
                      <a:endParaRPr sz="1800" b="1" u="none" strike="noStrike" cap="none" dirty="0"/>
                    </a:p>
                  </a:txBody>
                  <a:tcPr marL="18950" marR="18950"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DF89"/>
                    </a:solidFill>
                  </a:tcPr>
                </a:tc>
                <a:extLst>
                  <a:ext uri="{0D108BD9-81ED-4DB2-BD59-A6C34878D82A}">
                    <a16:rowId xmlns:a16="http://schemas.microsoft.com/office/drawing/2014/main" val="10000"/>
                  </a:ext>
                </a:extLst>
              </a:tr>
              <a:tr h="4897000">
                <a:tc>
                  <a:txBody>
                    <a:bodyPr/>
                    <a:lstStyle/>
                    <a:p>
                      <a:pPr marL="0" marR="0" lvl="0" indent="0" algn="l" rtl="0">
                        <a:lnSpc>
                          <a:spcPct val="100000"/>
                        </a:lnSpc>
                        <a:spcBef>
                          <a:spcPts val="0"/>
                        </a:spcBef>
                        <a:spcAft>
                          <a:spcPts val="0"/>
                        </a:spcAft>
                        <a:buClr>
                          <a:srgbClr val="000000"/>
                        </a:buClr>
                        <a:buSzPts val="1100"/>
                        <a:buFont typeface="Arial"/>
                        <a:buNone/>
                      </a:pPr>
                      <a:r>
                        <a:rPr lang="fr-FR" sz="1100" b="1" u="none" strike="noStrike" cap="none" dirty="0">
                          <a:solidFill>
                            <a:schemeClr val="dk1"/>
                          </a:solidFill>
                        </a:rPr>
                        <a:t>VERBES</a:t>
                      </a:r>
                      <a:r>
                        <a:rPr lang="fr-FR" sz="1100" u="none" strike="noStrike" cap="none" dirty="0">
                          <a:solidFill>
                            <a:schemeClr val="dk1"/>
                          </a:solidFill>
                        </a:rPr>
                        <a:t> : Sentir, goûter, ressentir, recevoir, apprécier, gâter, donner, partager, émouvoir, éprouver, toucher, écouter, faire plaisir, impressionner, entourer, combler, coopérer, accompagner, aider, percevoir, aimer, étouffer, échanger.</a:t>
                      </a:r>
                      <a:br>
                        <a:rPr lang="fr-FR" sz="1100" u="none" strike="noStrike" cap="none" dirty="0">
                          <a:solidFill>
                            <a:schemeClr val="dk1"/>
                          </a:solidFill>
                        </a:rPr>
                      </a:br>
                      <a:br>
                        <a:rPr lang="fr-FR" sz="1100" u="none" strike="noStrike" cap="none" dirty="0">
                          <a:solidFill>
                            <a:schemeClr val="dk1"/>
                          </a:solidFill>
                        </a:rPr>
                      </a:br>
                      <a:r>
                        <a:rPr lang="fr-FR" sz="1100" b="1" u="none" strike="noStrike" cap="none" dirty="0">
                          <a:solidFill>
                            <a:schemeClr val="dk1"/>
                          </a:solidFill>
                        </a:rPr>
                        <a:t>MOTS</a:t>
                      </a:r>
                      <a:r>
                        <a:rPr lang="fr-FR" sz="1100" u="none" strike="noStrike" cap="none" dirty="0">
                          <a:solidFill>
                            <a:schemeClr val="dk1"/>
                          </a:solidFill>
                        </a:rPr>
                        <a:t> : Feeling, peur, écoute, fragilité, impressions, sensible, bienveillance, confiance, intimité, plaisir, ravi, déstabilisé, perturbé, peur, joie, colère, dégoût, jalousie.</a:t>
                      </a:r>
                      <a:br>
                        <a:rPr lang="fr-FR" sz="1100" u="none" strike="noStrike" cap="none" dirty="0">
                          <a:solidFill>
                            <a:schemeClr val="dk1"/>
                          </a:solidFill>
                        </a:rPr>
                      </a:br>
                      <a:br>
                        <a:rPr lang="fr-FR" sz="1100" u="none" strike="noStrike" cap="none" dirty="0">
                          <a:solidFill>
                            <a:schemeClr val="dk1"/>
                          </a:solidFill>
                        </a:rPr>
                      </a:br>
                      <a:r>
                        <a:rPr lang="fr-FR" sz="1100" b="1" u="none" strike="noStrike" cap="none" dirty="0">
                          <a:solidFill>
                            <a:schemeClr val="dk1"/>
                          </a:solidFill>
                        </a:rPr>
                        <a:t>EXPRESSIONS</a:t>
                      </a:r>
                      <a:r>
                        <a:rPr lang="fr-FR" sz="1100" u="none" strike="noStrike" cap="none" dirty="0">
                          <a:solidFill>
                            <a:schemeClr val="dk1"/>
                          </a:solidFill>
                        </a:rPr>
                        <a:t> : "Loin des yeux, loin du cœur", "à fleur de peau", "je ne le sens pas", "la première impression est t</a:t>
                      </a:r>
                      <a:r>
                        <a:rPr lang="fr-FR" sz="1100" u="none" strike="noStrike" cap="none" dirty="0"/>
                        <a:t>oujours</a:t>
                      </a:r>
                      <a:r>
                        <a:rPr lang="fr-FR" sz="1100" u="none" strike="noStrike" cap="none" dirty="0">
                          <a:solidFill>
                            <a:schemeClr val="dk1"/>
                          </a:solidFill>
                        </a:rPr>
                        <a:t> la bonne ».</a:t>
                      </a:r>
                      <a:endParaRPr sz="1200" u="none" strike="noStrike" cap="none" dirty="0">
                        <a:solidFill>
                          <a:schemeClr val="dk1"/>
                        </a:solidFill>
                        <a:latin typeface="Times New Roman"/>
                        <a:ea typeface="Times New Roman"/>
                        <a:cs typeface="Times New Roman"/>
                        <a:sym typeface="Times New Roman"/>
                      </a:endParaRPr>
                    </a:p>
                  </a:txBody>
                  <a:tcPr marL="18950" marR="18950"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fr-FR" sz="1100" b="1" u="none" strike="noStrike" cap="none" dirty="0">
                          <a:solidFill>
                            <a:schemeClr val="dk1"/>
                          </a:solidFill>
                        </a:rPr>
                        <a:t>VERBES</a:t>
                      </a:r>
                      <a:r>
                        <a:rPr lang="fr-FR" sz="1100" u="none" strike="noStrike" cap="none" dirty="0">
                          <a:solidFill>
                            <a:schemeClr val="dk1"/>
                          </a:solidFill>
                        </a:rPr>
                        <a:t> : Approfondir, analyser, rassembler des infos, déduire, expertiser, prouver, détailler, faire des hypothèses, décrire, vérifier, clarifier, fiabiliser (PVT), auditer, contrôler (PVT), planifier, calculer, organiser, comparer.</a:t>
                      </a:r>
                      <a:br>
                        <a:rPr lang="fr-FR" sz="1100" u="none" strike="noStrike" cap="none" dirty="0">
                          <a:solidFill>
                            <a:schemeClr val="dk1"/>
                          </a:solidFill>
                        </a:rPr>
                      </a:br>
                      <a:br>
                        <a:rPr lang="fr-FR" sz="1100" u="none" strike="noStrike" cap="none" dirty="0">
                          <a:solidFill>
                            <a:schemeClr val="dk1"/>
                          </a:solidFill>
                        </a:rPr>
                      </a:br>
                      <a:r>
                        <a:rPr lang="fr-FR" sz="1100" b="1" u="none" strike="noStrike" cap="none" dirty="0">
                          <a:solidFill>
                            <a:schemeClr val="dk1"/>
                          </a:solidFill>
                        </a:rPr>
                        <a:t>MOTS</a:t>
                      </a:r>
                      <a:r>
                        <a:rPr lang="fr-FR" sz="1100" u="none" strike="noStrike" cap="none" dirty="0">
                          <a:solidFill>
                            <a:schemeClr val="dk1"/>
                          </a:solidFill>
                        </a:rPr>
                        <a:t> : Clair, déduction, complet, objectivité, précis, exhaustif, expert, détaillé, imprécis, fiable (PVT), logique, objectif, rationnel, analytique, indicateur, factuel, cartésien, fouillé, processus, capacité, responsabilité.</a:t>
                      </a:r>
                      <a:br>
                        <a:rPr lang="fr-FR" sz="1100" u="none" strike="noStrike" cap="none" dirty="0">
                          <a:solidFill>
                            <a:schemeClr val="dk1"/>
                          </a:solidFill>
                        </a:rPr>
                      </a:br>
                      <a:br>
                        <a:rPr lang="fr-FR" sz="1100" u="none" strike="noStrike" cap="none" dirty="0">
                          <a:solidFill>
                            <a:schemeClr val="dk1"/>
                          </a:solidFill>
                        </a:rPr>
                      </a:br>
                      <a:r>
                        <a:rPr lang="fr-FR" sz="1100" b="1" u="none" strike="noStrike" cap="none" dirty="0">
                          <a:solidFill>
                            <a:schemeClr val="dk1"/>
                          </a:solidFill>
                        </a:rPr>
                        <a:t>EXPRESSIONS</a:t>
                      </a:r>
                      <a:r>
                        <a:rPr lang="fr-FR" sz="1100" u="none" strike="noStrike" cap="none" dirty="0">
                          <a:solidFill>
                            <a:schemeClr val="dk1"/>
                          </a:solidFill>
                        </a:rPr>
                        <a:t> : "CQFD", "les faits, rien que les faits", "ce qui se conçoit bien s'énonce clairement", "les mots donnent à la pensée son sens le plus juste et le plus vrai", "pourquoi on serait drôle ? on n'est pas payé pour".</a:t>
                      </a:r>
                      <a:endParaRPr sz="1200" u="none" strike="noStrike" cap="none" dirty="0">
                        <a:solidFill>
                          <a:schemeClr val="dk1"/>
                        </a:solidFill>
                        <a:latin typeface="Times New Roman"/>
                        <a:ea typeface="Times New Roman"/>
                        <a:cs typeface="Times New Roman"/>
                        <a:sym typeface="Times New Roman"/>
                      </a:endParaRPr>
                    </a:p>
                  </a:txBody>
                  <a:tcPr marL="18950" marR="18950"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fr-FR" sz="1100" b="1" u="none" strike="noStrike" cap="none" dirty="0">
                          <a:solidFill>
                            <a:schemeClr val="dk1"/>
                          </a:solidFill>
                        </a:rPr>
                        <a:t>VERBES</a:t>
                      </a:r>
                      <a:r>
                        <a:rPr lang="fr-FR" sz="1100" u="none" strike="noStrike" cap="none" dirty="0">
                          <a:solidFill>
                            <a:schemeClr val="dk1"/>
                          </a:solidFill>
                        </a:rPr>
                        <a:t> : Fiabiliser, contrôler, féliciter, croire, suggérer, assumer, bâtir, construire, observer.</a:t>
                      </a:r>
                      <a:br>
                        <a:rPr lang="fr-FR" sz="1100" u="none" strike="noStrike" cap="none" dirty="0">
                          <a:solidFill>
                            <a:schemeClr val="dk1"/>
                          </a:solidFill>
                        </a:rPr>
                      </a:br>
                      <a:br>
                        <a:rPr lang="fr-FR" sz="1100" u="none" strike="noStrike" cap="none" dirty="0">
                          <a:solidFill>
                            <a:schemeClr val="dk1"/>
                          </a:solidFill>
                        </a:rPr>
                      </a:br>
                      <a:r>
                        <a:rPr lang="fr-FR" sz="1100" b="1" u="none" strike="noStrike" cap="none" dirty="0">
                          <a:solidFill>
                            <a:schemeClr val="dk1"/>
                          </a:solidFill>
                        </a:rPr>
                        <a:t>MOTS</a:t>
                      </a:r>
                      <a:r>
                        <a:rPr lang="fr-FR" sz="1100" u="none" strike="noStrike" cap="none" dirty="0">
                          <a:solidFill>
                            <a:schemeClr val="dk1"/>
                          </a:solidFill>
                        </a:rPr>
                        <a:t> : Preuve, fiable, opposable, véridique, confiance, convaincu, valeurs, bon choix, persuadé, mon expérience, respect, clairement, capacité, responsabilité, essentiel, opinions, processus, convictions, croyance, principes, éthique, déontologie, fondamental, crucial, règle, engagement, implication, stratégie, pouvoir, exemplarité, consciencieux, dévoué, loyauté, trahison, méfiance.</a:t>
                      </a:r>
                      <a:br>
                        <a:rPr lang="fr-FR" sz="1100" u="none" strike="noStrike" cap="none" dirty="0">
                          <a:solidFill>
                            <a:schemeClr val="dk1"/>
                          </a:solidFill>
                        </a:rPr>
                      </a:br>
                      <a:br>
                        <a:rPr lang="fr-FR" sz="1100" u="none" strike="noStrike" cap="none" dirty="0">
                          <a:solidFill>
                            <a:schemeClr val="dk1"/>
                          </a:solidFill>
                        </a:rPr>
                      </a:br>
                      <a:r>
                        <a:rPr lang="fr-FR" sz="1100" b="1" u="none" strike="noStrike" cap="none" dirty="0">
                          <a:solidFill>
                            <a:schemeClr val="dk1"/>
                          </a:solidFill>
                        </a:rPr>
                        <a:t>EXPRESSIONS</a:t>
                      </a:r>
                      <a:r>
                        <a:rPr lang="fr-FR" sz="1100" u="none" strike="noStrike" cap="none" dirty="0">
                          <a:solidFill>
                            <a:schemeClr val="dk1"/>
                          </a:solidFill>
                        </a:rPr>
                        <a:t> :  "Je crois ce que je vois", "les mots donnent à la pensée son sens le plus juste et le plus vrai", "la preuve par l'image", "quand on te frappe la joue droite, tend la joue gauche", "je sais de quoi je parle", "défendre son opinion", "être au clair", "qui aime bien, châtie bien", "loi du talion", "c'est en forgeant qu'on devient forgeron", "pourquoi on serait drôle, on n'est pas payé pour", "je devais voir ça de mes propres yeux", "je suis un homme de parole ».</a:t>
                      </a:r>
                      <a:endParaRPr sz="1200" u="none" strike="noStrike" cap="none" dirty="0">
                        <a:solidFill>
                          <a:schemeClr val="dk1"/>
                        </a:solidFill>
                        <a:latin typeface="Times New Roman"/>
                        <a:ea typeface="Times New Roman"/>
                        <a:cs typeface="Times New Roman"/>
                        <a:sym typeface="Times New Roman"/>
                      </a:endParaRPr>
                    </a:p>
                  </a:txBody>
                  <a:tcPr marL="18950" marR="18950"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fr-FR" sz="1100" b="1" u="none" strike="noStrike" cap="none" dirty="0">
                          <a:solidFill>
                            <a:schemeClr val="dk1"/>
                          </a:solidFill>
                        </a:rPr>
                        <a:t>VERBES</a:t>
                      </a:r>
                      <a:r>
                        <a:rPr lang="fr-FR" sz="1100" u="none" strike="noStrike" cap="none" dirty="0">
                          <a:solidFill>
                            <a:schemeClr val="dk1"/>
                          </a:solidFill>
                        </a:rPr>
                        <a:t> : Oser ?, j'imagine, si… je pourrais, j'écoute, j'attends, faire un choix ?, méditer, réfléchir, prendre de la hauteur.</a:t>
                      </a:r>
                      <a:br>
                        <a:rPr lang="fr-FR" sz="1100" u="none" strike="noStrike" cap="none" dirty="0">
                          <a:solidFill>
                            <a:schemeClr val="dk1"/>
                          </a:solidFill>
                        </a:rPr>
                      </a:br>
                      <a:br>
                        <a:rPr lang="fr-FR" sz="1100" u="none" strike="noStrike" cap="none" dirty="0">
                          <a:solidFill>
                            <a:schemeClr val="dk1"/>
                          </a:solidFill>
                        </a:rPr>
                      </a:br>
                      <a:r>
                        <a:rPr lang="fr-FR" sz="1100" b="1" u="none" strike="noStrike" cap="none" dirty="0">
                          <a:solidFill>
                            <a:schemeClr val="dk1"/>
                          </a:solidFill>
                        </a:rPr>
                        <a:t>MOTS</a:t>
                      </a:r>
                      <a:r>
                        <a:rPr lang="fr-FR" sz="1100" u="none" strike="noStrike" cap="none" dirty="0">
                          <a:solidFill>
                            <a:schemeClr val="dk1"/>
                          </a:solidFill>
                        </a:rPr>
                        <a:t> : Tranquillement, tel niveau de profondeur, hypothèse, pourquoi pas ?, peut-être, calme, clairvoyance, globalité, vision, SILENCES.</a:t>
                      </a:r>
                      <a:br>
                        <a:rPr lang="fr-FR" sz="1100" u="none" strike="noStrike" cap="none" dirty="0">
                          <a:solidFill>
                            <a:schemeClr val="dk1"/>
                          </a:solidFill>
                        </a:rPr>
                      </a:br>
                      <a:br>
                        <a:rPr lang="fr-FR" sz="1100" u="none" strike="noStrike" cap="none" dirty="0">
                          <a:solidFill>
                            <a:schemeClr val="dk1"/>
                          </a:solidFill>
                        </a:rPr>
                      </a:br>
                      <a:r>
                        <a:rPr lang="fr-FR" sz="1100" b="1" u="none" strike="noStrike" cap="none" dirty="0">
                          <a:solidFill>
                            <a:schemeClr val="dk1"/>
                          </a:solidFill>
                        </a:rPr>
                        <a:t>EXPRESSIONS</a:t>
                      </a:r>
                      <a:r>
                        <a:rPr lang="fr-FR" sz="1100" u="none" strike="noStrike" cap="none" dirty="0">
                          <a:solidFill>
                            <a:schemeClr val="dk1"/>
                          </a:solidFill>
                        </a:rPr>
                        <a:t> : </a:t>
                      </a:r>
                      <a:r>
                        <a:rPr lang="fr-FR" sz="1100" u="none" strike="noStrike" cap="none" dirty="0"/>
                        <a:t>“</a:t>
                      </a:r>
                      <a:r>
                        <a:rPr lang="fr-FR" sz="1100" u="none" strike="noStrike" cap="none" dirty="0">
                          <a:solidFill>
                            <a:schemeClr val="dk1"/>
                          </a:solidFill>
                        </a:rPr>
                        <a:t>Laisser le temps au temps</a:t>
                      </a:r>
                      <a:r>
                        <a:rPr lang="fr-FR" sz="1100" u="none" strike="noStrike" cap="none" dirty="0"/>
                        <a:t>”</a:t>
                      </a:r>
                      <a:r>
                        <a:rPr lang="fr-FR" sz="1100" u="none" strike="noStrike" cap="none" dirty="0">
                          <a:solidFill>
                            <a:schemeClr val="dk1"/>
                          </a:solidFill>
                        </a:rPr>
                        <a:t>, </a:t>
                      </a:r>
                      <a:r>
                        <a:rPr lang="fr-FR" sz="1100" u="none" strike="noStrike" cap="none" dirty="0"/>
                        <a:t>“</a:t>
                      </a:r>
                      <a:r>
                        <a:rPr lang="fr-FR" sz="1100" u="none" strike="noStrike" cap="none" dirty="0">
                          <a:solidFill>
                            <a:schemeClr val="dk1"/>
                          </a:solidFill>
                        </a:rPr>
                        <a:t>Paris ne s'est pas fait en un jour</a:t>
                      </a:r>
                      <a:r>
                        <a:rPr lang="fr-FR" sz="1100" u="none" strike="noStrike" cap="none" dirty="0"/>
                        <a:t>”</a:t>
                      </a:r>
                      <a:r>
                        <a:rPr lang="fr-FR" sz="1100" u="none" strike="noStrike" cap="none" dirty="0">
                          <a:solidFill>
                            <a:schemeClr val="dk1"/>
                          </a:solidFill>
                        </a:rPr>
                        <a:t>, </a:t>
                      </a:r>
                      <a:r>
                        <a:rPr lang="fr-FR" sz="1100" u="none" strike="noStrike" cap="none" dirty="0"/>
                        <a:t>“</a:t>
                      </a:r>
                      <a:r>
                        <a:rPr lang="fr-FR" sz="1100" u="none" strike="noStrike" cap="none" dirty="0">
                          <a:solidFill>
                            <a:schemeClr val="dk1"/>
                          </a:solidFill>
                        </a:rPr>
                        <a:t>réfléchir avant d'agir</a:t>
                      </a:r>
                      <a:r>
                        <a:rPr lang="fr-FR" sz="1100" u="none" strike="noStrike" cap="none" dirty="0"/>
                        <a:t>”</a:t>
                      </a:r>
                      <a:r>
                        <a:rPr lang="fr-FR" sz="1100" u="none" strike="noStrike" cap="none" dirty="0">
                          <a:solidFill>
                            <a:schemeClr val="dk1"/>
                          </a:solidFill>
                        </a:rPr>
                        <a:t>, </a:t>
                      </a:r>
                      <a:r>
                        <a:rPr lang="fr-FR" sz="1100" u="none" strike="noStrike" cap="none" dirty="0"/>
                        <a:t>“</a:t>
                      </a:r>
                      <a:r>
                        <a:rPr lang="fr-FR" sz="1100" u="none" strike="noStrike" cap="none" dirty="0">
                          <a:solidFill>
                            <a:schemeClr val="dk1"/>
                          </a:solidFill>
                        </a:rPr>
                        <a:t>être ou ne pas être</a:t>
                      </a:r>
                      <a:r>
                        <a:rPr lang="fr-FR" sz="1100" u="none" strike="noStrike" cap="none" dirty="0"/>
                        <a:t>”</a:t>
                      </a:r>
                      <a:r>
                        <a:rPr lang="fr-FR" sz="1100" u="none" strike="noStrike" cap="none" dirty="0">
                          <a:solidFill>
                            <a:schemeClr val="dk1"/>
                          </a:solidFill>
                        </a:rPr>
                        <a:t>, </a:t>
                      </a:r>
                      <a:r>
                        <a:rPr lang="fr-FR" sz="1100" u="none" strike="noStrike" cap="none" dirty="0"/>
                        <a:t>“</a:t>
                      </a:r>
                      <a:r>
                        <a:rPr lang="fr-FR" sz="1100" u="none" strike="noStrike" cap="none" dirty="0">
                          <a:solidFill>
                            <a:schemeClr val="dk1"/>
                          </a:solidFill>
                        </a:rPr>
                        <a:t>je est un autre", "vivons heureux vivons cachés</a:t>
                      </a:r>
                      <a:r>
                        <a:rPr lang="fr-FR" sz="1100" u="none" strike="noStrike" cap="none" dirty="0"/>
                        <a:t>”</a:t>
                      </a:r>
                      <a:r>
                        <a:rPr lang="fr-FR" sz="1100" u="none" strike="noStrike" cap="none" dirty="0">
                          <a:solidFill>
                            <a:schemeClr val="dk1"/>
                          </a:solidFill>
                        </a:rPr>
                        <a:t>, "ça arrive", "une idée m'est venue"</a:t>
                      </a:r>
                      <a:endParaRPr sz="1200" u="none" strike="noStrike" cap="none" dirty="0">
                        <a:solidFill>
                          <a:schemeClr val="dk1"/>
                        </a:solidFill>
                        <a:latin typeface="Times New Roman"/>
                        <a:ea typeface="Times New Roman"/>
                        <a:cs typeface="Times New Roman"/>
                        <a:sym typeface="Times New Roman"/>
                      </a:endParaRPr>
                    </a:p>
                  </a:txBody>
                  <a:tcPr marL="18950" marR="18950"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fr-FR" sz="1100" b="1" u="none" strike="noStrike" cap="none" dirty="0">
                          <a:solidFill>
                            <a:schemeClr val="dk1"/>
                          </a:solidFill>
                        </a:rPr>
                        <a:t>VERBES</a:t>
                      </a:r>
                      <a:r>
                        <a:rPr lang="fr-FR" sz="1100" u="none" strike="noStrike" cap="none" dirty="0">
                          <a:solidFill>
                            <a:schemeClr val="dk1"/>
                          </a:solidFill>
                        </a:rPr>
                        <a:t> : Faire, aller, foncer, prendre, décider, trancher, choisir, négocier, risquer, tenter, oser, lâcher, accélérer, avancer, agir, servir, vouloir, tester, expérimenter.</a:t>
                      </a:r>
                      <a:br>
                        <a:rPr lang="fr-FR" sz="1100" u="none" strike="noStrike" cap="none" dirty="0">
                          <a:solidFill>
                            <a:schemeClr val="dk1"/>
                          </a:solidFill>
                        </a:rPr>
                      </a:br>
                      <a:br>
                        <a:rPr lang="fr-FR" sz="1100" u="none" strike="noStrike" cap="none" dirty="0">
                          <a:solidFill>
                            <a:schemeClr val="dk1"/>
                          </a:solidFill>
                        </a:rPr>
                      </a:br>
                      <a:r>
                        <a:rPr lang="fr-FR" sz="1100" b="1" u="none" strike="noStrike" cap="none" dirty="0">
                          <a:solidFill>
                            <a:schemeClr val="dk1"/>
                          </a:solidFill>
                        </a:rPr>
                        <a:t>MOTS</a:t>
                      </a:r>
                      <a:r>
                        <a:rPr lang="fr-FR" sz="1100" u="none" strike="noStrike" cap="none" dirty="0">
                          <a:solidFill>
                            <a:schemeClr val="dk1"/>
                          </a:solidFill>
                        </a:rPr>
                        <a:t> : Vite, fort, puissance, risque, défis, challenge, instinct.</a:t>
                      </a:r>
                      <a:br>
                        <a:rPr lang="fr-FR" sz="1100" u="none" strike="noStrike" cap="none" dirty="0">
                          <a:solidFill>
                            <a:schemeClr val="dk1"/>
                          </a:solidFill>
                        </a:rPr>
                      </a:br>
                      <a:br>
                        <a:rPr lang="fr-FR" sz="1100" u="none" strike="noStrike" cap="none" dirty="0">
                          <a:solidFill>
                            <a:schemeClr val="dk1"/>
                          </a:solidFill>
                        </a:rPr>
                      </a:br>
                      <a:r>
                        <a:rPr lang="fr-FR" sz="1100" b="1" u="none" strike="noStrike" cap="none" dirty="0">
                          <a:solidFill>
                            <a:schemeClr val="dk1"/>
                          </a:solidFill>
                        </a:rPr>
                        <a:t>EXPRESSIONS</a:t>
                      </a:r>
                      <a:r>
                        <a:rPr lang="fr-FR" sz="1100" u="none" strike="noStrike" cap="none" dirty="0">
                          <a:solidFill>
                            <a:schemeClr val="dk1"/>
                          </a:solidFill>
                        </a:rPr>
                        <a:t> : "Lâche tes coups", "t'occupe pas de la couleur des signaux, mets du charbon", "démarre, on verra après", "</a:t>
                      </a:r>
                      <a:r>
                        <a:rPr lang="fr-FR" sz="1100" u="none" strike="noStrike" cap="none" dirty="0"/>
                        <a:t>f</a:t>
                      </a:r>
                      <a:r>
                        <a:rPr lang="fr-FR" sz="1100" u="none" strike="noStrike" cap="none" dirty="0">
                          <a:solidFill>
                            <a:schemeClr val="dk1"/>
                          </a:solidFill>
                        </a:rPr>
                        <a:t>ais simple".</a:t>
                      </a:r>
                      <a:endParaRPr sz="1200" u="none" strike="noStrike" cap="none" dirty="0">
                        <a:solidFill>
                          <a:schemeClr val="dk1"/>
                        </a:solidFill>
                        <a:latin typeface="Times New Roman"/>
                        <a:ea typeface="Times New Roman"/>
                        <a:cs typeface="Times New Roman"/>
                        <a:sym typeface="Times New Roman"/>
                      </a:endParaRPr>
                    </a:p>
                  </a:txBody>
                  <a:tcPr marL="18950" marR="18950"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fr-FR" sz="1100" b="1" u="none" strike="noStrike" cap="none" dirty="0"/>
                        <a:t>VERBES</a:t>
                      </a:r>
                      <a:r>
                        <a:rPr lang="fr-FR" sz="1100" u="none" strike="noStrike" cap="none" dirty="0"/>
                        <a:t> : Détester, réagir, adorer, détester, kiffer, créer, jouer, s'amuser, envie, se marrer, picorer, emmerder, s'en taper, provoquer, choquer, tester, aimer, laisser faire.</a:t>
                      </a:r>
                      <a:br>
                        <a:rPr lang="fr-FR" sz="1100" u="none" strike="noStrike" cap="none" dirty="0"/>
                      </a:br>
                      <a:br>
                        <a:rPr lang="fr-FR" sz="1100" u="none" strike="noStrike" cap="none" dirty="0"/>
                      </a:br>
                      <a:r>
                        <a:rPr lang="fr-FR" sz="1100" b="1" u="none" strike="noStrike" cap="none" dirty="0"/>
                        <a:t>MOTS</a:t>
                      </a:r>
                      <a:r>
                        <a:rPr lang="fr-FR" sz="1100" u="none" strike="noStrike" cap="none" dirty="0"/>
                        <a:t> : Truc, machin, bidule, super, top, génial, hein, quoi, copain, cool, chiant, non, pas envie, pourquoi, trop bien, fun, oui mais, </a:t>
                      </a:r>
                      <a:r>
                        <a:rPr lang="fr-FR" sz="1100" u="none" strike="noStrike" cap="none" dirty="0" err="1"/>
                        <a:t>wahou</a:t>
                      </a:r>
                      <a:r>
                        <a:rPr lang="fr-FR" sz="1100" u="none" strike="noStrike" cap="none" dirty="0"/>
                        <a:t>.</a:t>
                      </a:r>
                      <a:br>
                        <a:rPr lang="fr-FR" sz="1100" u="none" strike="noStrike" cap="none" dirty="0"/>
                      </a:br>
                      <a:br>
                        <a:rPr lang="fr-FR" sz="1100" u="none" strike="noStrike" cap="none" dirty="0"/>
                      </a:br>
                      <a:r>
                        <a:rPr lang="fr-FR" sz="1100" b="1" u="none" strike="noStrike" cap="none" dirty="0"/>
                        <a:t>EXPRESSIONS</a:t>
                      </a:r>
                      <a:r>
                        <a:rPr lang="fr-FR" sz="1100" u="none" strike="noStrike" cap="none" dirty="0"/>
                        <a:t> : “Carpe diem”, “demain sera un autre jour”, “ne pas me forcer”.</a:t>
                      </a:r>
                      <a:endParaRPr sz="1200" u="none" strike="noStrike" cap="none" dirty="0">
                        <a:latin typeface="Times New Roman"/>
                        <a:ea typeface="Times New Roman"/>
                        <a:cs typeface="Times New Roman"/>
                        <a:sym typeface="Times New Roman"/>
                      </a:endParaRPr>
                    </a:p>
                  </a:txBody>
                  <a:tcPr marL="18950" marR="18950"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82"/>
        <p:cNvGrpSpPr/>
        <p:nvPr/>
      </p:nvGrpSpPr>
      <p:grpSpPr>
        <a:xfrm>
          <a:off x="0" y="0"/>
          <a:ext cx="0" cy="0"/>
          <a:chOff x="0" y="0"/>
          <a:chExt cx="0" cy="0"/>
        </a:xfrm>
      </p:grpSpPr>
      <p:sp>
        <p:nvSpPr>
          <p:cNvPr id="983" name="Google Shape;983;p79"/>
          <p:cNvSpPr/>
          <p:nvPr>
            <p:custDataLst>
              <p:tags r:id="rId1"/>
            </p:custDataLst>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984" name="Google Shape;984;p79"/>
          <p:cNvSpPr txBox="1">
            <a:spLocks noGrp="1"/>
          </p:cNvSpPr>
          <p:nvPr>
            <p:ph type="title"/>
            <p:custDataLst>
              <p:tags r:id="rId2"/>
            </p:custDataLst>
          </p:nvPr>
        </p:nvSpPr>
        <p:spPr>
          <a:xfrm>
            <a:off x="640080" y="325369"/>
            <a:ext cx="4368602" cy="1956841"/>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200"/>
              <a:buFont typeface="Calibri"/>
              <a:buNone/>
            </a:pPr>
            <a:r>
              <a:rPr lang="fr-FR" sz="4200" b="1"/>
              <a:t>Exercice</a:t>
            </a:r>
            <a:r>
              <a:rPr lang="fr-FR" sz="4200"/>
              <a:t> : Communiquez face à un collectif</a:t>
            </a:r>
            <a:endParaRPr sz="4200"/>
          </a:p>
        </p:txBody>
      </p:sp>
      <p:sp>
        <p:nvSpPr>
          <p:cNvPr id="985" name="Google Shape;985;p79"/>
          <p:cNvSpPr/>
          <p:nvPr>
            <p:custDataLst>
              <p:tags r:id="rId3"/>
            </p:custDataLst>
          </p:nvPr>
        </p:nvSpPr>
        <p:spPr>
          <a:xfrm>
            <a:off x="640080" y="2586994"/>
            <a:ext cx="3474720" cy="18288"/>
          </a:xfrm>
          <a:custGeom>
            <a:avLst/>
            <a:gdLst/>
            <a:ahLst/>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986" name="Google Shape;986;p79"/>
          <p:cNvSpPr txBox="1"/>
          <p:nvPr>
            <p:custDataLst>
              <p:tags r:id="rId4"/>
            </p:custDataLst>
          </p:nvPr>
        </p:nvSpPr>
        <p:spPr>
          <a:xfrm>
            <a:off x="640081" y="2872899"/>
            <a:ext cx="2611072" cy="1605316"/>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0000"/>
              </a:buClr>
              <a:buSzPts val="2600"/>
              <a:buFont typeface="Arial"/>
              <a:buNone/>
            </a:pPr>
            <a:r>
              <a:rPr lang="fr-FR" sz="2600" b="0" i="0" u="none" strike="noStrike" cap="none" dirty="0">
                <a:solidFill>
                  <a:schemeClr val="dk1"/>
                </a:solidFill>
                <a:latin typeface="Calibri"/>
                <a:ea typeface="Calibri"/>
                <a:cs typeface="Calibri"/>
                <a:sym typeface="Calibri"/>
              </a:rPr>
              <a:t>Préparez un monologue sur un sujet de votre choix en utilisant l’ensemble des Éléments de personnalité présents en vous.</a:t>
            </a:r>
            <a:endParaRPr sz="1400" b="0" i="0" u="none" strike="noStrike" cap="none" dirty="0">
              <a:solidFill>
                <a:srgbClr val="000000"/>
              </a:solidFill>
              <a:latin typeface="Arial"/>
              <a:ea typeface="Arial"/>
              <a:cs typeface="Arial"/>
              <a:sym typeface="Arial"/>
            </a:endParaRPr>
          </a:p>
        </p:txBody>
      </p:sp>
      <p:pic>
        <p:nvPicPr>
          <p:cNvPr id="987" name="Google Shape;987;p79"/>
          <p:cNvPicPr preferRelativeResize="0"/>
          <p:nvPr>
            <p:custDataLst>
              <p:tags r:id="rId5"/>
            </p:custDataLst>
          </p:nvPr>
        </p:nvPicPr>
        <p:blipFill rotWithShape="1">
          <a:blip r:embed="rId9" cstate="email">
            <a:alphaModFix/>
            <a:extLst>
              <a:ext uri="{28A0092B-C50C-407E-A947-70E740481C1C}">
                <a14:useLocalDpi xmlns:a14="http://schemas.microsoft.com/office/drawing/2010/main"/>
              </a:ext>
            </a:extLst>
          </a:blip>
          <a:srcRect/>
          <a:stretch/>
        </p:blipFill>
        <p:spPr>
          <a:xfrm>
            <a:off x="5311702" y="10"/>
            <a:ext cx="6878775" cy="6857990"/>
          </a:xfrm>
          <a:custGeom>
            <a:avLst/>
            <a:gdLst/>
            <a:ahLst/>
            <a:cxnLst/>
            <a:rect l="l" t="t" r="r" b="b"/>
            <a:pathLst>
              <a:path w="6878775" h="6858000" extrusionOk="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ln>
            <a:noFill/>
          </a:ln>
        </p:spPr>
      </p:pic>
      <p:pic>
        <p:nvPicPr>
          <p:cNvPr id="988" name="Google Shape;988;p79"/>
          <p:cNvPicPr preferRelativeResize="0"/>
          <p:nvPr>
            <p:custDataLst>
              <p:tags r:id="rId6"/>
            </p:custDataLst>
          </p:nvPr>
        </p:nvPicPr>
        <p:blipFill rotWithShape="1">
          <a:blip r:embed="rId10">
            <a:alphaModFix/>
          </a:blip>
          <a:srcRect/>
          <a:stretch/>
        </p:blipFill>
        <p:spPr>
          <a:xfrm>
            <a:off x="3174522" y="3429000"/>
            <a:ext cx="2057500" cy="1991813"/>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86"/>
                                        </p:tgtEl>
                                        <p:attrNameLst>
                                          <p:attrName>style.visibility</p:attrName>
                                        </p:attrNameLst>
                                      </p:cBhvr>
                                      <p:to>
                                        <p:strVal val="visible"/>
                                      </p:to>
                                    </p:set>
                                    <p:animEffect transition="in" filter="fade">
                                      <p:cBhvr>
                                        <p:cTn id="7" dur="1000"/>
                                        <p:tgtEl>
                                          <p:spTgt spid="9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93"/>
        <p:cNvGrpSpPr/>
        <p:nvPr/>
      </p:nvGrpSpPr>
      <p:grpSpPr>
        <a:xfrm>
          <a:off x="0" y="0"/>
          <a:ext cx="0" cy="0"/>
          <a:chOff x="0" y="0"/>
          <a:chExt cx="0" cy="0"/>
        </a:xfrm>
      </p:grpSpPr>
      <p:sp>
        <p:nvSpPr>
          <p:cNvPr id="994" name="Google Shape;994;p80"/>
          <p:cNvSpPr/>
          <p:nvPr>
            <p:custDataLst>
              <p:tags r:id="rId1"/>
            </p:custDataLst>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995" name="Google Shape;995;p80"/>
          <p:cNvSpPr txBox="1">
            <a:spLocks noGrp="1"/>
          </p:cNvSpPr>
          <p:nvPr>
            <p:ph type="title"/>
            <p:custDataLst>
              <p:tags r:id="rId2"/>
            </p:custDataLst>
          </p:nvPr>
        </p:nvSpPr>
        <p:spPr>
          <a:xfrm>
            <a:off x="640080" y="325369"/>
            <a:ext cx="4368602" cy="1956841"/>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5000"/>
              <a:buFont typeface="Calibri"/>
              <a:buNone/>
            </a:pPr>
            <a:r>
              <a:rPr lang="fr-FR" sz="5000"/>
              <a:t>Communication Leader</a:t>
            </a:r>
            <a:endParaRPr/>
          </a:p>
        </p:txBody>
      </p:sp>
      <p:sp>
        <p:nvSpPr>
          <p:cNvPr id="996" name="Google Shape;996;p80"/>
          <p:cNvSpPr/>
          <p:nvPr>
            <p:custDataLst>
              <p:tags r:id="rId3"/>
            </p:custDataLst>
          </p:nvPr>
        </p:nvSpPr>
        <p:spPr>
          <a:xfrm>
            <a:off x="640080" y="2586994"/>
            <a:ext cx="3474720" cy="18288"/>
          </a:xfrm>
          <a:custGeom>
            <a:avLst/>
            <a:gdLst/>
            <a:ahLst/>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997" name="Google Shape;997;p80"/>
          <p:cNvPicPr preferRelativeResize="0"/>
          <p:nvPr>
            <p:custDataLst>
              <p:tags r:id="rId4"/>
            </p:custDataLst>
          </p:nvPr>
        </p:nvPicPr>
        <p:blipFill rotWithShape="1">
          <a:blip r:embed="rId8">
            <a:alphaModFix/>
          </a:blip>
          <a:srcRect l="26278" r="9528"/>
          <a:stretch/>
        </p:blipFill>
        <p:spPr>
          <a:xfrm>
            <a:off x="5311702" y="10"/>
            <a:ext cx="6878775" cy="6857990"/>
          </a:xfrm>
          <a:custGeom>
            <a:avLst/>
            <a:gdLst/>
            <a:ahLst/>
            <a:cxnLst/>
            <a:rect l="l" t="t" r="r" b="b"/>
            <a:pathLst>
              <a:path w="6878775" h="6858000" extrusionOk="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ln>
            <a:noFill/>
          </a:ln>
        </p:spPr>
      </p:pic>
      <p:pic>
        <p:nvPicPr>
          <p:cNvPr id="998" name="Google Shape;998;p80"/>
          <p:cNvPicPr preferRelativeResize="0"/>
          <p:nvPr>
            <p:custDataLst>
              <p:tags r:id="rId5"/>
            </p:custDataLst>
          </p:nvPr>
        </p:nvPicPr>
        <p:blipFill rotWithShape="1">
          <a:blip r:embed="rId9">
            <a:alphaModFix/>
          </a:blip>
          <a:srcRect/>
          <a:stretch/>
        </p:blipFill>
        <p:spPr>
          <a:xfrm>
            <a:off x="387752" y="2735729"/>
            <a:ext cx="4620930" cy="3033979"/>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995"/>
                                        </p:tgtEl>
                                        <p:attrNameLst>
                                          <p:attrName>style.visibility</p:attrName>
                                        </p:attrNameLst>
                                      </p:cBhvr>
                                      <p:to>
                                        <p:strVal val="visible"/>
                                      </p:to>
                                    </p:set>
                                    <p:animEffect transition="in" filter="fade">
                                      <p:cBhvr>
                                        <p:cTn id="7" dur="700"/>
                                        <p:tgtEl>
                                          <p:spTgt spid="9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08"/>
        <p:cNvGrpSpPr/>
        <p:nvPr/>
      </p:nvGrpSpPr>
      <p:grpSpPr>
        <a:xfrm>
          <a:off x="0" y="0"/>
          <a:ext cx="0" cy="0"/>
          <a:chOff x="0" y="0"/>
          <a:chExt cx="0" cy="0"/>
        </a:xfrm>
      </p:grpSpPr>
      <p:sp>
        <p:nvSpPr>
          <p:cNvPr id="1009" name="Google Shape;1009;p82"/>
          <p:cNvSpPr/>
          <p:nvPr>
            <p:custDataLst>
              <p:tags r:id="rId1"/>
            </p:custDataLst>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010" name="Google Shape;1010;p82"/>
          <p:cNvSpPr txBox="1">
            <a:spLocks noGrp="1"/>
          </p:cNvSpPr>
          <p:nvPr>
            <p:ph type="title"/>
            <p:custDataLst>
              <p:tags r:id="rId2"/>
            </p:custDataLst>
          </p:nvPr>
        </p:nvSpPr>
        <p:spPr>
          <a:xfrm>
            <a:off x="4853988" y="320041"/>
            <a:ext cx="6707084" cy="3892668"/>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6600"/>
              <a:buFont typeface="Calibri"/>
              <a:buNone/>
            </a:pPr>
            <a:r>
              <a:rPr lang="fr-FR" sz="6600">
                <a:solidFill>
                  <a:schemeClr val="dk1"/>
                </a:solidFill>
                <a:latin typeface="Calibri"/>
                <a:ea typeface="Calibri"/>
                <a:cs typeface="Calibri"/>
                <a:sym typeface="Calibri"/>
              </a:rPr>
              <a:t>Environnements préférentiels</a:t>
            </a:r>
            <a:endParaRPr sz="6600">
              <a:solidFill>
                <a:schemeClr val="dk1"/>
              </a:solidFill>
              <a:latin typeface="Calibri"/>
              <a:ea typeface="Calibri"/>
              <a:cs typeface="Calibri"/>
              <a:sym typeface="Calibri"/>
            </a:endParaRPr>
          </a:p>
        </p:txBody>
      </p:sp>
      <p:pic>
        <p:nvPicPr>
          <p:cNvPr id="1011" name="Google Shape;1011;p82" descr="Une image contenant LEGO, jouet&#10;&#10;Description générée automatiquement"/>
          <p:cNvPicPr preferRelativeResize="0">
            <a:picLocks noGrp="1"/>
          </p:cNvPicPr>
          <p:nvPr>
            <p:ph type="body" idx="1"/>
            <p:custDataLst>
              <p:tags r:id="rId3"/>
            </p:custDataLst>
          </p:nvPr>
        </p:nvPicPr>
        <p:blipFill rotWithShape="1">
          <a:blip r:embed="rId7">
            <a:alphaModFix/>
          </a:blip>
          <a:srcRect/>
          <a:stretch/>
        </p:blipFill>
        <p:spPr>
          <a:xfrm>
            <a:off x="320040" y="1226248"/>
            <a:ext cx="4087368" cy="4087368"/>
          </a:xfrm>
          <a:prstGeom prst="rect">
            <a:avLst/>
          </a:prstGeom>
          <a:noFill/>
          <a:ln>
            <a:noFill/>
          </a:ln>
        </p:spPr>
      </p:pic>
      <p:sp>
        <p:nvSpPr>
          <p:cNvPr id="1012" name="Google Shape;1012;p82"/>
          <p:cNvSpPr/>
          <p:nvPr>
            <p:custDataLst>
              <p:tags r:id="rId4"/>
            </p:custDataLst>
          </p:nvPr>
        </p:nvSpPr>
        <p:spPr>
          <a:xfrm>
            <a:off x="4853987" y="4409267"/>
            <a:ext cx="4243589" cy="27432"/>
          </a:xfrm>
          <a:custGeom>
            <a:avLst/>
            <a:gdLst/>
            <a:ahLst/>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accent2"/>
          </a:solidFill>
          <a:ln w="4127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017"/>
        <p:cNvGrpSpPr/>
        <p:nvPr/>
      </p:nvGrpSpPr>
      <p:grpSpPr>
        <a:xfrm>
          <a:off x="0" y="0"/>
          <a:ext cx="0" cy="0"/>
          <a:chOff x="0" y="0"/>
          <a:chExt cx="0" cy="0"/>
        </a:xfrm>
      </p:grpSpPr>
      <p:cxnSp>
        <p:nvCxnSpPr>
          <p:cNvPr id="1018" name="Google Shape;1018;p83"/>
          <p:cNvCxnSpPr>
            <a:stCxn id="1019" idx="1"/>
            <a:endCxn id="1020" idx="3"/>
          </p:cNvCxnSpPr>
          <p:nvPr>
            <p:custDataLst>
              <p:tags r:id="rId1"/>
            </p:custDataLst>
          </p:nvPr>
        </p:nvCxnSpPr>
        <p:spPr>
          <a:xfrm rot="10800000">
            <a:off x="3785153" y="3824725"/>
            <a:ext cx="4679400" cy="0"/>
          </a:xfrm>
          <a:prstGeom prst="straightConnector1">
            <a:avLst/>
          </a:prstGeom>
          <a:noFill/>
          <a:ln w="19050" cap="flat" cmpd="sng">
            <a:solidFill>
              <a:schemeClr val="dk1"/>
            </a:solidFill>
            <a:prstDash val="solid"/>
            <a:miter lim="800000"/>
            <a:headEnd type="triangle" w="med" len="med"/>
            <a:tailEnd type="triangle" w="med" len="med"/>
          </a:ln>
        </p:spPr>
      </p:cxnSp>
      <p:cxnSp>
        <p:nvCxnSpPr>
          <p:cNvPr id="1021" name="Google Shape;1021;p83"/>
          <p:cNvCxnSpPr>
            <a:stCxn id="1022" idx="2"/>
            <a:endCxn id="1023" idx="0"/>
          </p:cNvCxnSpPr>
          <p:nvPr>
            <p:custDataLst>
              <p:tags r:id="rId2"/>
            </p:custDataLst>
          </p:nvPr>
        </p:nvCxnSpPr>
        <p:spPr>
          <a:xfrm>
            <a:off x="6093119" y="1533417"/>
            <a:ext cx="0" cy="4765200"/>
          </a:xfrm>
          <a:prstGeom prst="straightConnector1">
            <a:avLst/>
          </a:prstGeom>
          <a:noFill/>
          <a:ln w="19050" cap="flat" cmpd="sng">
            <a:solidFill>
              <a:schemeClr val="dk1"/>
            </a:solidFill>
            <a:prstDash val="solid"/>
            <a:miter lim="800000"/>
            <a:headEnd type="triangle" w="med" len="med"/>
            <a:tailEnd type="triangle" w="med" len="med"/>
          </a:ln>
        </p:spPr>
      </p:cxnSp>
      <p:sp>
        <p:nvSpPr>
          <p:cNvPr id="1024" name="Google Shape;1024;p83"/>
          <p:cNvSpPr txBox="1">
            <a:spLocks noGrp="1"/>
          </p:cNvSpPr>
          <p:nvPr>
            <p:ph type="title"/>
            <p:custDataLst>
              <p:tags r:id="rId3"/>
            </p:custDataLst>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a:t>La matrice d’identification “Fondamental”</a:t>
            </a:r>
            <a:endParaRPr/>
          </a:p>
        </p:txBody>
      </p:sp>
      <p:sp>
        <p:nvSpPr>
          <p:cNvPr id="1019" name="Google Shape;1019;p83"/>
          <p:cNvSpPr txBox="1"/>
          <p:nvPr>
            <p:custDataLst>
              <p:tags r:id="rId4"/>
            </p:custDataLst>
          </p:nvPr>
        </p:nvSpPr>
        <p:spPr>
          <a:xfrm>
            <a:off x="8464553" y="3611141"/>
            <a:ext cx="1281465" cy="42716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88"/>
              <a:buFont typeface="Arial"/>
              <a:buNone/>
            </a:pPr>
            <a:r>
              <a:rPr lang="fr-FR" sz="1088" b="0" i="0" u="none" strike="noStrike" cap="none" dirty="0">
                <a:solidFill>
                  <a:schemeClr val="dk1"/>
                </a:solidFill>
                <a:latin typeface="Arial Narrow"/>
                <a:ea typeface="Arial Narrow"/>
                <a:cs typeface="Arial Narrow"/>
                <a:sym typeface="Arial Narrow"/>
              </a:rPr>
              <a:t>Orienté vers l’activité et le résultat</a:t>
            </a:r>
            <a:endParaRPr sz="1400" b="0" i="0" u="none" strike="noStrike" cap="none" dirty="0">
              <a:solidFill>
                <a:srgbClr val="000000"/>
              </a:solidFill>
              <a:latin typeface="Arial"/>
              <a:ea typeface="Arial"/>
              <a:cs typeface="Arial"/>
              <a:sym typeface="Arial"/>
            </a:endParaRPr>
          </a:p>
        </p:txBody>
      </p:sp>
      <p:sp>
        <p:nvSpPr>
          <p:cNvPr id="1020" name="Google Shape;1020;p83"/>
          <p:cNvSpPr txBox="1"/>
          <p:nvPr>
            <p:custDataLst>
              <p:tags r:id="rId5"/>
            </p:custDataLst>
          </p:nvPr>
        </p:nvSpPr>
        <p:spPr>
          <a:xfrm>
            <a:off x="2824664" y="3611141"/>
            <a:ext cx="960380" cy="427168"/>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088"/>
              <a:buFont typeface="Arial"/>
              <a:buNone/>
            </a:pPr>
            <a:r>
              <a:rPr lang="fr-FR" sz="1088" b="0" i="0" u="none" strike="noStrike" cap="none">
                <a:solidFill>
                  <a:schemeClr val="dk1"/>
                </a:solidFill>
                <a:latin typeface="Arial Narrow"/>
                <a:ea typeface="Arial Narrow"/>
                <a:cs typeface="Arial Narrow"/>
                <a:sym typeface="Arial Narrow"/>
              </a:rPr>
              <a:t>Orienté vers la relation</a:t>
            </a:r>
            <a:endParaRPr sz="1400" b="0" i="0" u="none" strike="noStrike" cap="none">
              <a:solidFill>
                <a:srgbClr val="000000"/>
              </a:solidFill>
              <a:latin typeface="Arial"/>
              <a:ea typeface="Arial"/>
              <a:cs typeface="Arial"/>
              <a:sym typeface="Arial"/>
            </a:endParaRPr>
          </a:p>
        </p:txBody>
      </p:sp>
      <p:sp>
        <p:nvSpPr>
          <p:cNvPr id="1025" name="Google Shape;1025;p83"/>
          <p:cNvSpPr txBox="1"/>
          <p:nvPr>
            <p:custDataLst>
              <p:tags r:id="rId6"/>
            </p:custDataLst>
          </p:nvPr>
        </p:nvSpPr>
        <p:spPr>
          <a:xfrm rot="-2207226">
            <a:off x="4336506" y="2581515"/>
            <a:ext cx="1153319" cy="3155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51"/>
              <a:buFont typeface="Arial"/>
              <a:buNone/>
            </a:pPr>
            <a:r>
              <a:rPr lang="fr-FR" sz="1451" b="1" i="0" u="none" strike="noStrike" cap="none">
                <a:solidFill>
                  <a:schemeClr val="dk1"/>
                </a:solidFill>
                <a:latin typeface="Arial Narrow"/>
                <a:ea typeface="Arial Narrow"/>
                <a:cs typeface="Arial Narrow"/>
                <a:sym typeface="Arial Narrow"/>
              </a:rPr>
              <a:t>Groupe</a:t>
            </a:r>
            <a:endParaRPr sz="1400" b="0" i="0" u="none" strike="noStrike" cap="none">
              <a:solidFill>
                <a:srgbClr val="000000"/>
              </a:solidFill>
              <a:latin typeface="Arial"/>
              <a:ea typeface="Arial"/>
              <a:cs typeface="Arial"/>
              <a:sym typeface="Arial"/>
            </a:endParaRPr>
          </a:p>
        </p:txBody>
      </p:sp>
      <p:sp>
        <p:nvSpPr>
          <p:cNvPr id="1026" name="Google Shape;1026;p83"/>
          <p:cNvSpPr txBox="1"/>
          <p:nvPr>
            <p:custDataLst>
              <p:tags r:id="rId7"/>
            </p:custDataLst>
          </p:nvPr>
        </p:nvSpPr>
        <p:spPr>
          <a:xfrm rot="2082791">
            <a:off x="6588429" y="2443965"/>
            <a:ext cx="1218112" cy="5388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51"/>
              <a:buFont typeface="Arial"/>
              <a:buNone/>
            </a:pPr>
            <a:r>
              <a:rPr lang="fr-FR" sz="1451" b="1" i="0" u="none" strike="noStrike" cap="none">
                <a:solidFill>
                  <a:schemeClr val="dk1"/>
                </a:solidFill>
                <a:latin typeface="Arial Narrow"/>
                <a:ea typeface="Arial Narrow"/>
                <a:cs typeface="Arial Narrow"/>
                <a:sym typeface="Arial Narrow"/>
              </a:rPr>
              <a:t>Seul ou </a:t>
            </a:r>
            <a:br>
              <a:rPr lang="fr-FR" sz="1451" b="1" i="0" u="none" strike="noStrike" cap="none">
                <a:solidFill>
                  <a:schemeClr val="dk1"/>
                </a:solidFill>
                <a:latin typeface="Arial Narrow"/>
                <a:ea typeface="Arial Narrow"/>
                <a:cs typeface="Arial Narrow"/>
                <a:sym typeface="Arial Narrow"/>
              </a:rPr>
            </a:br>
            <a:r>
              <a:rPr lang="fr-FR" sz="1451" b="1" i="0" u="none" strike="noStrike" cap="none">
                <a:solidFill>
                  <a:schemeClr val="dk1"/>
                </a:solidFill>
                <a:latin typeface="Arial Narrow"/>
                <a:ea typeface="Arial Narrow"/>
                <a:cs typeface="Arial Narrow"/>
                <a:sym typeface="Arial Narrow"/>
              </a:rPr>
              <a:t>One to One</a:t>
            </a:r>
            <a:endParaRPr sz="1400" b="0" i="0" u="none" strike="noStrike" cap="none">
              <a:solidFill>
                <a:srgbClr val="000000"/>
              </a:solidFill>
              <a:latin typeface="Arial"/>
              <a:ea typeface="Arial"/>
              <a:cs typeface="Arial"/>
              <a:sym typeface="Arial"/>
            </a:endParaRPr>
          </a:p>
        </p:txBody>
      </p:sp>
      <p:sp>
        <p:nvSpPr>
          <p:cNvPr id="1027" name="Google Shape;1027;p83"/>
          <p:cNvSpPr txBox="1"/>
          <p:nvPr>
            <p:custDataLst>
              <p:tags r:id="rId8"/>
            </p:custDataLst>
          </p:nvPr>
        </p:nvSpPr>
        <p:spPr>
          <a:xfrm rot="2377007">
            <a:off x="4096051" y="4453318"/>
            <a:ext cx="1671664" cy="3155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51"/>
              <a:buFont typeface="Arial"/>
              <a:buNone/>
            </a:pPr>
            <a:r>
              <a:rPr lang="fr-FR" sz="1451" b="1" i="0" u="none" strike="noStrike" cap="none">
                <a:solidFill>
                  <a:schemeClr val="dk1"/>
                </a:solidFill>
                <a:latin typeface="Arial Narrow"/>
                <a:ea typeface="Arial Narrow"/>
                <a:cs typeface="Arial Narrow"/>
                <a:sym typeface="Arial Narrow"/>
              </a:rPr>
              <a:t>Groupes variés</a:t>
            </a:r>
            <a:endParaRPr sz="1400" b="0" i="0" u="none" strike="noStrike" cap="none">
              <a:solidFill>
                <a:srgbClr val="000000"/>
              </a:solidFill>
              <a:latin typeface="Arial"/>
              <a:ea typeface="Arial"/>
              <a:cs typeface="Arial"/>
              <a:sym typeface="Arial"/>
            </a:endParaRPr>
          </a:p>
        </p:txBody>
      </p:sp>
      <p:sp>
        <p:nvSpPr>
          <p:cNvPr id="1028" name="Google Shape;1028;p83"/>
          <p:cNvSpPr txBox="1"/>
          <p:nvPr>
            <p:custDataLst>
              <p:tags r:id="rId9"/>
            </p:custDataLst>
          </p:nvPr>
        </p:nvSpPr>
        <p:spPr>
          <a:xfrm rot="-2442018">
            <a:off x="6897997" y="4525311"/>
            <a:ext cx="705526" cy="3155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51"/>
              <a:buFont typeface="Arial"/>
              <a:buNone/>
            </a:pPr>
            <a:r>
              <a:rPr lang="fr-FR" sz="1451" b="1" i="0" u="none" strike="noStrike" cap="none">
                <a:solidFill>
                  <a:schemeClr val="dk1"/>
                </a:solidFill>
                <a:latin typeface="Arial Narrow"/>
                <a:ea typeface="Arial Narrow"/>
                <a:cs typeface="Arial Narrow"/>
                <a:sym typeface="Arial Narrow"/>
              </a:rPr>
              <a:t>Seul</a:t>
            </a:r>
            <a:endParaRPr sz="1400" b="0" i="0" u="none" strike="noStrike" cap="none">
              <a:solidFill>
                <a:srgbClr val="000000"/>
              </a:solidFill>
              <a:latin typeface="Arial"/>
              <a:ea typeface="Arial"/>
              <a:cs typeface="Arial"/>
              <a:sym typeface="Arial"/>
            </a:endParaRPr>
          </a:p>
        </p:txBody>
      </p:sp>
      <p:sp>
        <p:nvSpPr>
          <p:cNvPr id="1022" name="Google Shape;1022;p83"/>
          <p:cNvSpPr txBox="1"/>
          <p:nvPr>
            <p:custDataLst>
              <p:tags r:id="rId10"/>
            </p:custDataLst>
          </p:nvPr>
        </p:nvSpPr>
        <p:spPr>
          <a:xfrm>
            <a:off x="5452386" y="1106249"/>
            <a:ext cx="1281465" cy="42716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88"/>
              <a:buFont typeface="Arial"/>
              <a:buNone/>
            </a:pPr>
            <a:r>
              <a:rPr lang="fr-FR" sz="1088" b="0" i="0" u="none" strike="noStrike" cap="none" dirty="0">
                <a:solidFill>
                  <a:schemeClr val="dk1"/>
                </a:solidFill>
                <a:latin typeface="Arial Narrow"/>
                <a:ea typeface="Arial Narrow"/>
                <a:cs typeface="Arial Narrow"/>
                <a:sym typeface="Arial Narrow"/>
              </a:rPr>
              <a:t>Se met </a:t>
            </a:r>
            <a:r>
              <a:rPr lang="fr-FR" sz="1088" dirty="0">
                <a:solidFill>
                  <a:schemeClr val="dk1"/>
                </a:solidFill>
                <a:latin typeface="Arial Narrow"/>
                <a:ea typeface="Arial Narrow"/>
                <a:cs typeface="Arial Narrow"/>
                <a:sym typeface="Arial Narrow"/>
              </a:rPr>
              <a:t>en </a:t>
            </a:r>
            <a:r>
              <a:rPr lang="fr-FR" sz="1088" b="0" i="0" u="none" strike="noStrike" cap="none" dirty="0">
                <a:solidFill>
                  <a:schemeClr val="dk1"/>
                </a:solidFill>
                <a:latin typeface="Arial Narrow"/>
                <a:ea typeface="Arial Narrow"/>
                <a:cs typeface="Arial Narrow"/>
                <a:sym typeface="Arial Narrow"/>
              </a:rPr>
              <a:t>action par pression interne</a:t>
            </a:r>
            <a:endParaRPr sz="1400" b="0" i="0" u="none" strike="noStrike" cap="none" dirty="0">
              <a:solidFill>
                <a:srgbClr val="000000"/>
              </a:solidFill>
              <a:latin typeface="Arial"/>
              <a:ea typeface="Arial"/>
              <a:cs typeface="Arial"/>
              <a:sym typeface="Arial"/>
            </a:endParaRPr>
          </a:p>
        </p:txBody>
      </p:sp>
      <p:sp>
        <p:nvSpPr>
          <p:cNvPr id="1023" name="Google Shape;1023;p83"/>
          <p:cNvSpPr txBox="1"/>
          <p:nvPr>
            <p:custDataLst>
              <p:tags r:id="rId11"/>
            </p:custDataLst>
          </p:nvPr>
        </p:nvSpPr>
        <p:spPr>
          <a:xfrm>
            <a:off x="5294962" y="6298690"/>
            <a:ext cx="1596311" cy="42716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88"/>
              <a:buFont typeface="Arial"/>
              <a:buNone/>
            </a:pPr>
            <a:r>
              <a:rPr lang="fr-FR" sz="1088" b="0" i="0" u="none" strike="noStrike" cap="none" dirty="0">
                <a:solidFill>
                  <a:schemeClr val="dk1"/>
                </a:solidFill>
                <a:latin typeface="Arial Narrow"/>
                <a:ea typeface="Arial Narrow"/>
                <a:cs typeface="Arial Narrow"/>
                <a:sym typeface="Arial Narrow"/>
              </a:rPr>
              <a:t>Se met </a:t>
            </a:r>
            <a:r>
              <a:rPr lang="fr-FR" sz="1088" dirty="0">
                <a:solidFill>
                  <a:schemeClr val="dk1"/>
                </a:solidFill>
                <a:latin typeface="Arial Narrow"/>
                <a:ea typeface="Arial Narrow"/>
                <a:cs typeface="Arial Narrow"/>
                <a:sym typeface="Arial Narrow"/>
              </a:rPr>
              <a:t>en </a:t>
            </a:r>
            <a:r>
              <a:rPr lang="fr-FR" sz="1088" b="0" i="0" u="none" strike="noStrike" cap="none" dirty="0">
                <a:solidFill>
                  <a:schemeClr val="dk1"/>
                </a:solidFill>
                <a:latin typeface="Arial Narrow"/>
                <a:ea typeface="Arial Narrow"/>
                <a:cs typeface="Arial Narrow"/>
                <a:sym typeface="Arial Narrow"/>
              </a:rPr>
              <a:t>action par pression externe</a:t>
            </a:r>
            <a:endParaRPr sz="1400" b="0" i="0" u="none" strike="noStrike" cap="none" dirty="0">
              <a:solidFill>
                <a:srgbClr val="000000"/>
              </a:solidFill>
              <a:latin typeface="Arial"/>
              <a:ea typeface="Arial"/>
              <a:cs typeface="Arial"/>
              <a:sym typeface="Arial"/>
            </a:endParaRPr>
          </a:p>
        </p:txBody>
      </p:sp>
      <p:pic>
        <p:nvPicPr>
          <p:cNvPr id="1029" name="Google Shape;1029;p83"/>
          <p:cNvPicPr preferRelativeResize="0"/>
          <p:nvPr>
            <p:custDataLst>
              <p:tags r:id="rId12"/>
            </p:custDataLst>
          </p:nvPr>
        </p:nvPicPr>
        <p:blipFill rotWithShape="1">
          <a:blip r:embed="rId22">
            <a:alphaModFix/>
          </a:blip>
          <a:srcRect/>
          <a:stretch/>
        </p:blipFill>
        <p:spPr>
          <a:xfrm>
            <a:off x="3673484" y="1571346"/>
            <a:ext cx="788050" cy="813707"/>
          </a:xfrm>
          <a:prstGeom prst="rect">
            <a:avLst/>
          </a:prstGeom>
          <a:noFill/>
          <a:ln>
            <a:noFill/>
          </a:ln>
        </p:spPr>
      </p:pic>
      <p:pic>
        <p:nvPicPr>
          <p:cNvPr id="1030" name="Google Shape;1030;p83"/>
          <p:cNvPicPr preferRelativeResize="0"/>
          <p:nvPr>
            <p:custDataLst>
              <p:tags r:id="rId13"/>
            </p:custDataLst>
          </p:nvPr>
        </p:nvPicPr>
        <p:blipFill rotWithShape="1">
          <a:blip r:embed="rId23">
            <a:alphaModFix/>
          </a:blip>
          <a:srcRect/>
          <a:stretch/>
        </p:blipFill>
        <p:spPr>
          <a:xfrm>
            <a:off x="7587993" y="1571346"/>
            <a:ext cx="784384" cy="791715"/>
          </a:xfrm>
          <a:prstGeom prst="rect">
            <a:avLst/>
          </a:prstGeom>
          <a:noFill/>
          <a:ln>
            <a:noFill/>
          </a:ln>
        </p:spPr>
      </p:pic>
      <p:pic>
        <p:nvPicPr>
          <p:cNvPr id="1031" name="Google Shape;1031;p83"/>
          <p:cNvPicPr preferRelativeResize="0"/>
          <p:nvPr>
            <p:custDataLst>
              <p:tags r:id="rId14"/>
            </p:custDataLst>
          </p:nvPr>
        </p:nvPicPr>
        <p:blipFill rotWithShape="1">
          <a:blip r:embed="rId24">
            <a:alphaModFix/>
          </a:blip>
          <a:srcRect/>
          <a:stretch/>
        </p:blipFill>
        <p:spPr>
          <a:xfrm>
            <a:off x="6409435" y="2880194"/>
            <a:ext cx="788050" cy="799046"/>
          </a:xfrm>
          <a:prstGeom prst="rect">
            <a:avLst/>
          </a:prstGeom>
          <a:noFill/>
          <a:ln>
            <a:noFill/>
          </a:ln>
        </p:spPr>
      </p:pic>
      <p:pic>
        <p:nvPicPr>
          <p:cNvPr id="1032" name="Google Shape;1032;p83"/>
          <p:cNvPicPr preferRelativeResize="0"/>
          <p:nvPr>
            <p:custDataLst>
              <p:tags r:id="rId15"/>
            </p:custDataLst>
          </p:nvPr>
        </p:nvPicPr>
        <p:blipFill rotWithShape="1">
          <a:blip r:embed="rId25">
            <a:alphaModFix/>
          </a:blip>
          <a:srcRect/>
          <a:stretch/>
        </p:blipFill>
        <p:spPr>
          <a:xfrm>
            <a:off x="7584327" y="5407048"/>
            <a:ext cx="788050" cy="795381"/>
          </a:xfrm>
          <a:prstGeom prst="rect">
            <a:avLst/>
          </a:prstGeom>
          <a:noFill/>
          <a:ln>
            <a:noFill/>
          </a:ln>
        </p:spPr>
      </p:pic>
      <p:pic>
        <p:nvPicPr>
          <p:cNvPr id="1033" name="Google Shape;1033;p83"/>
          <p:cNvPicPr preferRelativeResize="0"/>
          <p:nvPr>
            <p:custDataLst>
              <p:tags r:id="rId16"/>
            </p:custDataLst>
          </p:nvPr>
        </p:nvPicPr>
        <p:blipFill rotWithShape="1">
          <a:blip r:embed="rId26">
            <a:alphaModFix/>
          </a:blip>
          <a:srcRect/>
          <a:stretch/>
        </p:blipFill>
        <p:spPr>
          <a:xfrm>
            <a:off x="5698720" y="4333124"/>
            <a:ext cx="788050" cy="813707"/>
          </a:xfrm>
          <a:prstGeom prst="rect">
            <a:avLst/>
          </a:prstGeom>
          <a:noFill/>
          <a:ln>
            <a:noFill/>
          </a:ln>
        </p:spPr>
      </p:pic>
      <p:pic>
        <p:nvPicPr>
          <p:cNvPr id="1034" name="Google Shape;1034;p83"/>
          <p:cNvPicPr preferRelativeResize="0"/>
          <p:nvPr>
            <p:custDataLst>
              <p:tags r:id="rId17"/>
            </p:custDataLst>
          </p:nvPr>
        </p:nvPicPr>
        <p:blipFill rotWithShape="1">
          <a:blip r:embed="rId27">
            <a:alphaModFix/>
          </a:blip>
          <a:srcRect/>
          <a:stretch/>
        </p:blipFill>
        <p:spPr>
          <a:xfrm>
            <a:off x="3673484" y="5388722"/>
            <a:ext cx="817373" cy="813707"/>
          </a:xfrm>
          <a:prstGeom prst="rect">
            <a:avLst/>
          </a:prstGeom>
          <a:noFill/>
          <a:ln>
            <a:noFill/>
          </a:ln>
        </p:spPr>
      </p:pic>
      <p:sp>
        <p:nvSpPr>
          <p:cNvPr id="1035" name="Google Shape;1035;p83"/>
          <p:cNvSpPr txBox="1"/>
          <p:nvPr>
            <p:custDataLst>
              <p:tags r:id="rId18"/>
            </p:custDataLst>
          </p:nvPr>
        </p:nvSpPr>
        <p:spPr>
          <a:xfrm rot="-5400000">
            <a:off x="5254474" y="3022823"/>
            <a:ext cx="1488970" cy="30777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fr-FR" sz="1400" b="0" i="0" u="none" strike="noStrike" cap="none">
                <a:solidFill>
                  <a:schemeClr val="dk1"/>
                </a:solidFill>
                <a:latin typeface="Calibri"/>
                <a:ea typeface="Calibri"/>
                <a:cs typeface="Calibri"/>
                <a:sym typeface="Calibri"/>
              </a:rPr>
              <a:t>Axe des buts</a:t>
            </a:r>
            <a:endParaRPr sz="1400" b="0" i="0" u="none" strike="noStrike" cap="none">
              <a:solidFill>
                <a:srgbClr val="000000"/>
              </a:solidFill>
              <a:latin typeface="Arial"/>
              <a:ea typeface="Arial"/>
              <a:cs typeface="Arial"/>
              <a:sym typeface="Arial"/>
            </a:endParaRPr>
          </a:p>
        </p:txBody>
      </p:sp>
      <p:sp>
        <p:nvSpPr>
          <p:cNvPr id="1036" name="Google Shape;1036;p83"/>
          <p:cNvSpPr txBox="1"/>
          <p:nvPr>
            <p:custDataLst>
              <p:tags r:id="rId19"/>
            </p:custDataLst>
          </p:nvPr>
        </p:nvSpPr>
        <p:spPr>
          <a:xfrm>
            <a:off x="4226215" y="3582110"/>
            <a:ext cx="1796007" cy="30777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fr-FR" sz="1400" b="0" i="0" u="none" strike="noStrike" cap="none">
                <a:solidFill>
                  <a:schemeClr val="dk1"/>
                </a:solidFill>
                <a:latin typeface="Calibri"/>
                <a:ea typeface="Calibri"/>
                <a:cs typeface="Calibri"/>
                <a:sym typeface="Calibri"/>
              </a:rPr>
              <a:t>Axe des orientations</a:t>
            </a:r>
            <a:endParaRPr sz="1400" b="0" i="0" u="none" strike="noStrike" cap="none">
              <a:solidFill>
                <a:srgbClr val="000000"/>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1"/>
                                        </p:tgtEl>
                                        <p:attrNameLst>
                                          <p:attrName>style.visibility</p:attrName>
                                        </p:attrNameLst>
                                      </p:cBhvr>
                                      <p:to>
                                        <p:strVal val="visible"/>
                                      </p:to>
                                    </p:set>
                                    <p:animEffect transition="in" filter="fade">
                                      <p:cBhvr>
                                        <p:cTn id="7" dur="500"/>
                                        <p:tgtEl>
                                          <p:spTgt spid="1021"/>
                                        </p:tgtEl>
                                      </p:cBhvr>
                                    </p:animEffect>
                                  </p:childTnLst>
                                </p:cTn>
                              </p:par>
                              <p:par>
                                <p:cTn id="8" presetID="10" presetClass="entr" presetSubtype="0" fill="hold" nodeType="withEffect">
                                  <p:stCondLst>
                                    <p:cond delay="0"/>
                                  </p:stCondLst>
                                  <p:childTnLst>
                                    <p:set>
                                      <p:cBhvr>
                                        <p:cTn id="9" dur="1" fill="hold">
                                          <p:stCondLst>
                                            <p:cond delay="0"/>
                                          </p:stCondLst>
                                        </p:cTn>
                                        <p:tgtEl>
                                          <p:spTgt spid="1035"/>
                                        </p:tgtEl>
                                        <p:attrNameLst>
                                          <p:attrName>style.visibility</p:attrName>
                                        </p:attrNameLst>
                                      </p:cBhvr>
                                      <p:to>
                                        <p:strVal val="visible"/>
                                      </p:to>
                                    </p:set>
                                    <p:animEffect transition="in" filter="fade">
                                      <p:cBhvr>
                                        <p:cTn id="10" dur="500"/>
                                        <p:tgtEl>
                                          <p:spTgt spid="103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22"/>
                                        </p:tgtEl>
                                        <p:attrNameLst>
                                          <p:attrName>style.visibility</p:attrName>
                                        </p:attrNameLst>
                                      </p:cBhvr>
                                      <p:to>
                                        <p:strVal val="visible"/>
                                      </p:to>
                                    </p:set>
                                    <p:animEffect transition="in" filter="fade">
                                      <p:cBhvr>
                                        <p:cTn id="15" dur="500"/>
                                        <p:tgtEl>
                                          <p:spTgt spid="1022"/>
                                        </p:tgtEl>
                                      </p:cBhvr>
                                    </p:animEffect>
                                  </p:childTnLst>
                                </p:cTn>
                              </p:par>
                              <p:par>
                                <p:cTn id="16" presetID="10" presetClass="entr" presetSubtype="0" fill="hold" nodeType="withEffect">
                                  <p:stCondLst>
                                    <p:cond delay="0"/>
                                  </p:stCondLst>
                                  <p:childTnLst>
                                    <p:set>
                                      <p:cBhvr>
                                        <p:cTn id="17" dur="1" fill="hold">
                                          <p:stCondLst>
                                            <p:cond delay="0"/>
                                          </p:stCondLst>
                                        </p:cTn>
                                        <p:tgtEl>
                                          <p:spTgt spid="1023"/>
                                        </p:tgtEl>
                                        <p:attrNameLst>
                                          <p:attrName>style.visibility</p:attrName>
                                        </p:attrNameLst>
                                      </p:cBhvr>
                                      <p:to>
                                        <p:strVal val="visible"/>
                                      </p:to>
                                    </p:set>
                                    <p:animEffect transition="in" filter="fade">
                                      <p:cBhvr>
                                        <p:cTn id="18" dur="500"/>
                                        <p:tgtEl>
                                          <p:spTgt spid="102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018"/>
                                        </p:tgtEl>
                                        <p:attrNameLst>
                                          <p:attrName>style.visibility</p:attrName>
                                        </p:attrNameLst>
                                      </p:cBhvr>
                                      <p:to>
                                        <p:strVal val="visible"/>
                                      </p:to>
                                    </p:set>
                                    <p:animEffect transition="in" filter="fade">
                                      <p:cBhvr>
                                        <p:cTn id="23" dur="500"/>
                                        <p:tgtEl>
                                          <p:spTgt spid="1018"/>
                                        </p:tgtEl>
                                      </p:cBhvr>
                                    </p:animEffect>
                                  </p:childTnLst>
                                </p:cTn>
                              </p:par>
                              <p:par>
                                <p:cTn id="24" presetID="10" presetClass="entr" presetSubtype="0" fill="hold" nodeType="withEffect">
                                  <p:stCondLst>
                                    <p:cond delay="0"/>
                                  </p:stCondLst>
                                  <p:childTnLst>
                                    <p:set>
                                      <p:cBhvr>
                                        <p:cTn id="25" dur="1" fill="hold">
                                          <p:stCondLst>
                                            <p:cond delay="0"/>
                                          </p:stCondLst>
                                        </p:cTn>
                                        <p:tgtEl>
                                          <p:spTgt spid="1036"/>
                                        </p:tgtEl>
                                        <p:attrNameLst>
                                          <p:attrName>style.visibility</p:attrName>
                                        </p:attrNameLst>
                                      </p:cBhvr>
                                      <p:to>
                                        <p:strVal val="visible"/>
                                      </p:to>
                                    </p:set>
                                    <p:animEffect transition="in" filter="fade">
                                      <p:cBhvr>
                                        <p:cTn id="26" dur="500"/>
                                        <p:tgtEl>
                                          <p:spTgt spid="1036"/>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020"/>
                                        </p:tgtEl>
                                        <p:attrNameLst>
                                          <p:attrName>style.visibility</p:attrName>
                                        </p:attrNameLst>
                                      </p:cBhvr>
                                      <p:to>
                                        <p:strVal val="visible"/>
                                      </p:to>
                                    </p:set>
                                    <p:animEffect transition="in" filter="fade">
                                      <p:cBhvr>
                                        <p:cTn id="31" dur="500"/>
                                        <p:tgtEl>
                                          <p:spTgt spid="1020"/>
                                        </p:tgtEl>
                                      </p:cBhvr>
                                    </p:animEffect>
                                  </p:childTnLst>
                                </p:cTn>
                              </p:par>
                              <p:par>
                                <p:cTn id="32" presetID="10" presetClass="entr" presetSubtype="0" fill="hold" nodeType="withEffect">
                                  <p:stCondLst>
                                    <p:cond delay="0"/>
                                  </p:stCondLst>
                                  <p:childTnLst>
                                    <p:set>
                                      <p:cBhvr>
                                        <p:cTn id="33" dur="1" fill="hold">
                                          <p:stCondLst>
                                            <p:cond delay="0"/>
                                          </p:stCondLst>
                                        </p:cTn>
                                        <p:tgtEl>
                                          <p:spTgt spid="1019"/>
                                        </p:tgtEl>
                                        <p:attrNameLst>
                                          <p:attrName>style.visibility</p:attrName>
                                        </p:attrNameLst>
                                      </p:cBhvr>
                                      <p:to>
                                        <p:strVal val="visible"/>
                                      </p:to>
                                    </p:set>
                                    <p:animEffect transition="in" filter="fade">
                                      <p:cBhvr>
                                        <p:cTn id="34" dur="500"/>
                                        <p:tgtEl>
                                          <p:spTgt spid="1019"/>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028"/>
                                        </p:tgtEl>
                                        <p:attrNameLst>
                                          <p:attrName>style.visibility</p:attrName>
                                        </p:attrNameLst>
                                      </p:cBhvr>
                                      <p:to>
                                        <p:strVal val="visible"/>
                                      </p:to>
                                    </p:set>
                                    <p:animEffect transition="in" filter="fade">
                                      <p:cBhvr>
                                        <p:cTn id="39" dur="500"/>
                                        <p:tgtEl>
                                          <p:spTgt spid="1028"/>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1032"/>
                                        </p:tgtEl>
                                        <p:attrNameLst>
                                          <p:attrName>style.visibility</p:attrName>
                                        </p:attrNameLst>
                                      </p:cBhvr>
                                      <p:to>
                                        <p:strVal val="visible"/>
                                      </p:to>
                                    </p:set>
                                    <p:animEffect transition="in" filter="fade">
                                      <p:cBhvr>
                                        <p:cTn id="44" dur="500"/>
                                        <p:tgtEl>
                                          <p:spTgt spid="1032"/>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025"/>
                                        </p:tgtEl>
                                        <p:attrNameLst>
                                          <p:attrName>style.visibility</p:attrName>
                                        </p:attrNameLst>
                                      </p:cBhvr>
                                      <p:to>
                                        <p:strVal val="visible"/>
                                      </p:to>
                                    </p:set>
                                    <p:animEffect transition="in" filter="fade">
                                      <p:cBhvr>
                                        <p:cTn id="49" dur="500"/>
                                        <p:tgtEl>
                                          <p:spTgt spid="1025"/>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1029"/>
                                        </p:tgtEl>
                                        <p:attrNameLst>
                                          <p:attrName>style.visibility</p:attrName>
                                        </p:attrNameLst>
                                      </p:cBhvr>
                                      <p:to>
                                        <p:strVal val="visible"/>
                                      </p:to>
                                    </p:set>
                                    <p:animEffect transition="in" filter="fade">
                                      <p:cBhvr>
                                        <p:cTn id="54" dur="500"/>
                                        <p:tgtEl>
                                          <p:spTgt spid="1029"/>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1026"/>
                                        </p:tgtEl>
                                        <p:attrNameLst>
                                          <p:attrName>style.visibility</p:attrName>
                                        </p:attrNameLst>
                                      </p:cBhvr>
                                      <p:to>
                                        <p:strVal val="visible"/>
                                      </p:to>
                                    </p:set>
                                    <p:animEffect transition="in" filter="fade">
                                      <p:cBhvr>
                                        <p:cTn id="59" dur="500"/>
                                        <p:tgtEl>
                                          <p:spTgt spid="1026"/>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1030"/>
                                        </p:tgtEl>
                                        <p:attrNameLst>
                                          <p:attrName>style.visibility</p:attrName>
                                        </p:attrNameLst>
                                      </p:cBhvr>
                                      <p:to>
                                        <p:strVal val="visible"/>
                                      </p:to>
                                    </p:set>
                                    <p:animEffect transition="in" filter="fade">
                                      <p:cBhvr>
                                        <p:cTn id="64" dur="500"/>
                                        <p:tgtEl>
                                          <p:spTgt spid="1030"/>
                                        </p:tgtEl>
                                      </p:cBhvr>
                                    </p:animEffect>
                                  </p:childTnLst>
                                </p:cTn>
                              </p:par>
                              <p:par>
                                <p:cTn id="65" presetID="10" presetClass="entr" presetSubtype="0" fill="hold" nodeType="withEffect">
                                  <p:stCondLst>
                                    <p:cond delay="0"/>
                                  </p:stCondLst>
                                  <p:childTnLst>
                                    <p:set>
                                      <p:cBhvr>
                                        <p:cTn id="66" dur="1" fill="hold">
                                          <p:stCondLst>
                                            <p:cond delay="0"/>
                                          </p:stCondLst>
                                        </p:cTn>
                                        <p:tgtEl>
                                          <p:spTgt spid="1031"/>
                                        </p:tgtEl>
                                        <p:attrNameLst>
                                          <p:attrName>style.visibility</p:attrName>
                                        </p:attrNameLst>
                                      </p:cBhvr>
                                      <p:to>
                                        <p:strVal val="visible"/>
                                      </p:to>
                                    </p:set>
                                    <p:animEffect transition="in" filter="fade">
                                      <p:cBhvr>
                                        <p:cTn id="67" dur="500"/>
                                        <p:tgtEl>
                                          <p:spTgt spid="1031"/>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1027"/>
                                        </p:tgtEl>
                                        <p:attrNameLst>
                                          <p:attrName>style.visibility</p:attrName>
                                        </p:attrNameLst>
                                      </p:cBhvr>
                                      <p:to>
                                        <p:strVal val="visible"/>
                                      </p:to>
                                    </p:set>
                                    <p:animEffect transition="in" filter="fade">
                                      <p:cBhvr>
                                        <p:cTn id="72" dur="500"/>
                                        <p:tgtEl>
                                          <p:spTgt spid="1027"/>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1034"/>
                                        </p:tgtEl>
                                        <p:attrNameLst>
                                          <p:attrName>style.visibility</p:attrName>
                                        </p:attrNameLst>
                                      </p:cBhvr>
                                      <p:to>
                                        <p:strVal val="visible"/>
                                      </p:to>
                                    </p:set>
                                    <p:animEffect transition="in" filter="fade">
                                      <p:cBhvr>
                                        <p:cTn id="77" dur="500"/>
                                        <p:tgtEl>
                                          <p:spTgt spid="1034"/>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1033"/>
                                        </p:tgtEl>
                                        <p:attrNameLst>
                                          <p:attrName>style.visibility</p:attrName>
                                        </p:attrNameLst>
                                      </p:cBhvr>
                                      <p:to>
                                        <p:strVal val="visible"/>
                                      </p:to>
                                    </p:set>
                                    <p:animEffect transition="in" filter="fade">
                                      <p:cBhvr>
                                        <p:cTn id="82" dur="500"/>
                                        <p:tgtEl>
                                          <p:spTgt spid="10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041"/>
        <p:cNvGrpSpPr/>
        <p:nvPr/>
      </p:nvGrpSpPr>
      <p:grpSpPr>
        <a:xfrm>
          <a:off x="0" y="0"/>
          <a:ext cx="0" cy="0"/>
          <a:chOff x="0" y="0"/>
          <a:chExt cx="0" cy="0"/>
        </a:xfrm>
      </p:grpSpPr>
      <p:cxnSp>
        <p:nvCxnSpPr>
          <p:cNvPr id="1042" name="Google Shape;1042;p84"/>
          <p:cNvCxnSpPr>
            <a:stCxn id="1043" idx="1"/>
            <a:endCxn id="1044" idx="3"/>
          </p:cNvCxnSpPr>
          <p:nvPr>
            <p:custDataLst>
              <p:tags r:id="rId1"/>
            </p:custDataLst>
          </p:nvPr>
        </p:nvCxnSpPr>
        <p:spPr>
          <a:xfrm rot="10800000">
            <a:off x="3785152" y="3741017"/>
            <a:ext cx="4679400" cy="0"/>
          </a:xfrm>
          <a:prstGeom prst="straightConnector1">
            <a:avLst/>
          </a:prstGeom>
          <a:noFill/>
          <a:ln w="19050" cap="flat" cmpd="sng">
            <a:solidFill>
              <a:schemeClr val="dk1"/>
            </a:solidFill>
            <a:prstDash val="solid"/>
            <a:miter lim="800000"/>
            <a:headEnd type="triangle" w="med" len="med"/>
            <a:tailEnd type="triangle" w="med" len="med"/>
          </a:ln>
        </p:spPr>
      </p:cxnSp>
      <p:cxnSp>
        <p:nvCxnSpPr>
          <p:cNvPr id="1045" name="Google Shape;1045;p84"/>
          <p:cNvCxnSpPr>
            <a:stCxn id="1046" idx="2"/>
            <a:endCxn id="1047" idx="0"/>
          </p:cNvCxnSpPr>
          <p:nvPr>
            <p:custDataLst>
              <p:tags r:id="rId2"/>
            </p:custDataLst>
          </p:nvPr>
        </p:nvCxnSpPr>
        <p:spPr>
          <a:xfrm>
            <a:off x="6093119" y="1533417"/>
            <a:ext cx="0" cy="4765200"/>
          </a:xfrm>
          <a:prstGeom prst="straightConnector1">
            <a:avLst/>
          </a:prstGeom>
          <a:noFill/>
          <a:ln w="19050" cap="flat" cmpd="sng">
            <a:solidFill>
              <a:schemeClr val="dk1"/>
            </a:solidFill>
            <a:prstDash val="solid"/>
            <a:miter lim="800000"/>
            <a:headEnd type="triangle" w="med" len="med"/>
            <a:tailEnd type="triangle" w="med" len="med"/>
          </a:ln>
        </p:spPr>
      </p:cxnSp>
      <p:sp>
        <p:nvSpPr>
          <p:cNvPr id="1048" name="Google Shape;1048;p84"/>
          <p:cNvSpPr txBox="1">
            <a:spLocks noGrp="1"/>
          </p:cNvSpPr>
          <p:nvPr>
            <p:ph type="title"/>
            <p:custDataLst>
              <p:tags r:id="rId3"/>
            </p:custDataLst>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a:t>La matrice de compréhension des éléments</a:t>
            </a:r>
            <a:endParaRPr/>
          </a:p>
        </p:txBody>
      </p:sp>
      <p:sp>
        <p:nvSpPr>
          <p:cNvPr id="1043" name="Google Shape;1043;p84"/>
          <p:cNvSpPr txBox="1"/>
          <p:nvPr>
            <p:custDataLst>
              <p:tags r:id="rId4"/>
            </p:custDataLst>
          </p:nvPr>
        </p:nvSpPr>
        <p:spPr>
          <a:xfrm>
            <a:off x="8464552" y="3611141"/>
            <a:ext cx="2276015" cy="25975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88"/>
              <a:buFont typeface="Arial"/>
              <a:buNone/>
            </a:pPr>
            <a:r>
              <a:rPr lang="fr-FR" sz="1088" b="0" i="0" u="none" strike="noStrike" cap="none">
                <a:solidFill>
                  <a:schemeClr val="dk1"/>
                </a:solidFill>
                <a:latin typeface="Arial Narrow"/>
                <a:ea typeface="Arial Narrow"/>
                <a:cs typeface="Arial Narrow"/>
                <a:sym typeface="Arial Narrow"/>
              </a:rPr>
              <a:t>Action (Agit et s’adapte en conséquence)</a:t>
            </a:r>
            <a:endParaRPr sz="1400" b="0" i="0" u="none" strike="noStrike" cap="none">
              <a:solidFill>
                <a:srgbClr val="000000"/>
              </a:solidFill>
              <a:latin typeface="Arial"/>
              <a:ea typeface="Arial"/>
              <a:cs typeface="Arial"/>
              <a:sym typeface="Arial"/>
            </a:endParaRPr>
          </a:p>
        </p:txBody>
      </p:sp>
      <p:sp>
        <p:nvSpPr>
          <p:cNvPr id="1044" name="Google Shape;1044;p84"/>
          <p:cNvSpPr txBox="1"/>
          <p:nvPr>
            <p:custDataLst>
              <p:tags r:id="rId5"/>
            </p:custDataLst>
          </p:nvPr>
        </p:nvSpPr>
        <p:spPr>
          <a:xfrm>
            <a:off x="1386114" y="3611141"/>
            <a:ext cx="2398930" cy="259751"/>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088"/>
              <a:buFont typeface="Arial"/>
              <a:buNone/>
            </a:pPr>
            <a:r>
              <a:rPr lang="fr-FR" sz="1088" b="0" i="0" u="none" strike="noStrike" cap="none">
                <a:solidFill>
                  <a:schemeClr val="dk1"/>
                </a:solidFill>
                <a:latin typeface="Arial Narrow"/>
                <a:ea typeface="Arial Narrow"/>
                <a:cs typeface="Arial Narrow"/>
                <a:sym typeface="Arial Narrow"/>
              </a:rPr>
              <a:t>Réflexion (Réfléchit et agit par la suite)</a:t>
            </a:r>
            <a:endParaRPr sz="1400" b="0" i="0" u="none" strike="noStrike" cap="none">
              <a:solidFill>
                <a:srgbClr val="000000"/>
              </a:solidFill>
              <a:latin typeface="Arial"/>
              <a:ea typeface="Arial"/>
              <a:cs typeface="Arial"/>
              <a:sym typeface="Arial"/>
            </a:endParaRPr>
          </a:p>
        </p:txBody>
      </p:sp>
      <p:sp>
        <p:nvSpPr>
          <p:cNvPr id="1046" name="Google Shape;1046;p84"/>
          <p:cNvSpPr txBox="1"/>
          <p:nvPr>
            <p:custDataLst>
              <p:tags r:id="rId6"/>
            </p:custDataLst>
          </p:nvPr>
        </p:nvSpPr>
        <p:spPr>
          <a:xfrm>
            <a:off x="5452386" y="1106249"/>
            <a:ext cx="1281465" cy="42716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88"/>
              <a:buFont typeface="Arial"/>
              <a:buNone/>
            </a:pPr>
            <a:r>
              <a:rPr lang="fr-FR" sz="1088" b="0" i="0" u="none" strike="noStrike" cap="none">
                <a:solidFill>
                  <a:schemeClr val="dk1"/>
                </a:solidFill>
                <a:latin typeface="Arial Narrow"/>
                <a:ea typeface="Arial Narrow"/>
                <a:cs typeface="Arial Narrow"/>
                <a:sym typeface="Arial Narrow"/>
              </a:rPr>
              <a:t>Voit l’environnement comme hostile</a:t>
            </a:r>
            <a:endParaRPr sz="1400" b="0" i="0" u="none" strike="noStrike" cap="none">
              <a:solidFill>
                <a:srgbClr val="000000"/>
              </a:solidFill>
              <a:latin typeface="Arial"/>
              <a:ea typeface="Arial"/>
              <a:cs typeface="Arial"/>
              <a:sym typeface="Arial"/>
            </a:endParaRPr>
          </a:p>
        </p:txBody>
      </p:sp>
      <p:sp>
        <p:nvSpPr>
          <p:cNvPr id="1047" name="Google Shape;1047;p84"/>
          <p:cNvSpPr txBox="1"/>
          <p:nvPr>
            <p:custDataLst>
              <p:tags r:id="rId7"/>
            </p:custDataLst>
          </p:nvPr>
        </p:nvSpPr>
        <p:spPr>
          <a:xfrm>
            <a:off x="5294962" y="6298690"/>
            <a:ext cx="1596311" cy="42716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88"/>
              <a:buFont typeface="Arial"/>
              <a:buNone/>
            </a:pPr>
            <a:r>
              <a:rPr lang="fr-FR" sz="1088" b="0" i="0" u="none" strike="noStrike" cap="none">
                <a:solidFill>
                  <a:schemeClr val="dk1"/>
                </a:solidFill>
                <a:latin typeface="Arial Narrow"/>
                <a:ea typeface="Arial Narrow"/>
                <a:cs typeface="Arial Narrow"/>
                <a:sym typeface="Arial Narrow"/>
              </a:rPr>
              <a:t>Voit l’environnement comme favorable</a:t>
            </a:r>
            <a:endParaRPr sz="1400" b="0" i="0" u="none" strike="noStrike" cap="none">
              <a:solidFill>
                <a:srgbClr val="000000"/>
              </a:solidFill>
              <a:latin typeface="Arial"/>
              <a:ea typeface="Arial"/>
              <a:cs typeface="Arial"/>
              <a:sym typeface="Arial"/>
            </a:endParaRPr>
          </a:p>
        </p:txBody>
      </p:sp>
      <p:pic>
        <p:nvPicPr>
          <p:cNvPr id="1049" name="Google Shape;1049;p84"/>
          <p:cNvPicPr preferRelativeResize="0"/>
          <p:nvPr>
            <p:custDataLst>
              <p:tags r:id="rId8"/>
            </p:custDataLst>
          </p:nvPr>
        </p:nvPicPr>
        <p:blipFill rotWithShape="1">
          <a:blip r:embed="rId18">
            <a:alphaModFix/>
          </a:blip>
          <a:srcRect/>
          <a:stretch/>
        </p:blipFill>
        <p:spPr>
          <a:xfrm>
            <a:off x="5697229" y="5349770"/>
            <a:ext cx="788050" cy="813707"/>
          </a:xfrm>
          <a:prstGeom prst="rect">
            <a:avLst/>
          </a:prstGeom>
          <a:noFill/>
          <a:ln>
            <a:noFill/>
          </a:ln>
        </p:spPr>
      </p:pic>
      <p:pic>
        <p:nvPicPr>
          <p:cNvPr id="1050" name="Google Shape;1050;p84"/>
          <p:cNvPicPr preferRelativeResize="0"/>
          <p:nvPr>
            <p:custDataLst>
              <p:tags r:id="rId9"/>
            </p:custDataLst>
          </p:nvPr>
        </p:nvPicPr>
        <p:blipFill rotWithShape="1">
          <a:blip r:embed="rId19">
            <a:alphaModFix/>
          </a:blip>
          <a:srcRect/>
          <a:stretch/>
        </p:blipFill>
        <p:spPr>
          <a:xfrm>
            <a:off x="4097461" y="2488506"/>
            <a:ext cx="784384" cy="791715"/>
          </a:xfrm>
          <a:prstGeom prst="rect">
            <a:avLst/>
          </a:prstGeom>
          <a:noFill/>
          <a:ln>
            <a:noFill/>
          </a:ln>
        </p:spPr>
      </p:pic>
      <p:pic>
        <p:nvPicPr>
          <p:cNvPr id="1051" name="Google Shape;1051;p84"/>
          <p:cNvPicPr preferRelativeResize="0"/>
          <p:nvPr>
            <p:custDataLst>
              <p:tags r:id="rId10"/>
            </p:custDataLst>
          </p:nvPr>
        </p:nvPicPr>
        <p:blipFill rotWithShape="1">
          <a:blip r:embed="rId20">
            <a:alphaModFix/>
          </a:blip>
          <a:srcRect/>
          <a:stretch/>
        </p:blipFill>
        <p:spPr>
          <a:xfrm>
            <a:off x="5294962" y="1613684"/>
            <a:ext cx="788050" cy="799046"/>
          </a:xfrm>
          <a:prstGeom prst="rect">
            <a:avLst/>
          </a:prstGeom>
          <a:noFill/>
          <a:ln>
            <a:noFill/>
          </a:ln>
        </p:spPr>
      </p:pic>
      <p:pic>
        <p:nvPicPr>
          <p:cNvPr id="1052" name="Google Shape;1052;p84"/>
          <p:cNvPicPr preferRelativeResize="0"/>
          <p:nvPr>
            <p:custDataLst>
              <p:tags r:id="rId11"/>
            </p:custDataLst>
          </p:nvPr>
        </p:nvPicPr>
        <p:blipFill rotWithShape="1">
          <a:blip r:embed="rId21">
            <a:alphaModFix/>
          </a:blip>
          <a:srcRect/>
          <a:stretch/>
        </p:blipFill>
        <p:spPr>
          <a:xfrm>
            <a:off x="3785044" y="4116132"/>
            <a:ext cx="788050" cy="795381"/>
          </a:xfrm>
          <a:prstGeom prst="rect">
            <a:avLst/>
          </a:prstGeom>
          <a:noFill/>
          <a:ln>
            <a:noFill/>
          </a:ln>
        </p:spPr>
      </p:pic>
      <p:pic>
        <p:nvPicPr>
          <p:cNvPr id="1053" name="Google Shape;1053;p84"/>
          <p:cNvPicPr preferRelativeResize="0"/>
          <p:nvPr>
            <p:custDataLst>
              <p:tags r:id="rId12"/>
            </p:custDataLst>
          </p:nvPr>
        </p:nvPicPr>
        <p:blipFill rotWithShape="1">
          <a:blip r:embed="rId22">
            <a:alphaModFix/>
          </a:blip>
          <a:srcRect/>
          <a:stretch/>
        </p:blipFill>
        <p:spPr>
          <a:xfrm>
            <a:off x="7676502" y="1921467"/>
            <a:ext cx="788050" cy="813707"/>
          </a:xfrm>
          <a:prstGeom prst="rect">
            <a:avLst/>
          </a:prstGeom>
          <a:noFill/>
          <a:ln>
            <a:noFill/>
          </a:ln>
        </p:spPr>
      </p:pic>
      <p:pic>
        <p:nvPicPr>
          <p:cNvPr id="1054" name="Google Shape;1054;p84"/>
          <p:cNvPicPr preferRelativeResize="0"/>
          <p:nvPr>
            <p:custDataLst>
              <p:tags r:id="rId13"/>
            </p:custDataLst>
          </p:nvPr>
        </p:nvPicPr>
        <p:blipFill rotWithShape="1">
          <a:blip r:embed="rId23">
            <a:alphaModFix/>
          </a:blip>
          <a:srcRect/>
          <a:stretch/>
        </p:blipFill>
        <p:spPr>
          <a:xfrm>
            <a:off x="7204456" y="4513822"/>
            <a:ext cx="817373" cy="813707"/>
          </a:xfrm>
          <a:prstGeom prst="rect">
            <a:avLst/>
          </a:prstGeom>
          <a:noFill/>
          <a:ln>
            <a:noFill/>
          </a:ln>
        </p:spPr>
      </p:pic>
      <p:sp>
        <p:nvSpPr>
          <p:cNvPr id="1055" name="Google Shape;1055;p84"/>
          <p:cNvSpPr/>
          <p:nvPr>
            <p:custDataLst>
              <p:tags r:id="rId14"/>
            </p:custDataLst>
          </p:nvPr>
        </p:nvSpPr>
        <p:spPr>
          <a:xfrm>
            <a:off x="5294962" y="4505441"/>
            <a:ext cx="1596311" cy="514926"/>
          </a:xfrm>
          <a:prstGeom prst="roundRect">
            <a:avLst>
              <a:gd name="adj" fmla="val 16667"/>
            </a:avLst>
          </a:prstGeom>
          <a:gradFill>
            <a:gsLst>
              <a:gs pos="0">
                <a:srgbClr val="9A9A9A"/>
              </a:gs>
              <a:gs pos="50000">
                <a:srgbClr val="8D8D8D"/>
              </a:gs>
              <a:gs pos="100000">
                <a:srgbClr val="787878"/>
              </a:gs>
            </a:gsLst>
            <a:lin ang="5400000" scaled="0"/>
          </a:gra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a:solidFill>
                  <a:schemeClr val="lt1"/>
                </a:solidFill>
                <a:latin typeface="Calibri"/>
                <a:ea typeface="Calibri"/>
                <a:cs typeface="Calibri"/>
                <a:sym typeface="Calibri"/>
              </a:rPr>
              <a:t>Repère de Marston</a:t>
            </a:r>
            <a:endParaRPr sz="1400" b="0" i="0" u="none" strike="noStrike" cap="none">
              <a:solidFill>
                <a:srgbClr val="000000"/>
              </a:solidFill>
              <a:latin typeface="Arial"/>
              <a:ea typeface="Arial"/>
              <a:cs typeface="Arial"/>
              <a:sym typeface="Arial"/>
            </a:endParaRPr>
          </a:p>
        </p:txBody>
      </p:sp>
      <p:pic>
        <p:nvPicPr>
          <p:cNvPr id="1056" name="Google Shape;1056;p84" descr="Sony mette in cantiere biopic su William Moulton Marston – Lo Spazio Bianco"/>
          <p:cNvPicPr preferRelativeResize="0"/>
          <p:nvPr>
            <p:custDataLst>
              <p:tags r:id="rId15"/>
            </p:custDataLst>
          </p:nvPr>
        </p:nvPicPr>
        <p:blipFill rotWithShape="1">
          <a:blip r:embed="rId24" cstate="screen">
            <a:alphaModFix/>
            <a:extLst>
              <a:ext uri="{28A0092B-C50C-407E-A947-70E740481C1C}">
                <a14:useLocalDpi xmlns:a14="http://schemas.microsoft.com/office/drawing/2010/main"/>
              </a:ext>
            </a:extLst>
          </a:blip>
          <a:srcRect/>
          <a:stretch/>
        </p:blipFill>
        <p:spPr>
          <a:xfrm>
            <a:off x="5471982" y="3086621"/>
            <a:ext cx="1305631" cy="1363303"/>
          </a:xfrm>
          <a:prstGeom prst="flowChartConnector">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45"/>
                                        </p:tgtEl>
                                        <p:attrNameLst>
                                          <p:attrName>style.visibility</p:attrName>
                                        </p:attrNameLst>
                                      </p:cBhvr>
                                      <p:to>
                                        <p:strVal val="visible"/>
                                      </p:to>
                                    </p:set>
                                    <p:animEffect transition="in" filter="fade">
                                      <p:cBhvr>
                                        <p:cTn id="7" dur="500"/>
                                        <p:tgtEl>
                                          <p:spTgt spid="104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46"/>
                                        </p:tgtEl>
                                        <p:attrNameLst>
                                          <p:attrName>style.visibility</p:attrName>
                                        </p:attrNameLst>
                                      </p:cBhvr>
                                      <p:to>
                                        <p:strVal val="visible"/>
                                      </p:to>
                                    </p:set>
                                    <p:animEffect transition="in" filter="fade">
                                      <p:cBhvr>
                                        <p:cTn id="12" dur="500"/>
                                        <p:tgtEl>
                                          <p:spTgt spid="1046"/>
                                        </p:tgtEl>
                                      </p:cBhvr>
                                    </p:animEffect>
                                  </p:childTnLst>
                                </p:cTn>
                              </p:par>
                              <p:par>
                                <p:cTn id="13" presetID="10" presetClass="entr" presetSubtype="0" fill="hold" nodeType="withEffect">
                                  <p:stCondLst>
                                    <p:cond delay="0"/>
                                  </p:stCondLst>
                                  <p:childTnLst>
                                    <p:set>
                                      <p:cBhvr>
                                        <p:cTn id="14" dur="1" fill="hold">
                                          <p:stCondLst>
                                            <p:cond delay="0"/>
                                          </p:stCondLst>
                                        </p:cTn>
                                        <p:tgtEl>
                                          <p:spTgt spid="1047"/>
                                        </p:tgtEl>
                                        <p:attrNameLst>
                                          <p:attrName>style.visibility</p:attrName>
                                        </p:attrNameLst>
                                      </p:cBhvr>
                                      <p:to>
                                        <p:strVal val="visible"/>
                                      </p:to>
                                    </p:set>
                                    <p:animEffect transition="in" filter="fade">
                                      <p:cBhvr>
                                        <p:cTn id="15" dur="500"/>
                                        <p:tgtEl>
                                          <p:spTgt spid="104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042"/>
                                        </p:tgtEl>
                                        <p:attrNameLst>
                                          <p:attrName>style.visibility</p:attrName>
                                        </p:attrNameLst>
                                      </p:cBhvr>
                                      <p:to>
                                        <p:strVal val="visible"/>
                                      </p:to>
                                    </p:set>
                                    <p:animEffect transition="in" filter="fade">
                                      <p:cBhvr>
                                        <p:cTn id="20" dur="500"/>
                                        <p:tgtEl>
                                          <p:spTgt spid="1042"/>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044"/>
                                        </p:tgtEl>
                                        <p:attrNameLst>
                                          <p:attrName>style.visibility</p:attrName>
                                        </p:attrNameLst>
                                      </p:cBhvr>
                                      <p:to>
                                        <p:strVal val="visible"/>
                                      </p:to>
                                    </p:set>
                                    <p:animEffect transition="in" filter="fade">
                                      <p:cBhvr>
                                        <p:cTn id="25" dur="500"/>
                                        <p:tgtEl>
                                          <p:spTgt spid="1044"/>
                                        </p:tgtEl>
                                      </p:cBhvr>
                                    </p:animEffect>
                                  </p:childTnLst>
                                </p:cTn>
                              </p:par>
                              <p:par>
                                <p:cTn id="26" presetID="10" presetClass="entr" presetSubtype="0" fill="hold" nodeType="withEffect">
                                  <p:stCondLst>
                                    <p:cond delay="0"/>
                                  </p:stCondLst>
                                  <p:childTnLst>
                                    <p:set>
                                      <p:cBhvr>
                                        <p:cTn id="27" dur="1" fill="hold">
                                          <p:stCondLst>
                                            <p:cond delay="0"/>
                                          </p:stCondLst>
                                        </p:cTn>
                                        <p:tgtEl>
                                          <p:spTgt spid="1043"/>
                                        </p:tgtEl>
                                        <p:attrNameLst>
                                          <p:attrName>style.visibility</p:attrName>
                                        </p:attrNameLst>
                                      </p:cBhvr>
                                      <p:to>
                                        <p:strVal val="visible"/>
                                      </p:to>
                                    </p:set>
                                    <p:animEffect transition="in" filter="fade">
                                      <p:cBhvr>
                                        <p:cTn id="28" dur="500"/>
                                        <p:tgtEl>
                                          <p:spTgt spid="1043"/>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052"/>
                                        </p:tgtEl>
                                        <p:attrNameLst>
                                          <p:attrName>style.visibility</p:attrName>
                                        </p:attrNameLst>
                                      </p:cBhvr>
                                      <p:to>
                                        <p:strVal val="visible"/>
                                      </p:to>
                                    </p:set>
                                    <p:animEffect transition="in" filter="fade">
                                      <p:cBhvr>
                                        <p:cTn id="33" dur="500"/>
                                        <p:tgtEl>
                                          <p:spTgt spid="105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053"/>
                                        </p:tgtEl>
                                        <p:attrNameLst>
                                          <p:attrName>style.visibility</p:attrName>
                                        </p:attrNameLst>
                                      </p:cBhvr>
                                      <p:to>
                                        <p:strVal val="visible"/>
                                      </p:to>
                                    </p:set>
                                    <p:animEffect transition="in" filter="fade">
                                      <p:cBhvr>
                                        <p:cTn id="38" dur="500"/>
                                        <p:tgtEl>
                                          <p:spTgt spid="1053"/>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049"/>
                                        </p:tgtEl>
                                        <p:attrNameLst>
                                          <p:attrName>style.visibility</p:attrName>
                                        </p:attrNameLst>
                                      </p:cBhvr>
                                      <p:to>
                                        <p:strVal val="visible"/>
                                      </p:to>
                                    </p:set>
                                    <p:animEffect transition="in" filter="fade">
                                      <p:cBhvr>
                                        <p:cTn id="43" dur="500"/>
                                        <p:tgtEl>
                                          <p:spTgt spid="1049"/>
                                        </p:tgtEl>
                                      </p:cBhvr>
                                    </p:animEffect>
                                  </p:childTnLst>
                                </p:cTn>
                              </p:par>
                              <p:par>
                                <p:cTn id="44" presetID="10" presetClass="entr" presetSubtype="0" fill="hold" nodeType="withEffect">
                                  <p:stCondLst>
                                    <p:cond delay="0"/>
                                  </p:stCondLst>
                                  <p:childTnLst>
                                    <p:set>
                                      <p:cBhvr>
                                        <p:cTn id="45" dur="1" fill="hold">
                                          <p:stCondLst>
                                            <p:cond delay="0"/>
                                          </p:stCondLst>
                                        </p:cTn>
                                        <p:tgtEl>
                                          <p:spTgt spid="1051"/>
                                        </p:tgtEl>
                                        <p:attrNameLst>
                                          <p:attrName>style.visibility</p:attrName>
                                        </p:attrNameLst>
                                      </p:cBhvr>
                                      <p:to>
                                        <p:strVal val="visible"/>
                                      </p:to>
                                    </p:set>
                                    <p:animEffect transition="in" filter="fade">
                                      <p:cBhvr>
                                        <p:cTn id="46" dur="500"/>
                                        <p:tgtEl>
                                          <p:spTgt spid="1051"/>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1050"/>
                                        </p:tgtEl>
                                        <p:attrNameLst>
                                          <p:attrName>style.visibility</p:attrName>
                                        </p:attrNameLst>
                                      </p:cBhvr>
                                      <p:to>
                                        <p:strVal val="visible"/>
                                      </p:to>
                                    </p:set>
                                    <p:animEffect transition="in" filter="fade">
                                      <p:cBhvr>
                                        <p:cTn id="51" dur="500"/>
                                        <p:tgtEl>
                                          <p:spTgt spid="1050"/>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1054"/>
                                        </p:tgtEl>
                                        <p:attrNameLst>
                                          <p:attrName>style.visibility</p:attrName>
                                        </p:attrNameLst>
                                      </p:cBhvr>
                                      <p:to>
                                        <p:strVal val="visible"/>
                                      </p:to>
                                    </p:set>
                                    <p:animEffect transition="in" filter="fade">
                                      <p:cBhvr>
                                        <p:cTn id="56" dur="500"/>
                                        <p:tgtEl>
                                          <p:spTgt spid="10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070"/>
        <p:cNvGrpSpPr/>
        <p:nvPr/>
      </p:nvGrpSpPr>
      <p:grpSpPr>
        <a:xfrm>
          <a:off x="0" y="0"/>
          <a:ext cx="0" cy="0"/>
          <a:chOff x="0" y="0"/>
          <a:chExt cx="0" cy="0"/>
        </a:xfrm>
      </p:grpSpPr>
      <p:sp>
        <p:nvSpPr>
          <p:cNvPr id="1072" name="Google Shape;1072;p86"/>
          <p:cNvSpPr txBox="1">
            <a:spLocks noGrp="1"/>
          </p:cNvSpPr>
          <p:nvPr>
            <p:ph type="title"/>
            <p:custDataLst>
              <p:tags r:id="rId1"/>
            </p:custDataLst>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b="1"/>
              <a:t>Exercice</a:t>
            </a:r>
            <a:endParaRPr/>
          </a:p>
        </p:txBody>
      </p:sp>
      <p:pic>
        <p:nvPicPr>
          <p:cNvPr id="3" name="Image 2">
            <a:extLst>
              <a:ext uri="{FF2B5EF4-FFF2-40B4-BE49-F238E27FC236}">
                <a16:creationId xmlns:a16="http://schemas.microsoft.com/office/drawing/2014/main" id="{FA5B86EA-6D4D-42F0-066C-2E1E51221DD1}"/>
              </a:ext>
            </a:extLst>
          </p:cNvPr>
          <p:cNvPicPr>
            <a:picLocks noChangeAspect="1"/>
          </p:cNvPicPr>
          <p:nvPr>
            <p:custDataLst>
              <p:tags r:id="rId2"/>
            </p:custDataLst>
          </p:nvPr>
        </p:nvPicPr>
        <p:blipFill>
          <a:blip r:embed="rId6"/>
          <a:stretch>
            <a:fillRect/>
          </a:stretch>
        </p:blipFill>
        <p:spPr>
          <a:xfrm>
            <a:off x="1955973" y="1272822"/>
            <a:ext cx="8531202" cy="5470877"/>
          </a:xfrm>
          <a:prstGeom prst="rect">
            <a:avLst/>
          </a:prstGeom>
        </p:spPr>
      </p:pic>
      <p:sp>
        <p:nvSpPr>
          <p:cNvPr id="2" name="Rectangle 1">
            <a:extLst>
              <a:ext uri="{FF2B5EF4-FFF2-40B4-BE49-F238E27FC236}">
                <a16:creationId xmlns:a16="http://schemas.microsoft.com/office/drawing/2014/main" id="{F61F2185-D362-942C-5904-2E03A99542BF}"/>
              </a:ext>
            </a:extLst>
          </p:cNvPr>
          <p:cNvSpPr/>
          <p:nvPr>
            <p:custDataLst>
              <p:tags r:id="rId3"/>
            </p:custDataLst>
          </p:nvPr>
        </p:nvSpPr>
        <p:spPr>
          <a:xfrm>
            <a:off x="1866900" y="3521528"/>
            <a:ext cx="283028" cy="103958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34195345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070"/>
        <p:cNvGrpSpPr/>
        <p:nvPr/>
      </p:nvGrpSpPr>
      <p:grpSpPr>
        <a:xfrm>
          <a:off x="0" y="0"/>
          <a:ext cx="0" cy="0"/>
          <a:chOff x="0" y="0"/>
          <a:chExt cx="0" cy="0"/>
        </a:xfrm>
      </p:grpSpPr>
      <p:pic>
        <p:nvPicPr>
          <p:cNvPr id="10" name="Image 9">
            <a:extLst>
              <a:ext uri="{FF2B5EF4-FFF2-40B4-BE49-F238E27FC236}">
                <a16:creationId xmlns:a16="http://schemas.microsoft.com/office/drawing/2014/main" id="{F1716DF1-8685-51FC-C587-CBEDC6FB49B2}"/>
              </a:ext>
            </a:extLst>
          </p:cNvPr>
          <p:cNvPicPr>
            <a:picLocks noChangeAspect="1"/>
          </p:cNvPicPr>
          <p:nvPr>
            <p:custDataLst>
              <p:tags r:id="rId1"/>
            </p:custDataLst>
          </p:nvPr>
        </p:nvPicPr>
        <p:blipFill>
          <a:blip r:embed="rId12"/>
          <a:stretch>
            <a:fillRect/>
          </a:stretch>
        </p:blipFill>
        <p:spPr>
          <a:xfrm>
            <a:off x="1955973" y="1272822"/>
            <a:ext cx="8531202" cy="5470877"/>
          </a:xfrm>
          <a:prstGeom prst="rect">
            <a:avLst/>
          </a:prstGeom>
        </p:spPr>
      </p:pic>
      <p:sp>
        <p:nvSpPr>
          <p:cNvPr id="1072" name="Google Shape;1072;p86"/>
          <p:cNvSpPr txBox="1">
            <a:spLocks noGrp="1"/>
          </p:cNvSpPr>
          <p:nvPr>
            <p:ph type="title"/>
            <p:custDataLst>
              <p:tags r:id="rId2"/>
            </p:custDataLst>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b="1"/>
              <a:t>Exercice</a:t>
            </a:r>
            <a:endParaRPr/>
          </a:p>
        </p:txBody>
      </p:sp>
      <p:pic>
        <p:nvPicPr>
          <p:cNvPr id="3" name="Google Shape;1086;p87">
            <a:extLst>
              <a:ext uri="{FF2B5EF4-FFF2-40B4-BE49-F238E27FC236}">
                <a16:creationId xmlns:a16="http://schemas.microsoft.com/office/drawing/2014/main" id="{1087188B-C52E-5EE2-30C7-21362355C3DE}"/>
              </a:ext>
            </a:extLst>
          </p:cNvPr>
          <p:cNvPicPr preferRelativeResize="0"/>
          <p:nvPr>
            <p:custDataLst>
              <p:tags r:id="rId3"/>
            </p:custDataLst>
          </p:nvPr>
        </p:nvPicPr>
        <p:blipFill rotWithShape="1">
          <a:blip r:embed="rId13">
            <a:alphaModFix/>
          </a:blip>
          <a:srcRect/>
          <a:stretch/>
        </p:blipFill>
        <p:spPr>
          <a:xfrm>
            <a:off x="7447427" y="2101303"/>
            <a:ext cx="537758" cy="555266"/>
          </a:xfrm>
          <a:prstGeom prst="rect">
            <a:avLst/>
          </a:prstGeom>
          <a:noFill/>
          <a:ln>
            <a:noFill/>
          </a:ln>
        </p:spPr>
      </p:pic>
      <p:pic>
        <p:nvPicPr>
          <p:cNvPr id="4" name="Google Shape;1087;p87">
            <a:extLst>
              <a:ext uri="{FF2B5EF4-FFF2-40B4-BE49-F238E27FC236}">
                <a16:creationId xmlns:a16="http://schemas.microsoft.com/office/drawing/2014/main" id="{38375D44-3D32-90FF-21C2-5A7DE863DE64}"/>
              </a:ext>
            </a:extLst>
          </p:cNvPr>
          <p:cNvPicPr preferRelativeResize="0"/>
          <p:nvPr>
            <p:custDataLst>
              <p:tags r:id="rId4"/>
            </p:custDataLst>
          </p:nvPr>
        </p:nvPicPr>
        <p:blipFill rotWithShape="1">
          <a:blip r:embed="rId14">
            <a:alphaModFix/>
          </a:blip>
          <a:srcRect/>
          <a:stretch/>
        </p:blipFill>
        <p:spPr>
          <a:xfrm>
            <a:off x="9740042" y="3052240"/>
            <a:ext cx="535256" cy="540260"/>
          </a:xfrm>
          <a:prstGeom prst="rect">
            <a:avLst/>
          </a:prstGeom>
          <a:noFill/>
          <a:ln>
            <a:noFill/>
          </a:ln>
        </p:spPr>
      </p:pic>
      <p:pic>
        <p:nvPicPr>
          <p:cNvPr id="5" name="Google Shape;1088;p87">
            <a:extLst>
              <a:ext uri="{FF2B5EF4-FFF2-40B4-BE49-F238E27FC236}">
                <a16:creationId xmlns:a16="http://schemas.microsoft.com/office/drawing/2014/main" id="{C50B8B69-FFBA-D1ED-D44C-412BD46CAFAF}"/>
              </a:ext>
            </a:extLst>
          </p:cNvPr>
          <p:cNvPicPr preferRelativeResize="0"/>
          <p:nvPr>
            <p:custDataLst>
              <p:tags r:id="rId5"/>
            </p:custDataLst>
          </p:nvPr>
        </p:nvPicPr>
        <p:blipFill rotWithShape="1">
          <a:blip r:embed="rId15">
            <a:alphaModFix/>
          </a:blip>
          <a:srcRect/>
          <a:stretch/>
        </p:blipFill>
        <p:spPr>
          <a:xfrm>
            <a:off x="9469912" y="1467583"/>
            <a:ext cx="537758" cy="545262"/>
          </a:xfrm>
          <a:prstGeom prst="rect">
            <a:avLst/>
          </a:prstGeom>
          <a:noFill/>
          <a:ln>
            <a:noFill/>
          </a:ln>
        </p:spPr>
      </p:pic>
      <p:pic>
        <p:nvPicPr>
          <p:cNvPr id="6" name="Google Shape;1089;p87">
            <a:extLst>
              <a:ext uri="{FF2B5EF4-FFF2-40B4-BE49-F238E27FC236}">
                <a16:creationId xmlns:a16="http://schemas.microsoft.com/office/drawing/2014/main" id="{075679D9-DBBD-772A-EAE6-37ADFCB77640}"/>
              </a:ext>
            </a:extLst>
          </p:cNvPr>
          <p:cNvPicPr preferRelativeResize="0"/>
          <p:nvPr>
            <p:custDataLst>
              <p:tags r:id="rId6"/>
            </p:custDataLst>
          </p:nvPr>
        </p:nvPicPr>
        <p:blipFill rotWithShape="1">
          <a:blip r:embed="rId16">
            <a:alphaModFix/>
          </a:blip>
          <a:srcRect/>
          <a:stretch/>
        </p:blipFill>
        <p:spPr>
          <a:xfrm>
            <a:off x="9103227" y="5648329"/>
            <a:ext cx="537758" cy="542762"/>
          </a:xfrm>
          <a:prstGeom prst="rect">
            <a:avLst/>
          </a:prstGeom>
          <a:noFill/>
          <a:ln>
            <a:noFill/>
          </a:ln>
        </p:spPr>
      </p:pic>
      <p:pic>
        <p:nvPicPr>
          <p:cNvPr id="7" name="Google Shape;1090;p87">
            <a:extLst>
              <a:ext uri="{FF2B5EF4-FFF2-40B4-BE49-F238E27FC236}">
                <a16:creationId xmlns:a16="http://schemas.microsoft.com/office/drawing/2014/main" id="{15B3653B-5F79-0C4F-7118-925D8A7C5D31}"/>
              </a:ext>
            </a:extLst>
          </p:cNvPr>
          <p:cNvPicPr preferRelativeResize="0"/>
          <p:nvPr>
            <p:custDataLst>
              <p:tags r:id="rId7"/>
            </p:custDataLst>
          </p:nvPr>
        </p:nvPicPr>
        <p:blipFill rotWithShape="1">
          <a:blip r:embed="rId17">
            <a:alphaModFix/>
          </a:blip>
          <a:srcRect/>
          <a:stretch/>
        </p:blipFill>
        <p:spPr>
          <a:xfrm>
            <a:off x="6231579" y="5728401"/>
            <a:ext cx="537758" cy="555266"/>
          </a:xfrm>
          <a:prstGeom prst="rect">
            <a:avLst/>
          </a:prstGeom>
          <a:noFill/>
          <a:ln>
            <a:noFill/>
          </a:ln>
        </p:spPr>
      </p:pic>
      <p:pic>
        <p:nvPicPr>
          <p:cNvPr id="8" name="Google Shape;1091;p87">
            <a:extLst>
              <a:ext uri="{FF2B5EF4-FFF2-40B4-BE49-F238E27FC236}">
                <a16:creationId xmlns:a16="http://schemas.microsoft.com/office/drawing/2014/main" id="{75640070-3CE0-E063-570C-D4B4D6BB3791}"/>
              </a:ext>
            </a:extLst>
          </p:cNvPr>
          <p:cNvPicPr preferRelativeResize="0"/>
          <p:nvPr>
            <p:custDataLst>
              <p:tags r:id="rId8"/>
            </p:custDataLst>
          </p:nvPr>
        </p:nvPicPr>
        <p:blipFill rotWithShape="1">
          <a:blip r:embed="rId18">
            <a:alphaModFix/>
          </a:blip>
          <a:srcRect/>
          <a:stretch/>
        </p:blipFill>
        <p:spPr>
          <a:xfrm>
            <a:off x="5990795" y="2101303"/>
            <a:ext cx="557768" cy="555266"/>
          </a:xfrm>
          <a:prstGeom prst="rect">
            <a:avLst/>
          </a:prstGeom>
          <a:noFill/>
          <a:ln>
            <a:noFill/>
          </a:ln>
        </p:spPr>
      </p:pic>
      <p:sp>
        <p:nvSpPr>
          <p:cNvPr id="2" name="Rectangle 1">
            <a:extLst>
              <a:ext uri="{FF2B5EF4-FFF2-40B4-BE49-F238E27FC236}">
                <a16:creationId xmlns:a16="http://schemas.microsoft.com/office/drawing/2014/main" id="{007B50C6-2A42-698D-DE6B-515DF35E1C8B}"/>
              </a:ext>
            </a:extLst>
          </p:cNvPr>
          <p:cNvSpPr/>
          <p:nvPr>
            <p:custDataLst>
              <p:tags r:id="rId9"/>
            </p:custDataLst>
          </p:nvPr>
        </p:nvSpPr>
        <p:spPr>
          <a:xfrm>
            <a:off x="1866900" y="3521528"/>
            <a:ext cx="283028" cy="103958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562819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95"/>
        <p:cNvGrpSpPr/>
        <p:nvPr/>
      </p:nvGrpSpPr>
      <p:grpSpPr>
        <a:xfrm>
          <a:off x="0" y="0"/>
          <a:ext cx="0" cy="0"/>
          <a:chOff x="0" y="0"/>
          <a:chExt cx="0" cy="0"/>
        </a:xfrm>
      </p:grpSpPr>
      <p:sp>
        <p:nvSpPr>
          <p:cNvPr id="1096" name="Google Shape;1096;p88"/>
          <p:cNvSpPr/>
          <p:nvPr>
            <p:custDataLst>
              <p:tags r:id="rId1"/>
            </p:custDataLst>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097" name="Google Shape;1097;p88"/>
          <p:cNvSpPr txBox="1">
            <a:spLocks noGrp="1"/>
          </p:cNvSpPr>
          <p:nvPr>
            <p:ph type="title"/>
            <p:custDataLst>
              <p:tags r:id="rId2"/>
            </p:custDataLst>
          </p:nvPr>
        </p:nvSpPr>
        <p:spPr>
          <a:xfrm>
            <a:off x="4853988" y="320041"/>
            <a:ext cx="6707084" cy="3892668"/>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6600"/>
              <a:buFont typeface="Calibri"/>
              <a:buNone/>
            </a:pPr>
            <a:r>
              <a:rPr lang="fr-FR" sz="6600">
                <a:solidFill>
                  <a:schemeClr val="dk1"/>
                </a:solidFill>
                <a:latin typeface="Calibri"/>
                <a:ea typeface="Calibri"/>
                <a:cs typeface="Calibri"/>
                <a:sym typeface="Calibri"/>
              </a:rPr>
              <a:t>Motivations</a:t>
            </a:r>
            <a:endParaRPr/>
          </a:p>
        </p:txBody>
      </p:sp>
      <p:sp>
        <p:nvSpPr>
          <p:cNvPr id="1098" name="Google Shape;1098;p88"/>
          <p:cNvSpPr/>
          <p:nvPr>
            <p:custDataLst>
              <p:tags r:id="rId3"/>
            </p:custDataLst>
          </p:nvPr>
        </p:nvSpPr>
        <p:spPr>
          <a:xfrm>
            <a:off x="4853987" y="4409267"/>
            <a:ext cx="4243589" cy="27432"/>
          </a:xfrm>
          <a:custGeom>
            <a:avLst/>
            <a:gdLst/>
            <a:ahLst/>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accent2"/>
          </a:solidFill>
          <a:ln w="4127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099" name="Google Shape;1099;p88" descr="Une image contenant texte, graphiques vectoriels&#10;&#10;Description générée automatiquement"/>
          <p:cNvPicPr preferRelativeResize="0"/>
          <p:nvPr>
            <p:custDataLst>
              <p:tags r:id="rId4"/>
            </p:custDataLst>
          </p:nvPr>
        </p:nvPicPr>
        <p:blipFill rotWithShape="1">
          <a:blip r:embed="rId7">
            <a:alphaModFix/>
          </a:blip>
          <a:srcRect/>
          <a:stretch/>
        </p:blipFill>
        <p:spPr>
          <a:xfrm>
            <a:off x="610398" y="1291765"/>
            <a:ext cx="4243589" cy="4243589"/>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103"/>
        <p:cNvGrpSpPr/>
        <p:nvPr/>
      </p:nvGrpSpPr>
      <p:grpSpPr>
        <a:xfrm>
          <a:off x="0" y="0"/>
          <a:ext cx="0" cy="0"/>
          <a:chOff x="0" y="0"/>
          <a:chExt cx="0" cy="0"/>
        </a:xfrm>
      </p:grpSpPr>
      <p:sp>
        <p:nvSpPr>
          <p:cNvPr id="1104" name="Google Shape;1104;p89"/>
          <p:cNvSpPr txBox="1">
            <a:spLocks noGrp="1"/>
          </p:cNvSpPr>
          <p:nvPr>
            <p:ph type="title"/>
            <p:custDataLst>
              <p:tags r:id="rId1"/>
            </p:custDataLst>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dirty="0"/>
              <a:t>Les Besoins et les Motivations</a:t>
            </a:r>
            <a:endParaRPr dirty="0"/>
          </a:p>
        </p:txBody>
      </p:sp>
      <p:sp>
        <p:nvSpPr>
          <p:cNvPr id="1105" name="Google Shape;1105;p89"/>
          <p:cNvSpPr txBox="1">
            <a:spLocks noGrp="1"/>
          </p:cNvSpPr>
          <p:nvPr>
            <p:ph type="body" idx="1"/>
            <p:custDataLst>
              <p:tags r:id="rId2"/>
            </p:custDataLst>
          </p:nvPr>
        </p:nvSpPr>
        <p:spPr>
          <a:xfrm>
            <a:off x="953404" y="1437161"/>
            <a:ext cx="4909027" cy="4958532"/>
          </a:xfrm>
          <a:prstGeom prst="rect">
            <a:avLst/>
          </a:prstGeom>
          <a:noFill/>
          <a:ln>
            <a:noFill/>
          </a:ln>
        </p:spPr>
        <p:txBody>
          <a:bodyPr spcFirstLastPara="1" wrap="square" lIns="91425" tIns="45700" rIns="91425" bIns="45700" anchor="t" anchorCtr="0">
            <a:normAutofit lnSpcReduction="10000"/>
          </a:bodyPr>
          <a:lstStyle/>
          <a:p>
            <a:pPr marL="228600" lvl="0" indent="-228600" algn="l" rtl="0">
              <a:lnSpc>
                <a:spcPct val="120000"/>
              </a:lnSpc>
              <a:spcBef>
                <a:spcPts val="0"/>
              </a:spcBef>
              <a:spcAft>
                <a:spcPts val="0"/>
              </a:spcAft>
              <a:buClr>
                <a:schemeClr val="dk1"/>
              </a:buClr>
              <a:buSzPts val="1600"/>
              <a:buChar char="•"/>
            </a:pPr>
            <a:r>
              <a:rPr lang="fr-FR" sz="1600" b="1" dirty="0"/>
              <a:t>Besoins Élémentaires </a:t>
            </a:r>
            <a:r>
              <a:rPr lang="fr-FR" sz="1600" dirty="0"/>
              <a:t>: en général, nous savons de manière naturelle les nourrir de manière positive.</a:t>
            </a:r>
            <a:endParaRPr dirty="0"/>
          </a:p>
          <a:p>
            <a:pPr marL="685800" lvl="1" indent="-228600" algn="l" rtl="0">
              <a:lnSpc>
                <a:spcPct val="120000"/>
              </a:lnSpc>
              <a:spcBef>
                <a:spcPts val="800"/>
              </a:spcBef>
              <a:spcAft>
                <a:spcPts val="0"/>
              </a:spcAft>
              <a:buClr>
                <a:schemeClr val="dk1"/>
              </a:buClr>
              <a:buSzPts val="1600"/>
              <a:buChar char="•"/>
            </a:pPr>
            <a:r>
              <a:rPr lang="fr-FR" sz="1600" dirty="0"/>
              <a:t>Mais une privation prolongée entraînera une séquence de débordement émotionnel.</a:t>
            </a:r>
            <a:endParaRPr dirty="0"/>
          </a:p>
          <a:p>
            <a:pPr marL="685800" lvl="1" indent="-228600" algn="l" rtl="0">
              <a:lnSpc>
                <a:spcPct val="120000"/>
              </a:lnSpc>
              <a:spcBef>
                <a:spcPts val="800"/>
              </a:spcBef>
              <a:spcAft>
                <a:spcPts val="0"/>
              </a:spcAft>
              <a:buClr>
                <a:schemeClr val="dk1"/>
              </a:buClr>
              <a:buSzPts val="1600"/>
              <a:buChar char="•"/>
            </a:pPr>
            <a:r>
              <a:rPr lang="fr-FR" sz="1600" dirty="0"/>
              <a:t>Et si nous sommes soumis à une pression importante, nous ressentons les besoins de notre Élément fondamental.</a:t>
            </a:r>
            <a:endParaRPr dirty="0"/>
          </a:p>
          <a:p>
            <a:pPr marL="228600" lvl="0" indent="-228600" algn="l" rtl="0">
              <a:lnSpc>
                <a:spcPct val="120000"/>
              </a:lnSpc>
              <a:spcBef>
                <a:spcPts val="1000"/>
              </a:spcBef>
              <a:spcAft>
                <a:spcPts val="0"/>
              </a:spcAft>
              <a:buClr>
                <a:schemeClr val="dk1"/>
              </a:buClr>
              <a:buSzPts val="1600"/>
              <a:buChar char="•"/>
            </a:pPr>
            <a:r>
              <a:rPr lang="fr-FR" sz="1600" b="1" dirty="0"/>
              <a:t>Motivations Actuelles </a:t>
            </a:r>
            <a:r>
              <a:rPr lang="fr-FR" sz="1600" dirty="0"/>
              <a:t>: ce sont elles qui nous donnent l’énergie et l’envie. </a:t>
            </a:r>
            <a:br>
              <a:rPr lang="fr-FR" sz="1600" dirty="0"/>
            </a:br>
            <a:r>
              <a:rPr lang="fr-FR" sz="1600" dirty="0"/>
              <a:t>Nous cherchons à les nourrir au quotidien.</a:t>
            </a:r>
            <a:endParaRPr dirty="0"/>
          </a:p>
          <a:p>
            <a:pPr marL="685800" lvl="1" indent="-228600" algn="l" rtl="0">
              <a:lnSpc>
                <a:spcPct val="120000"/>
              </a:lnSpc>
              <a:spcBef>
                <a:spcPts val="800"/>
              </a:spcBef>
              <a:spcAft>
                <a:spcPts val="0"/>
              </a:spcAft>
              <a:buClr>
                <a:schemeClr val="dk1"/>
              </a:buClr>
              <a:buSzPts val="1600"/>
              <a:buChar char="•"/>
            </a:pPr>
            <a:r>
              <a:rPr lang="fr-FR" sz="1600" dirty="0"/>
              <a:t>Les connaître pour soi, c’est se donner des autorisations pour les nourrir, cela recharge nos batteries et évite d’entrer en pression relationnelle.</a:t>
            </a:r>
            <a:endParaRPr dirty="0"/>
          </a:p>
          <a:p>
            <a:pPr marL="685800" lvl="1" indent="-228600" algn="l" rtl="0">
              <a:lnSpc>
                <a:spcPct val="120000"/>
              </a:lnSpc>
              <a:spcBef>
                <a:spcPts val="800"/>
              </a:spcBef>
              <a:spcAft>
                <a:spcPts val="0"/>
              </a:spcAft>
              <a:buClr>
                <a:schemeClr val="dk1"/>
              </a:buClr>
              <a:buSzPts val="1600"/>
              <a:buChar char="•"/>
            </a:pPr>
            <a:r>
              <a:rPr lang="fr-FR" sz="1600" dirty="0"/>
              <a:t>Connaître ceux des autres, c’est pouvoir agir sur un levier de motivation favorisant l’implication.</a:t>
            </a:r>
            <a:endParaRPr dirty="0"/>
          </a:p>
          <a:p>
            <a:pPr marL="228600" lvl="0" indent="-177800" algn="l" rtl="0">
              <a:lnSpc>
                <a:spcPct val="90000"/>
              </a:lnSpc>
              <a:spcBef>
                <a:spcPts val="1000"/>
              </a:spcBef>
              <a:spcAft>
                <a:spcPts val="0"/>
              </a:spcAft>
              <a:buClr>
                <a:schemeClr val="dk1"/>
              </a:buClr>
              <a:buSzPts val="800"/>
              <a:buNone/>
            </a:pPr>
            <a:endParaRPr sz="800" dirty="0"/>
          </a:p>
        </p:txBody>
      </p:sp>
      <p:pic>
        <p:nvPicPr>
          <p:cNvPr id="1107" name="Google Shape;1107;p89" descr="Une image contenant texte&#10;&#10;Description générée automatiquement"/>
          <p:cNvPicPr preferRelativeResize="0"/>
          <p:nvPr>
            <p:custDataLst>
              <p:tags r:id="rId3"/>
            </p:custDataLst>
          </p:nvPr>
        </p:nvPicPr>
        <p:blipFill rotWithShape="1">
          <a:blip r:embed="rId22">
            <a:alphaModFix/>
          </a:blip>
          <a:srcRect/>
          <a:stretch/>
        </p:blipFill>
        <p:spPr>
          <a:xfrm>
            <a:off x="10988365" y="1465703"/>
            <a:ext cx="227979" cy="618540"/>
          </a:xfrm>
          <a:prstGeom prst="rect">
            <a:avLst/>
          </a:prstGeom>
          <a:noFill/>
          <a:ln>
            <a:noFill/>
          </a:ln>
        </p:spPr>
      </p:pic>
      <p:pic>
        <p:nvPicPr>
          <p:cNvPr id="1108" name="Google Shape;1108;p89" descr="Une image contenant texte&#10;&#10;Description générée automatiquement"/>
          <p:cNvPicPr preferRelativeResize="0"/>
          <p:nvPr>
            <p:custDataLst>
              <p:tags r:id="rId4"/>
            </p:custDataLst>
          </p:nvPr>
        </p:nvPicPr>
        <p:blipFill rotWithShape="1">
          <a:blip r:embed="rId23">
            <a:alphaModFix/>
          </a:blip>
          <a:srcRect/>
          <a:stretch/>
        </p:blipFill>
        <p:spPr>
          <a:xfrm>
            <a:off x="10991694" y="2307024"/>
            <a:ext cx="221320" cy="619446"/>
          </a:xfrm>
          <a:prstGeom prst="rect">
            <a:avLst/>
          </a:prstGeom>
          <a:noFill/>
          <a:ln>
            <a:noFill/>
          </a:ln>
        </p:spPr>
      </p:pic>
      <p:pic>
        <p:nvPicPr>
          <p:cNvPr id="1109" name="Google Shape;1109;p89" descr="Une image contenant texte&#10;&#10;Description générée automatiquement"/>
          <p:cNvPicPr preferRelativeResize="0"/>
          <p:nvPr>
            <p:custDataLst>
              <p:tags r:id="rId5"/>
            </p:custDataLst>
          </p:nvPr>
        </p:nvPicPr>
        <p:blipFill rotWithShape="1">
          <a:blip r:embed="rId24">
            <a:alphaModFix/>
          </a:blip>
          <a:srcRect/>
          <a:stretch/>
        </p:blipFill>
        <p:spPr>
          <a:xfrm>
            <a:off x="10988365" y="4045261"/>
            <a:ext cx="227979" cy="646072"/>
          </a:xfrm>
          <a:prstGeom prst="rect">
            <a:avLst/>
          </a:prstGeom>
          <a:noFill/>
          <a:ln>
            <a:noFill/>
          </a:ln>
        </p:spPr>
      </p:pic>
      <p:pic>
        <p:nvPicPr>
          <p:cNvPr id="1110" name="Google Shape;1110;p89" descr="Une image contenant texte&#10;&#10;Description générée automatiquement"/>
          <p:cNvPicPr preferRelativeResize="0"/>
          <p:nvPr>
            <p:custDataLst>
              <p:tags r:id="rId6"/>
            </p:custDataLst>
          </p:nvPr>
        </p:nvPicPr>
        <p:blipFill rotWithShape="1">
          <a:blip r:embed="rId25">
            <a:alphaModFix/>
          </a:blip>
          <a:srcRect/>
          <a:stretch/>
        </p:blipFill>
        <p:spPr>
          <a:xfrm>
            <a:off x="10990636" y="5744330"/>
            <a:ext cx="223436" cy="633646"/>
          </a:xfrm>
          <a:prstGeom prst="rect">
            <a:avLst/>
          </a:prstGeom>
          <a:noFill/>
          <a:ln>
            <a:noFill/>
          </a:ln>
        </p:spPr>
      </p:pic>
      <p:pic>
        <p:nvPicPr>
          <p:cNvPr id="1111" name="Google Shape;1111;p89"/>
          <p:cNvPicPr preferRelativeResize="0"/>
          <p:nvPr>
            <p:custDataLst>
              <p:tags r:id="rId7"/>
            </p:custDataLst>
          </p:nvPr>
        </p:nvPicPr>
        <p:blipFill rotWithShape="1">
          <a:blip r:embed="rId26">
            <a:alphaModFix/>
          </a:blip>
          <a:srcRect/>
          <a:stretch/>
        </p:blipFill>
        <p:spPr>
          <a:xfrm>
            <a:off x="10988365" y="4914114"/>
            <a:ext cx="227979" cy="607437"/>
          </a:xfrm>
          <a:prstGeom prst="rect">
            <a:avLst/>
          </a:prstGeom>
          <a:noFill/>
          <a:ln>
            <a:noFill/>
          </a:ln>
        </p:spPr>
      </p:pic>
      <p:pic>
        <p:nvPicPr>
          <p:cNvPr id="1112" name="Google Shape;1112;p89"/>
          <p:cNvPicPr preferRelativeResize="0"/>
          <p:nvPr>
            <p:custDataLst>
              <p:tags r:id="rId8"/>
            </p:custDataLst>
          </p:nvPr>
        </p:nvPicPr>
        <p:blipFill rotWithShape="1">
          <a:blip r:embed="rId27">
            <a:alphaModFix/>
          </a:blip>
          <a:srcRect/>
          <a:stretch/>
        </p:blipFill>
        <p:spPr>
          <a:xfrm>
            <a:off x="11001313" y="3149251"/>
            <a:ext cx="202082" cy="673229"/>
          </a:xfrm>
          <a:prstGeom prst="rect">
            <a:avLst/>
          </a:prstGeom>
          <a:noFill/>
          <a:ln>
            <a:noFill/>
          </a:ln>
        </p:spPr>
      </p:pic>
      <p:graphicFrame>
        <p:nvGraphicFramePr>
          <p:cNvPr id="2" name="Tableau 2">
            <a:extLst>
              <a:ext uri="{FF2B5EF4-FFF2-40B4-BE49-F238E27FC236}">
                <a16:creationId xmlns:a16="http://schemas.microsoft.com/office/drawing/2014/main" id="{13FE088C-A7A2-9105-FE06-286AC31D521A}"/>
              </a:ext>
            </a:extLst>
          </p:cNvPr>
          <p:cNvGraphicFramePr>
            <a:graphicFrameLocks noGrp="1" noChangeAspect="1"/>
          </p:cNvGraphicFramePr>
          <p:nvPr>
            <p:custDataLst>
              <p:tags r:id="rId9"/>
            </p:custDataLst>
            <p:extLst>
              <p:ext uri="{D42A27DB-BD31-4B8C-83A1-F6EECF244321}">
                <p14:modId xmlns:p14="http://schemas.microsoft.com/office/powerpoint/2010/main" val="3239301354"/>
              </p:ext>
            </p:extLst>
          </p:nvPr>
        </p:nvGraphicFramePr>
        <p:xfrm>
          <a:off x="6343650" y="1366889"/>
          <a:ext cx="4464050" cy="5099076"/>
        </p:xfrm>
        <a:graphic>
          <a:graphicData uri="http://schemas.openxmlformats.org/drawingml/2006/table">
            <a:tbl>
              <a:tblPr firstRow="1" bandRow="1"/>
              <a:tblGrid>
                <a:gridCol w="342900">
                  <a:extLst>
                    <a:ext uri="{9D8B030D-6E8A-4147-A177-3AD203B41FA5}">
                      <a16:colId xmlns:a16="http://schemas.microsoft.com/office/drawing/2014/main" val="3579419884"/>
                    </a:ext>
                  </a:extLst>
                </a:gridCol>
                <a:gridCol w="4121150">
                  <a:extLst>
                    <a:ext uri="{9D8B030D-6E8A-4147-A177-3AD203B41FA5}">
                      <a16:colId xmlns:a16="http://schemas.microsoft.com/office/drawing/2014/main" val="619714248"/>
                    </a:ext>
                  </a:extLst>
                </a:gridCol>
              </a:tblGrid>
              <a:tr h="849846">
                <a:tc>
                  <a:txBody>
                    <a:bodyPr/>
                    <a:lstStyle/>
                    <a:p>
                      <a:r>
                        <a:rPr lang="fr-FR" sz="800" b="1" dirty="0">
                          <a:solidFill>
                            <a:schemeClr val="bg1"/>
                          </a:solidFill>
                        </a:rPr>
                        <a:t>CONCILIANT</a:t>
                      </a:r>
                    </a:p>
                  </a:txBody>
                  <a:tcPr vert="vert270" anchor="ctr" anchorCtr="1">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solidFill>
                      <a:srgbClr val="EF9A09"/>
                    </a:solidFill>
                  </a:tcPr>
                </a:tc>
                <a:tc>
                  <a:txBody>
                    <a:bodyPr/>
                    <a:lstStyle/>
                    <a:p>
                      <a:pPr marL="0" marR="0" lvl="0" indent="0" algn="l" defTabSz="710397" rtl="0" eaLnBrk="1" fontAlgn="auto" latinLnBrk="0" hangingPunct="1">
                        <a:lnSpc>
                          <a:spcPct val="100000"/>
                        </a:lnSpc>
                        <a:spcBef>
                          <a:spcPts val="0"/>
                        </a:spcBef>
                        <a:spcAft>
                          <a:spcPts val="0"/>
                        </a:spcAft>
                        <a:buClrTx/>
                        <a:buSzTx/>
                        <a:buFontTx/>
                        <a:buNone/>
                        <a:tabLst/>
                        <a:defRPr/>
                      </a:pPr>
                      <a:r>
                        <a:rPr lang="fr-FR" sz="1200" b="0" dirty="0">
                          <a:solidFill>
                            <a:schemeClr val="bg2">
                              <a:lumMod val="25000"/>
                            </a:schemeClr>
                          </a:solidFill>
                        </a:rPr>
                        <a:t>Être reconnu en tant que personne</a:t>
                      </a:r>
                    </a:p>
                    <a:p>
                      <a:pPr marL="0" marR="0" lvl="0" indent="0" algn="l" defTabSz="710397" rtl="0" eaLnBrk="1" fontAlgn="auto" latinLnBrk="0" hangingPunct="1">
                        <a:lnSpc>
                          <a:spcPct val="100000"/>
                        </a:lnSpc>
                        <a:spcBef>
                          <a:spcPts val="0"/>
                        </a:spcBef>
                        <a:spcAft>
                          <a:spcPts val="0"/>
                        </a:spcAft>
                        <a:buClrTx/>
                        <a:buSzTx/>
                        <a:buFontTx/>
                        <a:buNone/>
                        <a:tabLst/>
                        <a:defRPr/>
                      </a:pPr>
                      <a:r>
                        <a:rPr lang="fr-FR" sz="1200" b="0" dirty="0">
                          <a:solidFill>
                            <a:schemeClr val="bg2">
                              <a:lumMod val="25000"/>
                            </a:schemeClr>
                          </a:solidFill>
                        </a:rPr>
                        <a:t>Stimuler agréablement ses cinq sens</a:t>
                      </a:r>
                    </a:p>
                  </a:txBody>
                  <a:tcPr anchor="ct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tcPr>
                </a:tc>
                <a:extLst>
                  <a:ext uri="{0D108BD9-81ED-4DB2-BD59-A6C34878D82A}">
                    <a16:rowId xmlns:a16="http://schemas.microsoft.com/office/drawing/2014/main" val="95103691"/>
                  </a:ext>
                </a:extLst>
              </a:tr>
              <a:tr h="849846">
                <a:tc>
                  <a:txBody>
                    <a:bodyPr/>
                    <a:lstStyle/>
                    <a:p>
                      <a:r>
                        <a:rPr lang="fr-FR" sz="800" b="1" dirty="0">
                          <a:solidFill>
                            <a:schemeClr val="bg1"/>
                          </a:solidFill>
                        </a:rPr>
                        <a:t>MÉTHODIQUE</a:t>
                      </a:r>
                      <a:endParaRPr lang="fr-FR" sz="800" b="1" dirty="0"/>
                    </a:p>
                  </a:txBody>
                  <a:tcPr vert="vert270" anchor="ctr" anchorCtr="1">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solidFill>
                      <a:srgbClr val="7B92F8"/>
                    </a:solidFill>
                  </a:tcPr>
                </a:tc>
                <a:tc>
                  <a:txBody>
                    <a:bodyPr/>
                    <a:lstStyle/>
                    <a:p>
                      <a:r>
                        <a:rPr lang="fr-FR" sz="1200" dirty="0"/>
                        <a:t>Être reconnu pour son travail et ses compétences</a:t>
                      </a:r>
                    </a:p>
                    <a:p>
                      <a:r>
                        <a:rPr lang="fr-FR" sz="1200" dirty="0"/>
                        <a:t>Structurer et organiser ses actions</a:t>
                      </a:r>
                    </a:p>
                  </a:txBody>
                  <a:tcPr anchor="ct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tcPr>
                </a:tc>
                <a:extLst>
                  <a:ext uri="{0D108BD9-81ED-4DB2-BD59-A6C34878D82A}">
                    <a16:rowId xmlns:a16="http://schemas.microsoft.com/office/drawing/2014/main" val="3617788613"/>
                  </a:ext>
                </a:extLst>
              </a:tr>
              <a:tr h="849846">
                <a:tc>
                  <a:txBody>
                    <a:bodyPr/>
                    <a:lstStyle/>
                    <a:p>
                      <a:r>
                        <a:rPr lang="fr-FR" sz="800" b="1" dirty="0"/>
                        <a:t>ESPIÉGLE</a:t>
                      </a:r>
                    </a:p>
                  </a:txBody>
                  <a:tcPr vert="vert270" anchor="ctr" anchorCtr="1">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solidFill>
                      <a:srgbClr val="FFDF89"/>
                    </a:solidFill>
                  </a:tcPr>
                </a:tc>
                <a:tc>
                  <a:txBody>
                    <a:bodyPr/>
                    <a:lstStyle/>
                    <a:p>
                      <a:r>
                        <a:rPr lang="fr-FR" sz="1200" dirty="0"/>
                        <a:t>Avoir des relations complices</a:t>
                      </a:r>
                    </a:p>
                    <a:p>
                      <a:r>
                        <a:rPr lang="fr-FR" sz="1200" dirty="0"/>
                        <a:t>Vivre des moments fun et légers</a:t>
                      </a:r>
                    </a:p>
                  </a:txBody>
                  <a:tcPr anchor="ct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tcPr>
                </a:tc>
                <a:extLst>
                  <a:ext uri="{0D108BD9-81ED-4DB2-BD59-A6C34878D82A}">
                    <a16:rowId xmlns:a16="http://schemas.microsoft.com/office/drawing/2014/main" val="2140872998"/>
                  </a:ext>
                </a:extLst>
              </a:tr>
              <a:tr h="849846">
                <a:tc>
                  <a:txBody>
                    <a:bodyPr/>
                    <a:lstStyle/>
                    <a:p>
                      <a:r>
                        <a:rPr lang="fr-FR" sz="800" b="1" dirty="0">
                          <a:solidFill>
                            <a:schemeClr val="bg1"/>
                          </a:solidFill>
                        </a:rPr>
                        <a:t>OPINIÂTRE</a:t>
                      </a:r>
                    </a:p>
                  </a:txBody>
                  <a:tcPr vert="vert270" anchor="ctr" anchorCtr="1">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solidFill>
                      <a:srgbClr val="B76AFF"/>
                    </a:solidFill>
                  </a:tcPr>
                </a:tc>
                <a:tc>
                  <a:txBody>
                    <a:bodyPr/>
                    <a:lstStyle/>
                    <a:p>
                      <a:pPr marL="0" marR="0" lvl="0" indent="0" algn="l" defTabSz="710397" rtl="0" eaLnBrk="1" fontAlgn="auto" latinLnBrk="0" hangingPunct="1">
                        <a:lnSpc>
                          <a:spcPct val="100000"/>
                        </a:lnSpc>
                        <a:spcBef>
                          <a:spcPts val="0"/>
                        </a:spcBef>
                        <a:spcAft>
                          <a:spcPts val="0"/>
                        </a:spcAft>
                        <a:buClrTx/>
                        <a:buSzTx/>
                        <a:buFontTx/>
                        <a:buNone/>
                        <a:tabLst/>
                        <a:defRPr/>
                      </a:pPr>
                      <a:r>
                        <a:rPr lang="fr-FR" sz="1200" dirty="0"/>
                        <a:t>Être reconnu pour son implication</a:t>
                      </a:r>
                    </a:p>
                    <a:p>
                      <a:pPr marL="0" marR="0" lvl="0" indent="0" algn="l" defTabSz="710397" rtl="0" eaLnBrk="1" fontAlgn="auto" latinLnBrk="0" hangingPunct="1">
                        <a:lnSpc>
                          <a:spcPct val="100000"/>
                        </a:lnSpc>
                        <a:spcBef>
                          <a:spcPts val="0"/>
                        </a:spcBef>
                        <a:spcAft>
                          <a:spcPts val="0"/>
                        </a:spcAft>
                        <a:buClrTx/>
                        <a:buSzTx/>
                        <a:buFontTx/>
                        <a:buNone/>
                        <a:tabLst/>
                        <a:defRPr/>
                      </a:pPr>
                      <a:r>
                        <a:rPr lang="fr-FR" sz="1200" dirty="0"/>
                        <a:t>Être considéré pour ses opinions, ses convictions</a:t>
                      </a:r>
                    </a:p>
                  </a:txBody>
                  <a:tcPr anchor="ct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tcPr>
                </a:tc>
                <a:extLst>
                  <a:ext uri="{0D108BD9-81ED-4DB2-BD59-A6C34878D82A}">
                    <a16:rowId xmlns:a16="http://schemas.microsoft.com/office/drawing/2014/main" val="2488067664"/>
                  </a:ext>
                </a:extLst>
              </a:tr>
              <a:tr h="849846">
                <a:tc>
                  <a:txBody>
                    <a:bodyPr/>
                    <a:lstStyle/>
                    <a:p>
                      <a:r>
                        <a:rPr lang="fr-FR" sz="800" b="1" dirty="0">
                          <a:solidFill>
                            <a:schemeClr val="bg1"/>
                          </a:solidFill>
                        </a:rPr>
                        <a:t>IMAGINATIF</a:t>
                      </a:r>
                      <a:endParaRPr lang="fr-FR" sz="800" b="1" dirty="0"/>
                    </a:p>
                  </a:txBody>
                  <a:tcPr vert="vert270" anchor="ctr" anchorCtr="1">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solidFill>
                      <a:srgbClr val="00D0B1"/>
                    </a:solidFill>
                  </a:tcPr>
                </a:tc>
                <a:tc>
                  <a:txBody>
                    <a:bodyPr/>
                    <a:lstStyle/>
                    <a:p>
                      <a:pPr marL="0" marR="0" lvl="0" indent="0" algn="l" defTabSz="710397" rtl="0" eaLnBrk="1" fontAlgn="auto" latinLnBrk="0" hangingPunct="1">
                        <a:lnSpc>
                          <a:spcPct val="100000"/>
                        </a:lnSpc>
                        <a:spcBef>
                          <a:spcPts val="0"/>
                        </a:spcBef>
                        <a:spcAft>
                          <a:spcPts val="0"/>
                        </a:spcAft>
                        <a:buClrTx/>
                        <a:buSzTx/>
                        <a:buFontTx/>
                        <a:buNone/>
                        <a:tabLst/>
                        <a:defRPr/>
                      </a:pPr>
                      <a:r>
                        <a:rPr lang="fr-FR" sz="1200" dirty="0"/>
                        <a:t>Avoir sa place dans un collectif.</a:t>
                      </a:r>
                    </a:p>
                    <a:p>
                      <a:pPr marL="0" marR="0" lvl="0" indent="0" algn="l" defTabSz="710397" rtl="0" eaLnBrk="1" fontAlgn="auto" latinLnBrk="0" hangingPunct="1">
                        <a:lnSpc>
                          <a:spcPct val="100000"/>
                        </a:lnSpc>
                        <a:spcBef>
                          <a:spcPts val="0"/>
                        </a:spcBef>
                        <a:spcAft>
                          <a:spcPts val="0"/>
                        </a:spcAft>
                        <a:buClrTx/>
                        <a:buSzTx/>
                        <a:buFontTx/>
                        <a:buNone/>
                        <a:tabLst/>
                        <a:defRPr/>
                      </a:pPr>
                      <a:r>
                        <a:rPr lang="fr-FR" sz="1200" dirty="0"/>
                        <a:t>Être sollicité pour sentir qu’il compte aux yeux des autres</a:t>
                      </a:r>
                    </a:p>
                    <a:p>
                      <a:pPr marL="0" marR="0" lvl="0" indent="0" algn="l" defTabSz="710397" rtl="0" eaLnBrk="1" fontAlgn="auto" latinLnBrk="0" hangingPunct="1">
                        <a:lnSpc>
                          <a:spcPct val="100000"/>
                        </a:lnSpc>
                        <a:spcBef>
                          <a:spcPts val="0"/>
                        </a:spcBef>
                        <a:spcAft>
                          <a:spcPts val="0"/>
                        </a:spcAft>
                        <a:buClrTx/>
                        <a:buSzTx/>
                        <a:buFontTx/>
                        <a:buNone/>
                        <a:tabLst/>
                        <a:defRPr/>
                      </a:pPr>
                      <a:r>
                        <a:rPr lang="fr-FR" sz="1200" dirty="0"/>
                        <a:t>Avoir de l’espace, de la tranquillité et du temps pour soi</a:t>
                      </a:r>
                    </a:p>
                  </a:txBody>
                  <a:tcPr anchor="ct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tcPr>
                </a:tc>
                <a:extLst>
                  <a:ext uri="{0D108BD9-81ED-4DB2-BD59-A6C34878D82A}">
                    <a16:rowId xmlns:a16="http://schemas.microsoft.com/office/drawing/2014/main" val="4234233136"/>
                  </a:ext>
                </a:extLst>
              </a:tr>
              <a:tr h="849846">
                <a:tc>
                  <a:txBody>
                    <a:bodyPr/>
                    <a:lstStyle/>
                    <a:p>
                      <a:r>
                        <a:rPr lang="fr-FR" sz="800" b="1" dirty="0">
                          <a:solidFill>
                            <a:schemeClr val="bg1"/>
                          </a:solidFill>
                        </a:rPr>
                        <a:t>FONCEUR</a:t>
                      </a:r>
                      <a:endParaRPr lang="fr-FR" sz="800" b="1" dirty="0"/>
                    </a:p>
                  </a:txBody>
                  <a:tcPr vert="vert270" anchor="ctr" anchorCtr="1">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solidFill>
                      <a:srgbClr val="F04567"/>
                    </a:solidFill>
                  </a:tcPr>
                </a:tc>
                <a:tc>
                  <a:txBody>
                    <a:bodyPr/>
                    <a:lstStyle/>
                    <a:p>
                      <a:r>
                        <a:rPr lang="fr-FR" sz="1200" dirty="0"/>
                        <a:t>Se sentir important.</a:t>
                      </a:r>
                      <a:br>
                        <a:rPr lang="fr-FR" sz="1200" dirty="0"/>
                      </a:br>
                      <a:r>
                        <a:rPr lang="fr-FR" sz="1200" dirty="0"/>
                        <a:t>Se distinguer des autres</a:t>
                      </a:r>
                      <a:endParaRPr lang="fr-FR" sz="1200" baseline="0" dirty="0"/>
                    </a:p>
                    <a:p>
                      <a:pPr marL="0" marR="0" lvl="0" indent="0" algn="l" defTabSz="710397" rtl="0" eaLnBrk="1" fontAlgn="auto" latinLnBrk="0" hangingPunct="1">
                        <a:lnSpc>
                          <a:spcPct val="100000"/>
                        </a:lnSpc>
                        <a:spcBef>
                          <a:spcPts val="0"/>
                        </a:spcBef>
                        <a:spcAft>
                          <a:spcPts val="0"/>
                        </a:spcAft>
                        <a:buClrTx/>
                        <a:buSzTx/>
                        <a:buFontTx/>
                        <a:buNone/>
                        <a:tabLst/>
                        <a:defRPr/>
                      </a:pPr>
                      <a:r>
                        <a:rPr lang="fr-FR" sz="1200" baseline="0" dirty="0"/>
                        <a:t>Vivre des situations excitantes et d’exception.</a:t>
                      </a:r>
                    </a:p>
                  </a:txBody>
                  <a:tcPr anchor="ct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tcPr>
                </a:tc>
                <a:extLst>
                  <a:ext uri="{0D108BD9-81ED-4DB2-BD59-A6C34878D82A}">
                    <a16:rowId xmlns:a16="http://schemas.microsoft.com/office/drawing/2014/main" val="2417067533"/>
                  </a:ext>
                </a:extLst>
              </a:tr>
            </a:tbl>
          </a:graphicData>
        </a:graphic>
      </p:graphicFrame>
      <p:cxnSp>
        <p:nvCxnSpPr>
          <p:cNvPr id="9" name="Connecteur droit 8">
            <a:extLst>
              <a:ext uri="{FF2B5EF4-FFF2-40B4-BE49-F238E27FC236}">
                <a16:creationId xmlns:a16="http://schemas.microsoft.com/office/drawing/2014/main" id="{43B9EB83-70E4-F507-FE76-6BF6E2EDD541}"/>
              </a:ext>
            </a:extLst>
          </p:cNvPr>
          <p:cNvCxnSpPr/>
          <p:nvPr>
            <p:custDataLst>
              <p:tags r:id="rId10"/>
            </p:custDataLst>
          </p:nvPr>
        </p:nvCxnSpPr>
        <p:spPr>
          <a:xfrm>
            <a:off x="6343650" y="1366889"/>
            <a:ext cx="4464050" cy="0"/>
          </a:xfrm>
          <a:prstGeom prst="line">
            <a:avLst/>
          </a:prstGeom>
        </p:spPr>
        <p:style>
          <a:lnRef idx="1">
            <a:schemeClr val="dk1"/>
          </a:lnRef>
          <a:fillRef idx="0">
            <a:schemeClr val="dk1"/>
          </a:fillRef>
          <a:effectRef idx="0">
            <a:schemeClr val="dk1"/>
          </a:effectRef>
          <a:fontRef idx="minor">
            <a:schemeClr val="tx1"/>
          </a:fontRef>
        </p:style>
      </p:cxnSp>
      <p:cxnSp>
        <p:nvCxnSpPr>
          <p:cNvPr id="10" name="Connecteur droit 9">
            <a:extLst>
              <a:ext uri="{FF2B5EF4-FFF2-40B4-BE49-F238E27FC236}">
                <a16:creationId xmlns:a16="http://schemas.microsoft.com/office/drawing/2014/main" id="{F5CAE151-75D4-0EFD-31F8-1029057EAF55}"/>
              </a:ext>
            </a:extLst>
          </p:cNvPr>
          <p:cNvCxnSpPr/>
          <p:nvPr>
            <p:custDataLst>
              <p:tags r:id="rId11"/>
            </p:custDataLst>
          </p:nvPr>
        </p:nvCxnSpPr>
        <p:spPr>
          <a:xfrm>
            <a:off x="6343650" y="2230489"/>
            <a:ext cx="4464050" cy="0"/>
          </a:xfrm>
          <a:prstGeom prst="line">
            <a:avLst/>
          </a:prstGeom>
        </p:spPr>
        <p:style>
          <a:lnRef idx="1">
            <a:schemeClr val="dk1"/>
          </a:lnRef>
          <a:fillRef idx="0">
            <a:schemeClr val="dk1"/>
          </a:fillRef>
          <a:effectRef idx="0">
            <a:schemeClr val="dk1"/>
          </a:effectRef>
          <a:fontRef idx="minor">
            <a:schemeClr val="tx1"/>
          </a:fontRef>
        </p:style>
      </p:cxnSp>
      <p:cxnSp>
        <p:nvCxnSpPr>
          <p:cNvPr id="11" name="Connecteur droit 10">
            <a:extLst>
              <a:ext uri="{FF2B5EF4-FFF2-40B4-BE49-F238E27FC236}">
                <a16:creationId xmlns:a16="http://schemas.microsoft.com/office/drawing/2014/main" id="{BB1A80FA-867E-6AB8-3445-ADB0F971F741}"/>
              </a:ext>
            </a:extLst>
          </p:cNvPr>
          <p:cNvCxnSpPr/>
          <p:nvPr>
            <p:custDataLst>
              <p:tags r:id="rId12"/>
            </p:custDataLst>
          </p:nvPr>
        </p:nvCxnSpPr>
        <p:spPr>
          <a:xfrm>
            <a:off x="6343650" y="3068689"/>
            <a:ext cx="4464050" cy="0"/>
          </a:xfrm>
          <a:prstGeom prst="line">
            <a:avLst/>
          </a:prstGeom>
        </p:spPr>
        <p:style>
          <a:lnRef idx="1">
            <a:schemeClr val="dk1"/>
          </a:lnRef>
          <a:fillRef idx="0">
            <a:schemeClr val="dk1"/>
          </a:fillRef>
          <a:effectRef idx="0">
            <a:schemeClr val="dk1"/>
          </a:effectRef>
          <a:fontRef idx="minor">
            <a:schemeClr val="tx1"/>
          </a:fontRef>
        </p:style>
      </p:cxnSp>
      <p:cxnSp>
        <p:nvCxnSpPr>
          <p:cNvPr id="12" name="Connecteur droit 11">
            <a:extLst>
              <a:ext uri="{FF2B5EF4-FFF2-40B4-BE49-F238E27FC236}">
                <a16:creationId xmlns:a16="http://schemas.microsoft.com/office/drawing/2014/main" id="{DFF5C5A1-A4CC-F4E5-631C-C9CFFDF25FAE}"/>
              </a:ext>
            </a:extLst>
          </p:cNvPr>
          <p:cNvCxnSpPr/>
          <p:nvPr>
            <p:custDataLst>
              <p:tags r:id="rId13"/>
            </p:custDataLst>
          </p:nvPr>
        </p:nvCxnSpPr>
        <p:spPr>
          <a:xfrm>
            <a:off x="6343650" y="3924416"/>
            <a:ext cx="4464050" cy="0"/>
          </a:xfrm>
          <a:prstGeom prst="line">
            <a:avLst/>
          </a:prstGeom>
        </p:spPr>
        <p:style>
          <a:lnRef idx="1">
            <a:schemeClr val="dk1"/>
          </a:lnRef>
          <a:fillRef idx="0">
            <a:schemeClr val="dk1"/>
          </a:fillRef>
          <a:effectRef idx="0">
            <a:schemeClr val="dk1"/>
          </a:effectRef>
          <a:fontRef idx="minor">
            <a:schemeClr val="tx1"/>
          </a:fontRef>
        </p:style>
      </p:cxnSp>
      <p:cxnSp>
        <p:nvCxnSpPr>
          <p:cNvPr id="13" name="Connecteur droit 12">
            <a:extLst>
              <a:ext uri="{FF2B5EF4-FFF2-40B4-BE49-F238E27FC236}">
                <a16:creationId xmlns:a16="http://schemas.microsoft.com/office/drawing/2014/main" id="{F3230317-6BE3-1517-EA3F-EE39CFD31F67}"/>
              </a:ext>
            </a:extLst>
          </p:cNvPr>
          <p:cNvCxnSpPr/>
          <p:nvPr>
            <p:custDataLst>
              <p:tags r:id="rId14"/>
            </p:custDataLst>
          </p:nvPr>
        </p:nvCxnSpPr>
        <p:spPr>
          <a:xfrm>
            <a:off x="6343650" y="4769760"/>
            <a:ext cx="4464050" cy="0"/>
          </a:xfrm>
          <a:prstGeom prst="line">
            <a:avLst/>
          </a:prstGeom>
        </p:spPr>
        <p:style>
          <a:lnRef idx="1">
            <a:schemeClr val="dk1"/>
          </a:lnRef>
          <a:fillRef idx="0">
            <a:schemeClr val="dk1"/>
          </a:fillRef>
          <a:effectRef idx="0">
            <a:schemeClr val="dk1"/>
          </a:effectRef>
          <a:fontRef idx="minor">
            <a:schemeClr val="tx1"/>
          </a:fontRef>
        </p:style>
      </p:cxnSp>
      <p:cxnSp>
        <p:nvCxnSpPr>
          <p:cNvPr id="14" name="Connecteur droit 13">
            <a:extLst>
              <a:ext uri="{FF2B5EF4-FFF2-40B4-BE49-F238E27FC236}">
                <a16:creationId xmlns:a16="http://schemas.microsoft.com/office/drawing/2014/main" id="{C049E5D0-02F2-DBE4-CAD8-672C7B6B60E5}"/>
              </a:ext>
            </a:extLst>
          </p:cNvPr>
          <p:cNvCxnSpPr/>
          <p:nvPr>
            <p:custDataLst>
              <p:tags r:id="rId15"/>
            </p:custDataLst>
          </p:nvPr>
        </p:nvCxnSpPr>
        <p:spPr>
          <a:xfrm>
            <a:off x="6343650" y="5621389"/>
            <a:ext cx="4464050" cy="0"/>
          </a:xfrm>
          <a:prstGeom prst="line">
            <a:avLst/>
          </a:prstGeom>
        </p:spPr>
        <p:style>
          <a:lnRef idx="1">
            <a:schemeClr val="dk1"/>
          </a:lnRef>
          <a:fillRef idx="0">
            <a:schemeClr val="dk1"/>
          </a:fillRef>
          <a:effectRef idx="0">
            <a:schemeClr val="dk1"/>
          </a:effectRef>
          <a:fontRef idx="minor">
            <a:schemeClr val="tx1"/>
          </a:fontRef>
        </p:style>
      </p:cxnSp>
      <p:cxnSp>
        <p:nvCxnSpPr>
          <p:cNvPr id="15" name="Connecteur droit 14">
            <a:extLst>
              <a:ext uri="{FF2B5EF4-FFF2-40B4-BE49-F238E27FC236}">
                <a16:creationId xmlns:a16="http://schemas.microsoft.com/office/drawing/2014/main" id="{4B60D2DE-D9D4-7D67-8521-50D7A801A2A6}"/>
              </a:ext>
            </a:extLst>
          </p:cNvPr>
          <p:cNvCxnSpPr/>
          <p:nvPr>
            <p:custDataLst>
              <p:tags r:id="rId16"/>
            </p:custDataLst>
          </p:nvPr>
        </p:nvCxnSpPr>
        <p:spPr>
          <a:xfrm>
            <a:off x="6343650" y="6467604"/>
            <a:ext cx="4464050" cy="0"/>
          </a:xfrm>
          <a:prstGeom prst="line">
            <a:avLst/>
          </a:prstGeom>
        </p:spPr>
        <p:style>
          <a:lnRef idx="1">
            <a:schemeClr val="dk1"/>
          </a:lnRef>
          <a:fillRef idx="0">
            <a:schemeClr val="dk1"/>
          </a:fillRef>
          <a:effectRef idx="0">
            <a:schemeClr val="dk1"/>
          </a:effectRef>
          <a:fontRef idx="minor">
            <a:schemeClr val="tx1"/>
          </a:fontRef>
        </p:style>
      </p:cxnSp>
      <p:cxnSp>
        <p:nvCxnSpPr>
          <p:cNvPr id="16" name="Connecteur droit 15">
            <a:extLst>
              <a:ext uri="{FF2B5EF4-FFF2-40B4-BE49-F238E27FC236}">
                <a16:creationId xmlns:a16="http://schemas.microsoft.com/office/drawing/2014/main" id="{9ADFE6F3-C17C-C5A5-1FB4-0C3350383D16}"/>
              </a:ext>
            </a:extLst>
          </p:cNvPr>
          <p:cNvCxnSpPr>
            <a:cxnSpLocks/>
          </p:cNvCxnSpPr>
          <p:nvPr>
            <p:custDataLst>
              <p:tags r:id="rId17"/>
            </p:custDataLst>
          </p:nvPr>
        </p:nvCxnSpPr>
        <p:spPr>
          <a:xfrm flipV="1">
            <a:off x="6343650" y="1366889"/>
            <a:ext cx="0" cy="5106129"/>
          </a:xfrm>
          <a:prstGeom prst="line">
            <a:avLst/>
          </a:prstGeom>
        </p:spPr>
        <p:style>
          <a:lnRef idx="1">
            <a:schemeClr val="dk1"/>
          </a:lnRef>
          <a:fillRef idx="0">
            <a:schemeClr val="dk1"/>
          </a:fillRef>
          <a:effectRef idx="0">
            <a:schemeClr val="dk1"/>
          </a:effectRef>
          <a:fontRef idx="minor">
            <a:schemeClr val="tx1"/>
          </a:fontRef>
        </p:style>
      </p:cxnSp>
      <p:cxnSp>
        <p:nvCxnSpPr>
          <p:cNvPr id="19" name="Connecteur droit 18">
            <a:extLst>
              <a:ext uri="{FF2B5EF4-FFF2-40B4-BE49-F238E27FC236}">
                <a16:creationId xmlns:a16="http://schemas.microsoft.com/office/drawing/2014/main" id="{6E9CDFD0-3B0A-E4F9-7F14-7EAB6B43706B}"/>
              </a:ext>
            </a:extLst>
          </p:cNvPr>
          <p:cNvCxnSpPr>
            <a:cxnSpLocks/>
          </p:cNvCxnSpPr>
          <p:nvPr>
            <p:custDataLst>
              <p:tags r:id="rId18"/>
            </p:custDataLst>
          </p:nvPr>
        </p:nvCxnSpPr>
        <p:spPr>
          <a:xfrm flipV="1">
            <a:off x="6680200" y="1371351"/>
            <a:ext cx="0" cy="5106129"/>
          </a:xfrm>
          <a:prstGeom prst="line">
            <a:avLst/>
          </a:prstGeom>
        </p:spPr>
        <p:style>
          <a:lnRef idx="1">
            <a:schemeClr val="dk1"/>
          </a:lnRef>
          <a:fillRef idx="0">
            <a:schemeClr val="dk1"/>
          </a:fillRef>
          <a:effectRef idx="0">
            <a:schemeClr val="dk1"/>
          </a:effectRef>
          <a:fontRef idx="minor">
            <a:schemeClr val="tx1"/>
          </a:fontRef>
        </p:style>
      </p:cxnSp>
      <p:cxnSp>
        <p:nvCxnSpPr>
          <p:cNvPr id="20" name="Connecteur droit 19">
            <a:extLst>
              <a:ext uri="{FF2B5EF4-FFF2-40B4-BE49-F238E27FC236}">
                <a16:creationId xmlns:a16="http://schemas.microsoft.com/office/drawing/2014/main" id="{B76952ED-7CC2-3E12-7E3A-BD0654D55DF1}"/>
              </a:ext>
            </a:extLst>
          </p:cNvPr>
          <p:cNvCxnSpPr>
            <a:cxnSpLocks/>
          </p:cNvCxnSpPr>
          <p:nvPr>
            <p:custDataLst>
              <p:tags r:id="rId19"/>
            </p:custDataLst>
          </p:nvPr>
        </p:nvCxnSpPr>
        <p:spPr>
          <a:xfrm flipV="1">
            <a:off x="10801350" y="1371350"/>
            <a:ext cx="0" cy="5106129"/>
          </a:xfrm>
          <a:prstGeom prst="line">
            <a:avLst/>
          </a:prstGeom>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1771"/>
        <p:cNvGrpSpPr/>
        <p:nvPr/>
      </p:nvGrpSpPr>
      <p:grpSpPr>
        <a:xfrm>
          <a:off x="0" y="0"/>
          <a:ext cx="0" cy="0"/>
          <a:chOff x="0" y="0"/>
          <a:chExt cx="0" cy="0"/>
        </a:xfrm>
      </p:grpSpPr>
      <p:sp>
        <p:nvSpPr>
          <p:cNvPr id="10" name="Google Shape;1133;p92">
            <a:extLst>
              <a:ext uri="{FF2B5EF4-FFF2-40B4-BE49-F238E27FC236}">
                <a16:creationId xmlns:a16="http://schemas.microsoft.com/office/drawing/2014/main" id="{766CAC5F-BBC0-ABF5-7AEB-D6CDC9DEC406}"/>
              </a:ext>
            </a:extLst>
          </p:cNvPr>
          <p:cNvSpPr txBox="1">
            <a:spLocks noGrp="1"/>
          </p:cNvSpPr>
          <p:nvPr>
            <p:ph type="title"/>
            <p:custDataLst>
              <p:tags r:id="rId1"/>
            </p:custDataLst>
          </p:nvPr>
        </p:nvSpPr>
        <p:spPr>
          <a:xfrm>
            <a:off x="3606842" y="482238"/>
            <a:ext cx="5029200" cy="1259259"/>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ct val="111111"/>
              <a:buFont typeface="Calibri"/>
              <a:buNone/>
            </a:pPr>
            <a:r>
              <a:rPr lang="fr-FR" sz="4200" b="1" dirty="0"/>
              <a:t>Exercice</a:t>
            </a:r>
            <a:r>
              <a:rPr lang="fr-FR" sz="4200" dirty="0"/>
              <a:t> : </a:t>
            </a:r>
            <a:br>
              <a:rPr lang="fr-FR" sz="4200" dirty="0"/>
            </a:br>
            <a:r>
              <a:rPr lang="fr-FR" sz="4200" dirty="0"/>
              <a:t>Trouvez la Motivation</a:t>
            </a:r>
            <a:endParaRPr dirty="0"/>
          </a:p>
        </p:txBody>
      </p:sp>
      <p:sp>
        <p:nvSpPr>
          <p:cNvPr id="16" name="ZoneTexte 15">
            <a:extLst>
              <a:ext uri="{FF2B5EF4-FFF2-40B4-BE49-F238E27FC236}">
                <a16:creationId xmlns:a16="http://schemas.microsoft.com/office/drawing/2014/main" id="{89C93F96-9327-F752-4496-D7B468DEE782}"/>
              </a:ext>
            </a:extLst>
          </p:cNvPr>
          <p:cNvSpPr txBox="1"/>
          <p:nvPr>
            <p:custDataLst>
              <p:tags r:id="rId2"/>
            </p:custDataLst>
          </p:nvPr>
        </p:nvSpPr>
        <p:spPr>
          <a:xfrm>
            <a:off x="2404782" y="3300311"/>
            <a:ext cx="2657475" cy="1615827"/>
          </a:xfrm>
          <a:prstGeom prst="rect">
            <a:avLst/>
          </a:prstGeom>
          <a:noFill/>
        </p:spPr>
        <p:txBody>
          <a:bodyPr wrap="square">
            <a:spAutoFit/>
          </a:bodyPr>
          <a:lstStyle/>
          <a:p>
            <a:pPr marL="0" marR="0" lvl="0" indent="0" algn="l" defTabSz="914400" rtl="0" eaLnBrk="1" fontAlgn="auto" latinLnBrk="0" hangingPunct="1">
              <a:lnSpc>
                <a:spcPct val="90000"/>
              </a:lnSpc>
              <a:spcBef>
                <a:spcPts val="0"/>
              </a:spcBef>
              <a:spcAft>
                <a:spcPts val="0"/>
              </a:spcAft>
              <a:buClr>
                <a:srgbClr val="000000"/>
              </a:buClr>
              <a:buSzPts val="2200"/>
              <a:buFont typeface="Arial"/>
              <a:buNone/>
              <a:tabLst/>
              <a:defRPr/>
            </a:pPr>
            <a:r>
              <a:rPr kumimoji="0" lang="fr-FR" sz="2200" b="0" i="0" u="none" strike="noStrike" kern="0" cap="none" spc="0" normalizeH="0" baseline="0" noProof="0" dirty="0">
                <a:ln>
                  <a:noFill/>
                </a:ln>
                <a:solidFill>
                  <a:srgbClr val="000000"/>
                </a:solidFill>
                <a:effectLst/>
                <a:uLnTx/>
                <a:uFillTx/>
                <a:latin typeface="Calibri"/>
                <a:ea typeface="Calibri"/>
                <a:cs typeface="Calibri"/>
                <a:sym typeface="Calibri"/>
              </a:rPr>
              <a:t>En sous-groupe, à tour de rôle, chacun va lire une saynète se trouvant sur ses cartes digitales</a:t>
            </a:r>
            <a:endParaRPr kumimoji="0" lang="fr-FR" sz="28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17" name="Google Shape;1775;p142">
            <a:extLst>
              <a:ext uri="{FF2B5EF4-FFF2-40B4-BE49-F238E27FC236}">
                <a16:creationId xmlns:a16="http://schemas.microsoft.com/office/drawing/2014/main" id="{8C8F8054-CE28-8684-480E-9E3D082CCF3F}"/>
              </a:ext>
            </a:extLst>
          </p:cNvPr>
          <p:cNvSpPr/>
          <p:nvPr>
            <p:custDataLst>
              <p:tags r:id="rId3"/>
            </p:custDataLst>
          </p:nvPr>
        </p:nvSpPr>
        <p:spPr>
          <a:xfrm>
            <a:off x="3999648" y="1741497"/>
            <a:ext cx="4243589" cy="18288"/>
          </a:xfrm>
          <a:custGeom>
            <a:avLst/>
            <a:gdLst/>
            <a:ahLst/>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9" name="ZoneTexte 18">
            <a:extLst>
              <a:ext uri="{FF2B5EF4-FFF2-40B4-BE49-F238E27FC236}">
                <a16:creationId xmlns:a16="http://schemas.microsoft.com/office/drawing/2014/main" id="{5A05DE5D-ABF7-BFBA-5901-AF3D6F19B75B}"/>
              </a:ext>
            </a:extLst>
          </p:cNvPr>
          <p:cNvSpPr txBox="1"/>
          <p:nvPr>
            <p:custDataLst>
              <p:tags r:id="rId4"/>
            </p:custDataLst>
          </p:nvPr>
        </p:nvSpPr>
        <p:spPr>
          <a:xfrm>
            <a:off x="7137209" y="3300311"/>
            <a:ext cx="2477861" cy="1615827"/>
          </a:xfrm>
          <a:prstGeom prst="rect">
            <a:avLst/>
          </a:prstGeom>
          <a:noFill/>
        </p:spPr>
        <p:txBody>
          <a:bodyPr wrap="square">
            <a:spAutoFit/>
          </a:bodyPr>
          <a:lstStyle/>
          <a:p>
            <a:pPr marL="0" marR="0" lvl="0" indent="0" algn="r" defTabSz="914400" rtl="0" eaLnBrk="1" fontAlgn="auto" latinLnBrk="0" hangingPunct="1">
              <a:lnSpc>
                <a:spcPct val="90000"/>
              </a:lnSpc>
              <a:spcBef>
                <a:spcPts val="1000"/>
              </a:spcBef>
              <a:spcAft>
                <a:spcPts val="0"/>
              </a:spcAft>
              <a:buClr>
                <a:srgbClr val="000000"/>
              </a:buClr>
              <a:buSzPts val="2200"/>
              <a:buFont typeface="Arial"/>
              <a:buNone/>
              <a:tabLst/>
              <a:defRPr/>
            </a:pPr>
            <a:r>
              <a:rPr kumimoji="0" lang="fr-FR" sz="2200" b="0" i="0" u="none" strike="noStrike" kern="0" cap="none" spc="0" normalizeH="0" baseline="0" noProof="0" dirty="0">
                <a:ln>
                  <a:noFill/>
                </a:ln>
                <a:solidFill>
                  <a:srgbClr val="000000"/>
                </a:solidFill>
                <a:effectLst/>
                <a:uLnTx/>
                <a:uFillTx/>
                <a:latin typeface="Calibri"/>
                <a:ea typeface="Calibri"/>
                <a:cs typeface="Calibri"/>
                <a:sym typeface="Calibri"/>
              </a:rPr>
              <a:t>Les autres membres du groupe devront deviner de quel Motivation il est question</a:t>
            </a:r>
            <a:endParaRPr kumimoji="0" lang="fr-FR" sz="28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pic>
        <p:nvPicPr>
          <p:cNvPr id="21" name="Graphique 20" descr="Badge 1 avec un remplissage uni">
            <a:extLst>
              <a:ext uri="{FF2B5EF4-FFF2-40B4-BE49-F238E27FC236}">
                <a16:creationId xmlns:a16="http://schemas.microsoft.com/office/drawing/2014/main" id="{EB29AB3F-8FF5-ED4B-35F2-884AF6D63A0C}"/>
              </a:ext>
            </a:extLst>
          </p:cNvPr>
          <p:cNvPicPr>
            <a:picLocks noChangeAspect="1"/>
          </p:cNvPicPr>
          <p:nvPr>
            <p:custDataLst>
              <p:tags r:id="rId5"/>
            </p:custDataLst>
          </p:nvPr>
        </p:nvPicPr>
        <p:blipFill>
          <a:blip r:embed="rId20">
            <a:extLst>
              <a:ext uri="{96DAC541-7B7A-43D3-8B79-37D633B846F1}">
                <asvg:svgBlip xmlns:asvg="http://schemas.microsoft.com/office/drawing/2016/SVG/main" r:embed="rId21"/>
              </a:ext>
            </a:extLst>
          </a:blip>
          <a:stretch>
            <a:fillRect/>
          </a:stretch>
        </p:blipFill>
        <p:spPr>
          <a:xfrm>
            <a:off x="1030331" y="2238375"/>
            <a:ext cx="914400" cy="914400"/>
          </a:xfrm>
          <a:prstGeom prst="rect">
            <a:avLst/>
          </a:prstGeom>
        </p:spPr>
      </p:pic>
      <p:pic>
        <p:nvPicPr>
          <p:cNvPr id="23" name="Graphique 22" descr="Badge avec un remplissage uni">
            <a:extLst>
              <a:ext uri="{FF2B5EF4-FFF2-40B4-BE49-F238E27FC236}">
                <a16:creationId xmlns:a16="http://schemas.microsoft.com/office/drawing/2014/main" id="{A42CAFD8-4116-E6F7-635C-D3B8AF9645F2}"/>
              </a:ext>
            </a:extLst>
          </p:cNvPr>
          <p:cNvPicPr>
            <a:picLocks noChangeAspect="1"/>
          </p:cNvPicPr>
          <p:nvPr>
            <p:custDataLst>
              <p:tags r:id="rId6"/>
            </p:custDataLst>
          </p:nvPr>
        </p:nvPicPr>
        <p:blipFill>
          <a:blip r:embed="rId22">
            <a:extLst>
              <a:ext uri="{96DAC541-7B7A-43D3-8B79-37D633B846F1}">
                <asvg:svgBlip xmlns:asvg="http://schemas.microsoft.com/office/drawing/2016/SVG/main" r:embed="rId23"/>
              </a:ext>
            </a:extLst>
          </a:blip>
          <a:stretch>
            <a:fillRect/>
          </a:stretch>
        </p:blipFill>
        <p:spPr>
          <a:xfrm>
            <a:off x="1008561" y="3622125"/>
            <a:ext cx="914400" cy="914400"/>
          </a:xfrm>
          <a:prstGeom prst="rect">
            <a:avLst/>
          </a:prstGeom>
        </p:spPr>
      </p:pic>
      <p:pic>
        <p:nvPicPr>
          <p:cNvPr id="25" name="Graphique 24" descr="Badge 3 avec un remplissage uni">
            <a:extLst>
              <a:ext uri="{FF2B5EF4-FFF2-40B4-BE49-F238E27FC236}">
                <a16:creationId xmlns:a16="http://schemas.microsoft.com/office/drawing/2014/main" id="{F63AB276-E83E-5153-08DA-4CB41405550B}"/>
              </a:ext>
            </a:extLst>
          </p:cNvPr>
          <p:cNvPicPr>
            <a:picLocks noChangeAspect="1"/>
          </p:cNvPicPr>
          <p:nvPr>
            <p:custDataLst>
              <p:tags r:id="rId7"/>
            </p:custDataLst>
          </p:nvPr>
        </p:nvPicPr>
        <p:blipFill>
          <a:blip r:embed="rId24">
            <a:extLst>
              <a:ext uri="{96DAC541-7B7A-43D3-8B79-37D633B846F1}">
                <asvg:svgBlip xmlns:asvg="http://schemas.microsoft.com/office/drawing/2016/SVG/main" r:embed="rId25"/>
              </a:ext>
            </a:extLst>
          </a:blip>
          <a:stretch>
            <a:fillRect/>
          </a:stretch>
        </p:blipFill>
        <p:spPr>
          <a:xfrm>
            <a:off x="10134597" y="3622125"/>
            <a:ext cx="914400" cy="914400"/>
          </a:xfrm>
          <a:prstGeom prst="rect">
            <a:avLst/>
          </a:prstGeom>
        </p:spPr>
      </p:pic>
      <p:pic>
        <p:nvPicPr>
          <p:cNvPr id="27" name="Graphique 26" descr="Badge 5 avec un remplissage uni">
            <a:extLst>
              <a:ext uri="{FF2B5EF4-FFF2-40B4-BE49-F238E27FC236}">
                <a16:creationId xmlns:a16="http://schemas.microsoft.com/office/drawing/2014/main" id="{9764F52D-8EFF-6D5E-C8DD-15E0A1CE2E6E}"/>
              </a:ext>
            </a:extLst>
          </p:cNvPr>
          <p:cNvPicPr>
            <a:picLocks noChangeAspect="1"/>
          </p:cNvPicPr>
          <p:nvPr>
            <p:custDataLst>
              <p:tags r:id="rId8"/>
            </p:custDataLst>
          </p:nvPr>
        </p:nvPicPr>
        <p:blipFill>
          <a:blip r:embed="rId26">
            <a:extLst>
              <a:ext uri="{96DAC541-7B7A-43D3-8B79-37D633B846F1}">
                <asvg:svgBlip xmlns:asvg="http://schemas.microsoft.com/office/drawing/2016/SVG/main" r:embed="rId27"/>
              </a:ext>
            </a:extLst>
          </a:blip>
          <a:stretch>
            <a:fillRect/>
          </a:stretch>
        </p:blipFill>
        <p:spPr>
          <a:xfrm>
            <a:off x="5664242" y="2412997"/>
            <a:ext cx="914400" cy="914400"/>
          </a:xfrm>
          <a:prstGeom prst="rect">
            <a:avLst/>
          </a:prstGeom>
        </p:spPr>
      </p:pic>
      <p:pic>
        <p:nvPicPr>
          <p:cNvPr id="29" name="Graphique 28" descr="Badge 4 avec un remplissage uni">
            <a:extLst>
              <a:ext uri="{FF2B5EF4-FFF2-40B4-BE49-F238E27FC236}">
                <a16:creationId xmlns:a16="http://schemas.microsoft.com/office/drawing/2014/main" id="{24747C4B-69F1-EC73-E4BD-EB14782E938D}"/>
              </a:ext>
            </a:extLst>
          </p:cNvPr>
          <p:cNvPicPr>
            <a:picLocks noChangeAspect="1"/>
          </p:cNvPicPr>
          <p:nvPr>
            <p:custDataLst>
              <p:tags r:id="rId9"/>
            </p:custDataLst>
          </p:nvPr>
        </p:nvPicPr>
        <p:blipFill>
          <a:blip r:embed="rId28">
            <a:extLst>
              <a:ext uri="{96DAC541-7B7A-43D3-8B79-37D633B846F1}">
                <asvg:svgBlip xmlns:asvg="http://schemas.microsoft.com/office/drawing/2016/SVG/main" r:embed="rId29"/>
              </a:ext>
            </a:extLst>
          </a:blip>
          <a:stretch>
            <a:fillRect/>
          </a:stretch>
        </p:blipFill>
        <p:spPr>
          <a:xfrm>
            <a:off x="10134597" y="2296567"/>
            <a:ext cx="914400" cy="914400"/>
          </a:xfrm>
          <a:prstGeom prst="rect">
            <a:avLst/>
          </a:prstGeom>
        </p:spPr>
      </p:pic>
      <p:sp>
        <p:nvSpPr>
          <p:cNvPr id="30" name="Rectangle 29">
            <a:extLst>
              <a:ext uri="{FF2B5EF4-FFF2-40B4-BE49-F238E27FC236}">
                <a16:creationId xmlns:a16="http://schemas.microsoft.com/office/drawing/2014/main" id="{75C16060-BA46-37F5-CD93-133B219CEFAC}"/>
              </a:ext>
            </a:extLst>
          </p:cNvPr>
          <p:cNvSpPr/>
          <p:nvPr>
            <p:custDataLst>
              <p:tags r:id="rId10"/>
            </p:custDataLst>
          </p:nvPr>
        </p:nvSpPr>
        <p:spPr>
          <a:xfrm>
            <a:off x="2399479" y="1041762"/>
            <a:ext cx="1271726" cy="2381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5" name="Image 34">
            <a:extLst>
              <a:ext uri="{FF2B5EF4-FFF2-40B4-BE49-F238E27FC236}">
                <a16:creationId xmlns:a16="http://schemas.microsoft.com/office/drawing/2014/main" id="{9A917D14-10FE-979B-716B-8785FBB75EE6}"/>
              </a:ext>
            </a:extLst>
          </p:cNvPr>
          <p:cNvPicPr>
            <a:picLocks noChangeAspect="1"/>
          </p:cNvPicPr>
          <p:nvPr>
            <p:custDataLst>
              <p:tags r:id="rId11"/>
            </p:custDataLst>
          </p:nvPr>
        </p:nvPicPr>
        <p:blipFill>
          <a:blip r:embed="rId30" cstate="email">
            <a:extLst>
              <a:ext uri="{28A0092B-C50C-407E-A947-70E740481C1C}">
                <a14:useLocalDpi xmlns:a14="http://schemas.microsoft.com/office/drawing/2010/main"/>
              </a:ext>
            </a:extLst>
          </a:blip>
          <a:stretch>
            <a:fillRect/>
          </a:stretch>
        </p:blipFill>
        <p:spPr>
          <a:xfrm>
            <a:off x="7887642" y="2305030"/>
            <a:ext cx="976993" cy="976993"/>
          </a:xfrm>
          <a:prstGeom prst="rect">
            <a:avLst/>
          </a:prstGeom>
        </p:spPr>
      </p:pic>
      <p:pic>
        <p:nvPicPr>
          <p:cNvPr id="36" name="Image 35">
            <a:extLst>
              <a:ext uri="{FF2B5EF4-FFF2-40B4-BE49-F238E27FC236}">
                <a16:creationId xmlns:a16="http://schemas.microsoft.com/office/drawing/2014/main" id="{699567E6-BD7D-0ECD-E9BF-79D2C9FF7462}"/>
              </a:ext>
            </a:extLst>
          </p:cNvPr>
          <p:cNvPicPr>
            <a:picLocks noChangeAspect="1"/>
          </p:cNvPicPr>
          <p:nvPr>
            <p:custDataLst>
              <p:tags r:id="rId12"/>
            </p:custDataLst>
          </p:nvPr>
        </p:nvPicPr>
        <p:blipFill>
          <a:blip r:embed="rId31" cstate="email">
            <a:extLst>
              <a:ext uri="{28A0092B-C50C-407E-A947-70E740481C1C}">
                <a14:useLocalDpi xmlns:a14="http://schemas.microsoft.com/office/drawing/2010/main"/>
              </a:ext>
            </a:extLst>
          </a:blip>
          <a:stretch>
            <a:fillRect/>
          </a:stretch>
        </p:blipFill>
        <p:spPr>
          <a:xfrm>
            <a:off x="3245023" y="2323318"/>
            <a:ext cx="976993" cy="976993"/>
          </a:xfrm>
          <a:prstGeom prst="rect">
            <a:avLst/>
          </a:prstGeom>
        </p:spPr>
      </p:pic>
      <p:pic>
        <p:nvPicPr>
          <p:cNvPr id="2" name="Image 1">
            <a:extLst>
              <a:ext uri="{FF2B5EF4-FFF2-40B4-BE49-F238E27FC236}">
                <a16:creationId xmlns:a16="http://schemas.microsoft.com/office/drawing/2014/main" id="{FF676611-5DA0-A797-614F-2709A13FAECD}"/>
              </a:ext>
            </a:extLst>
          </p:cNvPr>
          <p:cNvPicPr>
            <a:picLocks noChangeAspect="1"/>
          </p:cNvPicPr>
          <p:nvPr>
            <p:custDataLst>
              <p:tags r:id="rId13"/>
            </p:custDataLst>
          </p:nvPr>
        </p:nvPicPr>
        <p:blipFill>
          <a:blip r:embed="rId32"/>
          <a:stretch>
            <a:fillRect/>
          </a:stretch>
        </p:blipFill>
        <p:spPr>
          <a:xfrm>
            <a:off x="619806" y="412162"/>
            <a:ext cx="1735450" cy="1735450"/>
          </a:xfrm>
          <a:prstGeom prst="rect">
            <a:avLst/>
          </a:prstGeom>
        </p:spPr>
      </p:pic>
      <p:pic>
        <p:nvPicPr>
          <p:cNvPr id="2050" name="Picture 2" descr="Code QR">
            <a:extLst>
              <a:ext uri="{FF2B5EF4-FFF2-40B4-BE49-F238E27FC236}">
                <a16:creationId xmlns:a16="http://schemas.microsoft.com/office/drawing/2014/main" id="{73632E68-BBB0-5432-FB86-FCFC84328C0F}"/>
              </a:ext>
            </a:extLst>
          </p:cNvPr>
          <p:cNvPicPr>
            <a:picLocks noChangeAspect="1" noChangeArrowheads="1"/>
          </p:cNvPicPr>
          <p:nvPr>
            <p:custDataLst>
              <p:tags r:id="rId14"/>
            </p:custDataLst>
          </p:nvPr>
        </p:nvPicPr>
        <p:blipFill>
          <a:blip r:embed="rId33">
            <a:extLst>
              <a:ext uri="{28A0092B-C50C-407E-A947-70E740481C1C}">
                <a14:useLocalDpi xmlns:a14="http://schemas.microsoft.com/office/drawing/2010/main" val="0"/>
              </a:ext>
            </a:extLst>
          </a:blip>
          <a:srcRect/>
          <a:stretch>
            <a:fillRect/>
          </a:stretch>
        </p:blipFill>
        <p:spPr bwMode="auto">
          <a:xfrm>
            <a:off x="598035" y="4628104"/>
            <a:ext cx="1735451" cy="1735451"/>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 2">
            <a:extLst>
              <a:ext uri="{FF2B5EF4-FFF2-40B4-BE49-F238E27FC236}">
                <a16:creationId xmlns:a16="http://schemas.microsoft.com/office/drawing/2014/main" id="{0A13A81E-65F9-FA20-1978-A75C0BD509F6}"/>
              </a:ext>
            </a:extLst>
          </p:cNvPr>
          <p:cNvPicPr>
            <a:picLocks noChangeAspect="1"/>
          </p:cNvPicPr>
          <p:nvPr>
            <p:custDataLst>
              <p:tags r:id="rId15"/>
            </p:custDataLst>
          </p:nvPr>
        </p:nvPicPr>
        <p:blipFill>
          <a:blip r:embed="rId34"/>
          <a:stretch>
            <a:fillRect/>
          </a:stretch>
        </p:blipFill>
        <p:spPr>
          <a:xfrm>
            <a:off x="9724071" y="412161"/>
            <a:ext cx="1735451" cy="1735451"/>
          </a:xfrm>
          <a:prstGeom prst="rect">
            <a:avLst/>
          </a:prstGeom>
        </p:spPr>
      </p:pic>
      <p:pic>
        <p:nvPicPr>
          <p:cNvPr id="2052" name="Picture 4" descr="Code QR">
            <a:extLst>
              <a:ext uri="{FF2B5EF4-FFF2-40B4-BE49-F238E27FC236}">
                <a16:creationId xmlns:a16="http://schemas.microsoft.com/office/drawing/2014/main" id="{D56E8E42-7962-5117-3145-3D1EDF69688F}"/>
              </a:ext>
            </a:extLst>
          </p:cNvPr>
          <p:cNvPicPr>
            <a:picLocks noChangeAspect="1" noChangeArrowheads="1"/>
          </p:cNvPicPr>
          <p:nvPr>
            <p:custDataLst>
              <p:tags r:id="rId16"/>
            </p:custDataLst>
          </p:nvPr>
        </p:nvPicPr>
        <p:blipFill>
          <a:blip r:embed="rId35">
            <a:extLst>
              <a:ext uri="{28A0092B-C50C-407E-A947-70E740481C1C}">
                <a14:useLocalDpi xmlns:a14="http://schemas.microsoft.com/office/drawing/2010/main" val="0"/>
              </a:ext>
            </a:extLst>
          </a:blip>
          <a:srcRect/>
          <a:stretch>
            <a:fillRect/>
          </a:stretch>
        </p:blipFill>
        <p:spPr bwMode="auto">
          <a:xfrm>
            <a:off x="9724071" y="4623879"/>
            <a:ext cx="1735452" cy="1735452"/>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a:extLst>
              <a:ext uri="{FF2B5EF4-FFF2-40B4-BE49-F238E27FC236}">
                <a16:creationId xmlns:a16="http://schemas.microsoft.com/office/drawing/2014/main" id="{590EB946-28CF-7F77-C708-95AF49473AF1}"/>
              </a:ext>
            </a:extLst>
          </p:cNvPr>
          <p:cNvPicPr>
            <a:picLocks noChangeAspect="1"/>
          </p:cNvPicPr>
          <p:nvPr>
            <p:custDataLst>
              <p:tags r:id="rId17"/>
            </p:custDataLst>
          </p:nvPr>
        </p:nvPicPr>
        <p:blipFill>
          <a:blip r:embed="rId36"/>
          <a:stretch>
            <a:fillRect/>
          </a:stretch>
        </p:blipFill>
        <p:spPr>
          <a:xfrm>
            <a:off x="5228274" y="3452909"/>
            <a:ext cx="1735451" cy="1735451"/>
          </a:xfrm>
          <a:prstGeom prst="rect">
            <a:avLst/>
          </a:prstGeom>
        </p:spPr>
      </p:pic>
    </p:spTree>
    <p:extLst>
      <p:ext uri="{BB962C8B-B14F-4D97-AF65-F5344CB8AC3E}">
        <p14:creationId xmlns:p14="http://schemas.microsoft.com/office/powerpoint/2010/main" val="226361863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337940BB-FBC4-492E-BD92-3B7B914D0E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1"/>
            </p:custDataLst>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5BF156FE-FDFC-817A-13A8-FB5C4445CB25}"/>
              </a:ext>
            </a:extLst>
          </p:cNvPr>
          <p:cNvSpPr>
            <a:spLocks noGrp="1"/>
          </p:cNvSpPr>
          <p:nvPr>
            <p:ph type="title"/>
            <p:custDataLst>
              <p:tags r:id="rId2"/>
            </p:custDataLst>
          </p:nvPr>
        </p:nvSpPr>
        <p:spPr>
          <a:xfrm>
            <a:off x="4853988" y="320041"/>
            <a:ext cx="6707084" cy="3892668"/>
          </a:xfrm>
        </p:spPr>
        <p:txBody>
          <a:bodyPr vert="horz" lIns="91440" tIns="45720" rIns="91440" bIns="45720" rtlCol="0" anchor="b">
            <a:normAutofit fontScale="90000"/>
          </a:bodyPr>
          <a:lstStyle/>
          <a:p>
            <a:r>
              <a:rPr lang="en-US" sz="5100" b="1" kern="1200" dirty="0" err="1">
                <a:solidFill>
                  <a:schemeClr val="tx1"/>
                </a:solidFill>
                <a:latin typeface="+mj-lt"/>
                <a:ea typeface="+mj-ea"/>
                <a:cs typeface="+mj-cs"/>
              </a:rPr>
              <a:t>Exercice</a:t>
            </a:r>
            <a:r>
              <a:rPr lang="en-US" sz="5100" kern="1200" dirty="0">
                <a:solidFill>
                  <a:schemeClr val="tx1"/>
                </a:solidFill>
                <a:latin typeface="+mj-lt"/>
                <a:ea typeface="+mj-ea"/>
                <a:cs typeface="+mj-cs"/>
              </a:rPr>
              <a:t> : </a:t>
            </a:r>
            <a:r>
              <a:rPr lang="en-US" sz="5100" kern="1200" dirty="0" err="1">
                <a:solidFill>
                  <a:schemeClr val="tx1"/>
                </a:solidFill>
                <a:latin typeface="+mj-lt"/>
                <a:ea typeface="+mj-ea"/>
                <a:cs typeface="+mj-cs"/>
              </a:rPr>
              <a:t>En</a:t>
            </a:r>
            <a:r>
              <a:rPr lang="en-US" sz="5100" kern="1200" dirty="0">
                <a:solidFill>
                  <a:schemeClr val="tx1"/>
                </a:solidFill>
                <a:latin typeface="+mj-lt"/>
                <a:ea typeface="+mj-ea"/>
                <a:cs typeface="+mj-cs"/>
              </a:rPr>
              <a:t> sous-</a:t>
            </a:r>
            <a:r>
              <a:rPr lang="en-US" sz="5100" kern="1200" dirty="0" err="1">
                <a:solidFill>
                  <a:schemeClr val="tx1"/>
                </a:solidFill>
                <a:latin typeface="+mj-lt"/>
                <a:ea typeface="+mj-ea"/>
                <a:cs typeface="+mj-cs"/>
              </a:rPr>
              <a:t>groupe</a:t>
            </a:r>
            <a:r>
              <a:rPr lang="en-US" sz="5100" kern="1200" dirty="0">
                <a:solidFill>
                  <a:schemeClr val="tx1"/>
                </a:solidFill>
                <a:latin typeface="+mj-lt"/>
                <a:ea typeface="+mj-ea"/>
                <a:cs typeface="+mj-cs"/>
              </a:rPr>
              <a:t>, </a:t>
            </a:r>
            <a:r>
              <a:rPr lang="en-US" sz="5100" kern="1200" dirty="0" err="1">
                <a:solidFill>
                  <a:schemeClr val="tx1"/>
                </a:solidFill>
                <a:latin typeface="+mj-lt"/>
                <a:ea typeface="+mj-ea"/>
                <a:cs typeface="+mj-cs"/>
              </a:rPr>
              <a:t>échangez</a:t>
            </a:r>
            <a:r>
              <a:rPr lang="en-US" sz="5100" kern="1200" dirty="0">
                <a:solidFill>
                  <a:schemeClr val="tx1"/>
                </a:solidFill>
                <a:latin typeface="+mj-lt"/>
                <a:ea typeface="+mj-ea"/>
                <a:cs typeface="+mj-cs"/>
              </a:rPr>
              <a:t> sur </a:t>
            </a:r>
            <a:r>
              <a:rPr lang="en-US" sz="5100" kern="1200" dirty="0" err="1">
                <a:solidFill>
                  <a:schemeClr val="tx1"/>
                </a:solidFill>
                <a:latin typeface="+mj-lt"/>
                <a:ea typeface="+mj-ea"/>
                <a:cs typeface="+mj-cs"/>
              </a:rPr>
              <a:t>vos</a:t>
            </a:r>
            <a:r>
              <a:rPr lang="en-US" sz="5100" kern="1200" dirty="0">
                <a:solidFill>
                  <a:schemeClr val="tx1"/>
                </a:solidFill>
                <a:latin typeface="+mj-lt"/>
                <a:ea typeface="+mj-ea"/>
                <a:cs typeface="+mj-cs"/>
              </a:rPr>
              <a:t> </a:t>
            </a:r>
            <a:r>
              <a:rPr lang="en-US" sz="5100" kern="1200" dirty="0" err="1">
                <a:solidFill>
                  <a:schemeClr val="tx1"/>
                </a:solidFill>
                <a:latin typeface="+mj-lt"/>
                <a:ea typeface="+mj-ea"/>
                <a:cs typeface="+mj-cs"/>
              </a:rPr>
              <a:t>profils</a:t>
            </a:r>
            <a:r>
              <a:rPr lang="en-US" sz="5100" kern="1200" dirty="0">
                <a:solidFill>
                  <a:schemeClr val="tx1"/>
                </a:solidFill>
                <a:latin typeface="+mj-lt"/>
                <a:ea typeface="+mj-ea"/>
                <a:cs typeface="+mj-cs"/>
              </a:rPr>
              <a:t> </a:t>
            </a:r>
            <a:r>
              <a:rPr lang="en-US" sz="5100" kern="1200" dirty="0" err="1">
                <a:solidFill>
                  <a:schemeClr val="tx1"/>
                </a:solidFill>
                <a:latin typeface="+mj-lt"/>
                <a:ea typeface="+mj-ea"/>
                <a:cs typeface="+mj-cs"/>
              </a:rPr>
              <a:t>Agilis</a:t>
            </a:r>
            <a:r>
              <a:rPr lang="en-US" sz="5100" kern="1200" dirty="0">
                <a:solidFill>
                  <a:schemeClr val="tx1"/>
                </a:solidFill>
                <a:latin typeface="+mj-lt"/>
                <a:ea typeface="+mj-ea"/>
                <a:cs typeface="+mj-cs"/>
              </a:rPr>
              <a:t> Com pour les </a:t>
            </a:r>
            <a:r>
              <a:rPr lang="en-US" sz="5100" kern="1200" dirty="0" err="1">
                <a:solidFill>
                  <a:schemeClr val="tx1"/>
                </a:solidFill>
                <a:latin typeface="+mj-lt"/>
                <a:ea typeface="+mj-ea"/>
                <a:cs typeface="+mj-cs"/>
              </a:rPr>
              <a:t>valider</a:t>
            </a:r>
            <a:r>
              <a:rPr lang="en-US" sz="5100" kern="1200" dirty="0">
                <a:solidFill>
                  <a:schemeClr val="tx1"/>
                </a:solidFill>
                <a:latin typeface="+mj-lt"/>
                <a:ea typeface="+mj-ea"/>
                <a:cs typeface="+mj-cs"/>
              </a:rPr>
              <a:t> </a:t>
            </a:r>
            <a:r>
              <a:rPr lang="en-US" sz="5100" kern="1200" dirty="0" err="1">
                <a:solidFill>
                  <a:schemeClr val="tx1"/>
                </a:solidFill>
                <a:latin typeface="+mj-lt"/>
                <a:ea typeface="+mj-ea"/>
                <a:cs typeface="+mj-cs"/>
              </a:rPr>
              <a:t>ou</a:t>
            </a:r>
            <a:r>
              <a:rPr lang="en-US" sz="5100" kern="1200" dirty="0">
                <a:solidFill>
                  <a:schemeClr val="tx1"/>
                </a:solidFill>
                <a:latin typeface="+mj-lt"/>
                <a:ea typeface="+mj-ea"/>
                <a:cs typeface="+mj-cs"/>
              </a:rPr>
              <a:t> </a:t>
            </a:r>
            <a:r>
              <a:rPr lang="en-US" sz="5100" dirty="0"/>
              <a:t>y </a:t>
            </a:r>
            <a:r>
              <a:rPr lang="en-US" sz="5100" dirty="0" err="1"/>
              <a:t>apporter</a:t>
            </a:r>
            <a:r>
              <a:rPr lang="en-US" sz="5100" dirty="0"/>
              <a:t> </a:t>
            </a:r>
            <a:r>
              <a:rPr lang="en-US" sz="5100" dirty="0" err="1"/>
              <a:t>vos</a:t>
            </a:r>
            <a:r>
              <a:rPr lang="en-US" sz="5100" dirty="0"/>
              <a:t> </a:t>
            </a:r>
            <a:r>
              <a:rPr lang="en-US" sz="5100" dirty="0" err="1"/>
              <a:t>ajustements</a:t>
            </a:r>
            <a:r>
              <a:rPr lang="en-US" sz="5100" dirty="0"/>
              <a:t>.</a:t>
            </a:r>
            <a:endParaRPr lang="en-US" sz="5100" kern="1200" dirty="0">
              <a:solidFill>
                <a:schemeClr val="tx1"/>
              </a:solidFill>
              <a:latin typeface="+mj-lt"/>
              <a:ea typeface="+mj-ea"/>
              <a:cs typeface="+mj-cs"/>
            </a:endParaRPr>
          </a:p>
        </p:txBody>
      </p:sp>
      <p:pic>
        <p:nvPicPr>
          <p:cNvPr id="5" name="Google Shape;872;p70">
            <a:extLst>
              <a:ext uri="{FF2B5EF4-FFF2-40B4-BE49-F238E27FC236}">
                <a16:creationId xmlns:a16="http://schemas.microsoft.com/office/drawing/2014/main" id="{BE0E31C7-2F66-B002-D055-21BDACBDCC35}"/>
              </a:ext>
            </a:extLst>
          </p:cNvPr>
          <p:cNvPicPr preferRelativeResize="0"/>
          <p:nvPr>
            <p:custDataLst>
              <p:tags r:id="rId3"/>
            </p:custDataLst>
          </p:nvPr>
        </p:nvPicPr>
        <p:blipFill rotWithShape="1">
          <a:blip r:embed="rId7"/>
          <a:stretch/>
        </p:blipFill>
        <p:spPr>
          <a:xfrm>
            <a:off x="320923" y="320040"/>
            <a:ext cx="4085601" cy="5899785"/>
          </a:xfrm>
          <a:prstGeom prst="rect">
            <a:avLst/>
          </a:prstGeom>
          <a:noFill/>
        </p:spPr>
      </p:pic>
      <p:sp>
        <p:nvSpPr>
          <p:cNvPr id="18"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4"/>
            </p:custDataLst>
            <p:extLst>
              <p:ext uri="{386F3935-93C4-4BCD-93E2-E3B085C9AB24}">
                <p16:designElem xmlns:p16="http://schemas.microsoft.com/office/powerpoint/2015/main" val="1"/>
              </p:ext>
            </p:extLst>
          </p:nvPr>
        </p:nvSpPr>
        <p:spPr>
          <a:xfrm>
            <a:off x="4853987" y="4409267"/>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itre 1">
            <a:extLst>
              <a:ext uri="{FF2B5EF4-FFF2-40B4-BE49-F238E27FC236}">
                <a16:creationId xmlns:a16="http://schemas.microsoft.com/office/drawing/2014/main" id="{BA00E5C2-1E50-B268-FCFC-2479AE84F5AE}"/>
              </a:ext>
            </a:extLst>
          </p:cNvPr>
          <p:cNvSpPr txBox="1">
            <a:spLocks/>
          </p:cNvSpPr>
          <p:nvPr>
            <p:custDataLst>
              <p:tags r:id="rId5"/>
            </p:custDataLst>
          </p:nvPr>
        </p:nvSpPr>
        <p:spPr>
          <a:xfrm>
            <a:off x="4862353" y="4739985"/>
            <a:ext cx="6707084" cy="1078174"/>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1" u="none" strike="noStrike" kern="1200" cap="none" spc="0" normalizeH="0" baseline="0" noProof="0" dirty="0" err="1">
                <a:ln>
                  <a:noFill/>
                </a:ln>
                <a:solidFill>
                  <a:prstClr val="black"/>
                </a:solidFill>
                <a:effectLst/>
                <a:uLnTx/>
                <a:uFillTx/>
                <a:latin typeface="Calibri Light" panose="020F0302020204030204"/>
                <a:ea typeface="+mj-ea"/>
                <a:cs typeface="+mj-cs"/>
              </a:rPr>
              <a:t>Votre</a:t>
            </a:r>
            <a:r>
              <a:rPr kumimoji="0" lang="en-US" sz="3200" b="1" i="1" u="none" strike="noStrike" kern="1200" cap="none" spc="0" normalizeH="0" baseline="0" noProof="0" dirty="0">
                <a:ln>
                  <a:noFill/>
                </a:ln>
                <a:solidFill>
                  <a:prstClr val="black"/>
                </a:solidFill>
                <a:effectLst/>
                <a:uLnTx/>
                <a:uFillTx/>
                <a:latin typeface="Calibri Light" panose="020F0302020204030204"/>
                <a:ea typeface="+mj-ea"/>
                <a:cs typeface="+mj-cs"/>
              </a:rPr>
              <a:t> </a:t>
            </a:r>
            <a:r>
              <a:rPr kumimoji="0" lang="en-US" sz="3200" b="1" i="1" u="none" strike="noStrike" kern="1200" cap="none" spc="0" normalizeH="0" baseline="0" noProof="0" dirty="0" err="1">
                <a:ln>
                  <a:noFill/>
                </a:ln>
                <a:solidFill>
                  <a:prstClr val="black"/>
                </a:solidFill>
                <a:effectLst/>
                <a:uLnTx/>
                <a:uFillTx/>
                <a:latin typeface="Calibri Light" panose="020F0302020204030204"/>
                <a:ea typeface="+mj-ea"/>
                <a:cs typeface="+mj-cs"/>
              </a:rPr>
              <a:t>formateur</a:t>
            </a:r>
            <a:r>
              <a:rPr kumimoji="0" lang="en-US" sz="3200" b="1" i="1" u="none" strike="noStrike" kern="1200" cap="none" spc="0" normalizeH="0" baseline="0" noProof="0" dirty="0">
                <a:ln>
                  <a:noFill/>
                </a:ln>
                <a:solidFill>
                  <a:prstClr val="black"/>
                </a:solidFill>
                <a:effectLst/>
                <a:uLnTx/>
                <a:uFillTx/>
                <a:latin typeface="Calibri Light" panose="020F0302020204030204"/>
                <a:ea typeface="+mj-ea"/>
                <a:cs typeface="+mj-cs"/>
              </a:rPr>
              <a:t> </a:t>
            </a:r>
            <a:r>
              <a:rPr kumimoji="0" lang="en-US" sz="3200" b="1" i="1" u="none" strike="noStrike" kern="1200" cap="none" spc="0" normalizeH="0" baseline="0" noProof="0" dirty="0" err="1">
                <a:ln>
                  <a:noFill/>
                </a:ln>
                <a:solidFill>
                  <a:prstClr val="black"/>
                </a:solidFill>
                <a:effectLst/>
                <a:uLnTx/>
                <a:uFillTx/>
                <a:latin typeface="Calibri Light" panose="020F0302020204030204"/>
                <a:ea typeface="+mj-ea"/>
                <a:cs typeface="+mj-cs"/>
              </a:rPr>
              <a:t>reviendra</a:t>
            </a:r>
            <a:r>
              <a:rPr kumimoji="0" lang="en-US" sz="3200" b="1" i="1" u="none" strike="noStrike" kern="1200" cap="none" spc="0" normalizeH="0" baseline="0" noProof="0" dirty="0">
                <a:ln>
                  <a:noFill/>
                </a:ln>
                <a:solidFill>
                  <a:prstClr val="black"/>
                </a:solidFill>
                <a:effectLst/>
                <a:uLnTx/>
                <a:uFillTx/>
                <a:latin typeface="Calibri Light" panose="020F0302020204030204"/>
                <a:ea typeface="+mj-ea"/>
                <a:cs typeface="+mj-cs"/>
              </a:rPr>
              <a:t> </a:t>
            </a:r>
            <a:r>
              <a:rPr kumimoji="0" lang="en-US" sz="3200" b="1" i="1" u="none" strike="noStrike" kern="1200" cap="none" spc="0" normalizeH="0" baseline="0" noProof="0" dirty="0" err="1">
                <a:ln>
                  <a:noFill/>
                </a:ln>
                <a:solidFill>
                  <a:prstClr val="black"/>
                </a:solidFill>
                <a:effectLst/>
                <a:uLnTx/>
                <a:uFillTx/>
                <a:latin typeface="Calibri Light" panose="020F0302020204030204"/>
                <a:ea typeface="+mj-ea"/>
                <a:cs typeface="+mj-cs"/>
              </a:rPr>
              <a:t>vers</a:t>
            </a:r>
            <a:r>
              <a:rPr kumimoji="0" lang="en-US" sz="3200" b="1" i="1" u="none" strike="noStrike" kern="1200" cap="none" spc="0" normalizeH="0" baseline="0" noProof="0" dirty="0">
                <a:ln>
                  <a:noFill/>
                </a:ln>
                <a:solidFill>
                  <a:prstClr val="black"/>
                </a:solidFill>
                <a:effectLst/>
                <a:uLnTx/>
                <a:uFillTx/>
                <a:latin typeface="Calibri Light" panose="020F0302020204030204"/>
                <a:ea typeface="+mj-ea"/>
                <a:cs typeface="+mj-cs"/>
              </a:rPr>
              <a:t> </a:t>
            </a:r>
            <a:r>
              <a:rPr kumimoji="0" lang="en-US" sz="3200" b="1" i="1" u="none" strike="noStrike" kern="1200" cap="none" spc="0" normalizeH="0" baseline="0" noProof="0" dirty="0" err="1">
                <a:ln>
                  <a:noFill/>
                </a:ln>
                <a:solidFill>
                  <a:prstClr val="black"/>
                </a:solidFill>
                <a:effectLst/>
                <a:uLnTx/>
                <a:uFillTx/>
                <a:latin typeface="Calibri Light" panose="020F0302020204030204"/>
                <a:ea typeface="+mj-ea"/>
                <a:cs typeface="+mj-cs"/>
              </a:rPr>
              <a:t>vous</a:t>
            </a:r>
            <a:r>
              <a:rPr kumimoji="0" lang="en-US" sz="3200" b="1" i="1" u="none" strike="noStrike" kern="1200" cap="none" spc="0" normalizeH="0" baseline="0" noProof="0" dirty="0">
                <a:ln>
                  <a:noFill/>
                </a:ln>
                <a:solidFill>
                  <a:prstClr val="black"/>
                </a:solidFill>
                <a:effectLst/>
                <a:uLnTx/>
                <a:uFillTx/>
                <a:latin typeface="Calibri Light" panose="020F0302020204030204"/>
                <a:ea typeface="+mj-ea"/>
                <a:cs typeface="+mj-cs"/>
              </a:rPr>
              <a:t> pour </a:t>
            </a:r>
            <a:r>
              <a:rPr kumimoji="0" lang="en-US" sz="3200" b="1" i="1" u="none" strike="noStrike" kern="1200" cap="none" spc="0" normalizeH="0" baseline="0" noProof="0" dirty="0" err="1">
                <a:ln>
                  <a:noFill/>
                </a:ln>
                <a:solidFill>
                  <a:prstClr val="black"/>
                </a:solidFill>
                <a:effectLst/>
                <a:uLnTx/>
                <a:uFillTx/>
                <a:latin typeface="Calibri Light" panose="020F0302020204030204"/>
                <a:ea typeface="+mj-ea"/>
                <a:cs typeface="+mj-cs"/>
              </a:rPr>
              <a:t>recueillir</a:t>
            </a:r>
            <a:r>
              <a:rPr kumimoji="0" lang="en-US" sz="3200" b="1" i="1" u="none" strike="noStrike" kern="1200" cap="none" spc="0" normalizeH="0" baseline="0" noProof="0" dirty="0">
                <a:ln>
                  <a:noFill/>
                </a:ln>
                <a:solidFill>
                  <a:prstClr val="black"/>
                </a:solidFill>
                <a:effectLst/>
                <a:uLnTx/>
                <a:uFillTx/>
                <a:latin typeface="Calibri Light" panose="020F0302020204030204"/>
                <a:ea typeface="+mj-ea"/>
                <a:cs typeface="+mj-cs"/>
              </a:rPr>
              <a:t> </a:t>
            </a:r>
            <a:r>
              <a:rPr kumimoji="0" lang="en-US" sz="3200" b="1" i="1" u="none" strike="noStrike" kern="1200" cap="none" spc="0" normalizeH="0" baseline="0" noProof="0" dirty="0" err="1">
                <a:ln>
                  <a:noFill/>
                </a:ln>
                <a:solidFill>
                  <a:prstClr val="black"/>
                </a:solidFill>
                <a:effectLst/>
                <a:uLnTx/>
                <a:uFillTx/>
                <a:latin typeface="Calibri Light" panose="020F0302020204030204"/>
                <a:ea typeface="+mj-ea"/>
                <a:cs typeface="+mj-cs"/>
              </a:rPr>
              <a:t>votre</a:t>
            </a:r>
            <a:r>
              <a:rPr kumimoji="0" lang="en-US" sz="3200" b="1" i="1" u="none" strike="noStrike" kern="1200" cap="none" spc="0" normalizeH="0" baseline="0" noProof="0" dirty="0">
                <a:ln>
                  <a:noFill/>
                </a:ln>
                <a:solidFill>
                  <a:prstClr val="black"/>
                </a:solidFill>
                <a:effectLst/>
                <a:uLnTx/>
                <a:uFillTx/>
                <a:latin typeface="Calibri Light" panose="020F0302020204030204"/>
                <a:ea typeface="+mj-ea"/>
                <a:cs typeface="+mj-cs"/>
              </a:rPr>
              <a:t> retour.</a:t>
            </a:r>
            <a:endParaRPr kumimoji="0" lang="en-US" sz="3200" b="0" i="1"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145097757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27"/>
        <p:cNvGrpSpPr/>
        <p:nvPr/>
      </p:nvGrpSpPr>
      <p:grpSpPr>
        <a:xfrm>
          <a:off x="0" y="0"/>
          <a:ext cx="0" cy="0"/>
          <a:chOff x="0" y="0"/>
          <a:chExt cx="0" cy="0"/>
        </a:xfrm>
      </p:grpSpPr>
      <p:sp>
        <p:nvSpPr>
          <p:cNvPr id="1728" name="Google Shape;1728;p138"/>
          <p:cNvSpPr/>
          <p:nvPr>
            <p:custDataLst>
              <p:tags r:id="rId1"/>
            </p:custDataLst>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729" name="Google Shape;1729;p138"/>
          <p:cNvSpPr txBox="1">
            <a:spLocks noGrp="1"/>
          </p:cNvSpPr>
          <p:nvPr>
            <p:ph type="title"/>
            <p:custDataLst>
              <p:tags r:id="rId2"/>
            </p:custDataLst>
          </p:nvPr>
        </p:nvSpPr>
        <p:spPr>
          <a:xfrm>
            <a:off x="638882" y="639193"/>
            <a:ext cx="3571810" cy="3573516"/>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3600"/>
              <a:buFont typeface="Calibri"/>
              <a:buNone/>
            </a:pPr>
            <a:r>
              <a:rPr lang="fr-FR" sz="3600">
                <a:solidFill>
                  <a:schemeClr val="dk1"/>
                </a:solidFill>
                <a:latin typeface="Calibri"/>
                <a:ea typeface="Calibri"/>
                <a:cs typeface="Calibri"/>
                <a:sym typeface="Calibri"/>
              </a:rPr>
              <a:t>Le codéveloppement </a:t>
            </a:r>
            <a:endParaRPr/>
          </a:p>
        </p:txBody>
      </p:sp>
      <p:sp>
        <p:nvSpPr>
          <p:cNvPr id="1730" name="Google Shape;1730;p138"/>
          <p:cNvSpPr/>
          <p:nvPr>
            <p:custDataLst>
              <p:tags r:id="rId3"/>
            </p:custDataLst>
          </p:nvPr>
        </p:nvSpPr>
        <p:spPr>
          <a:xfrm>
            <a:off x="643278" y="4409267"/>
            <a:ext cx="3255095" cy="18288"/>
          </a:xfrm>
          <a:custGeom>
            <a:avLst/>
            <a:gdLst/>
            <a:ahLst/>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731" name="Google Shape;1731;p138" descr="Une image contenant texte&#10;&#10;Description générée automatiquement"/>
          <p:cNvPicPr preferRelativeResize="0"/>
          <p:nvPr>
            <p:custDataLst>
              <p:tags r:id="rId4"/>
            </p:custDataLst>
          </p:nvPr>
        </p:nvPicPr>
        <p:blipFill rotWithShape="1">
          <a:blip r:embed="rId7" cstate="email">
            <a:alphaModFix/>
            <a:extLst>
              <a:ext uri="{28A0092B-C50C-407E-A947-70E740481C1C}">
                <a14:useLocalDpi xmlns:a14="http://schemas.microsoft.com/office/drawing/2010/main"/>
              </a:ext>
            </a:extLst>
          </a:blip>
          <a:srcRect/>
          <a:stretch/>
        </p:blipFill>
        <p:spPr>
          <a:xfrm>
            <a:off x="5486400" y="640080"/>
            <a:ext cx="5550408" cy="5550408"/>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1735"/>
        <p:cNvGrpSpPr/>
        <p:nvPr/>
      </p:nvGrpSpPr>
      <p:grpSpPr>
        <a:xfrm>
          <a:off x="0" y="0"/>
          <a:ext cx="0" cy="0"/>
          <a:chOff x="0" y="0"/>
          <a:chExt cx="0" cy="0"/>
        </a:xfrm>
      </p:grpSpPr>
      <p:sp>
        <p:nvSpPr>
          <p:cNvPr id="1736" name="Google Shape;1736;p139"/>
          <p:cNvSpPr txBox="1">
            <a:spLocks noGrp="1"/>
          </p:cNvSpPr>
          <p:nvPr>
            <p:ph type="title"/>
            <p:custDataLst>
              <p:tags r:id="rId1"/>
            </p:custDataLst>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a:t>Process Co-Développement</a:t>
            </a:r>
            <a:endParaRPr/>
          </a:p>
        </p:txBody>
      </p:sp>
      <p:pic>
        <p:nvPicPr>
          <p:cNvPr id="1737" name="Google Shape;1737;p139"/>
          <p:cNvPicPr preferRelativeResize="0"/>
          <p:nvPr>
            <p:custDataLst>
              <p:tags r:id="rId2"/>
            </p:custDataLst>
          </p:nvPr>
        </p:nvPicPr>
        <p:blipFill rotWithShape="1">
          <a:blip r:embed="rId5">
            <a:alphaModFix/>
          </a:blip>
          <a:srcRect/>
          <a:stretch/>
        </p:blipFill>
        <p:spPr>
          <a:xfrm>
            <a:off x="1415143" y="1352551"/>
            <a:ext cx="9361714" cy="5265964"/>
          </a:xfrm>
          <a:prstGeom prst="flowChartAlternateProcess">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1741"/>
        <p:cNvGrpSpPr/>
        <p:nvPr/>
      </p:nvGrpSpPr>
      <p:grpSpPr>
        <a:xfrm>
          <a:off x="0" y="0"/>
          <a:ext cx="0" cy="0"/>
          <a:chOff x="0" y="0"/>
          <a:chExt cx="0" cy="0"/>
        </a:xfrm>
      </p:grpSpPr>
      <p:sp>
        <p:nvSpPr>
          <p:cNvPr id="1742" name="Google Shape;1742;p140"/>
          <p:cNvSpPr/>
          <p:nvPr>
            <p:custDataLst>
              <p:tags r:id="rId1"/>
            </p:custDataLst>
          </p:nvPr>
        </p:nvSpPr>
        <p:spPr>
          <a:xfrm rot="5400000">
            <a:off x="2936839" y="3803377"/>
            <a:ext cx="5442705" cy="409343"/>
          </a:xfrm>
          <a:prstGeom prst="notchedRightArrow">
            <a:avLst>
              <a:gd name="adj1" fmla="val 50000"/>
              <a:gd name="adj2" fmla="val 50000"/>
            </a:avLst>
          </a:prstGeom>
          <a:solidFill>
            <a:srgbClr val="00D0B1"/>
          </a:solidFill>
          <a:ln w="12700"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743" name="Google Shape;1743;p140"/>
          <p:cNvSpPr txBox="1">
            <a:spLocks noGrp="1"/>
          </p:cNvSpPr>
          <p:nvPr>
            <p:ph type="title"/>
            <p:custDataLst>
              <p:tags r:id="rId2"/>
            </p:custDataLst>
          </p:nvPr>
        </p:nvSpPr>
        <p:spPr>
          <a:xfrm>
            <a:off x="838200" y="365125"/>
            <a:ext cx="10515600" cy="8411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FR"/>
              <a:t>Process Co-Développement</a:t>
            </a:r>
            <a:endParaRPr/>
          </a:p>
        </p:txBody>
      </p:sp>
      <p:sp>
        <p:nvSpPr>
          <p:cNvPr id="1744" name="Google Shape;1744;p140"/>
          <p:cNvSpPr txBox="1"/>
          <p:nvPr>
            <p:custDataLst>
              <p:tags r:id="rId3"/>
            </p:custDataLst>
          </p:nvPr>
        </p:nvSpPr>
        <p:spPr>
          <a:xfrm>
            <a:off x="3275240" y="1481213"/>
            <a:ext cx="4680000" cy="523220"/>
          </a:xfrm>
          <a:prstGeom prst="rect">
            <a:avLst/>
          </a:prstGeom>
          <a:solidFill>
            <a:srgbClr val="EF9A09"/>
          </a:solidFill>
          <a:ln w="9525" cap="flat" cmpd="sng">
            <a:solidFill>
              <a:schemeClr val="lt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Clr>
                <a:srgbClr val="000000"/>
              </a:buClr>
              <a:buSzPts val="1400"/>
              <a:buFont typeface="Arial"/>
              <a:buNone/>
            </a:pPr>
            <a:r>
              <a:rPr lang="fr-FR" sz="1400" b="1" i="0" u="none" strike="noStrike" cap="none" dirty="0">
                <a:solidFill>
                  <a:srgbClr val="000000"/>
                </a:solidFill>
                <a:latin typeface="Arial"/>
                <a:ea typeface="Arial"/>
                <a:cs typeface="Arial"/>
                <a:sym typeface="Arial"/>
              </a:rPr>
              <a:t>Exposé de la situation</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fr-FR" sz="1400" b="0" i="0" u="none" strike="noStrike" cap="none" dirty="0">
                <a:solidFill>
                  <a:srgbClr val="000000"/>
                </a:solidFill>
                <a:latin typeface="Arial"/>
                <a:ea typeface="Arial"/>
                <a:cs typeface="Arial"/>
                <a:sym typeface="Arial"/>
              </a:rPr>
              <a:t>Un porteur de cas expose une situation (faits concrets).</a:t>
            </a:r>
            <a:endParaRPr sz="1400" b="0" i="0" u="none" strike="noStrike" cap="none" dirty="0">
              <a:solidFill>
                <a:srgbClr val="000000"/>
              </a:solidFill>
              <a:latin typeface="Arial"/>
              <a:ea typeface="Arial"/>
              <a:cs typeface="Arial"/>
              <a:sym typeface="Arial"/>
            </a:endParaRPr>
          </a:p>
        </p:txBody>
      </p:sp>
      <p:sp>
        <p:nvSpPr>
          <p:cNvPr id="1745" name="Google Shape;1745;p140"/>
          <p:cNvSpPr txBox="1"/>
          <p:nvPr>
            <p:custDataLst>
              <p:tags r:id="rId4"/>
            </p:custDataLst>
          </p:nvPr>
        </p:nvSpPr>
        <p:spPr>
          <a:xfrm>
            <a:off x="3275240" y="3619639"/>
            <a:ext cx="4680000" cy="612948"/>
          </a:xfrm>
          <a:prstGeom prst="rect">
            <a:avLst/>
          </a:prstGeom>
          <a:solidFill>
            <a:srgbClr val="F04567"/>
          </a:solidFill>
          <a:ln>
            <a:noFill/>
          </a:ln>
          <a:effectLst>
            <a:outerShdw blurRad="50800" dist="38100" dir="2700000" algn="tl" rotWithShape="0">
              <a:srgbClr val="000000">
                <a:alpha val="40000"/>
              </a:srgbClr>
            </a:outerShdw>
          </a:effectLst>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736"/>
              <a:buFont typeface="Arial"/>
              <a:buNone/>
            </a:pPr>
            <a:r>
              <a:rPr lang="fr-FR" b="1" i="0" u="none" strike="noStrike" cap="none" dirty="0">
                <a:solidFill>
                  <a:schemeClr val="tx1"/>
                </a:solidFill>
                <a:latin typeface="Arial"/>
                <a:ea typeface="Arial"/>
                <a:cs typeface="Arial"/>
                <a:sym typeface="Arial"/>
              </a:rPr>
              <a:t>Quel est ton objectif ? </a:t>
            </a:r>
            <a:endParaRPr b="0" i="0" u="none" strike="noStrike" cap="none" dirty="0">
              <a:solidFill>
                <a:schemeClr val="tx1"/>
              </a:solidFill>
              <a:latin typeface="Arial"/>
              <a:ea typeface="Arial"/>
              <a:cs typeface="Arial"/>
              <a:sym typeface="Arial"/>
            </a:endParaRPr>
          </a:p>
          <a:p>
            <a:pPr marL="0" marR="0" lvl="0" indent="0" algn="ctr" rtl="0">
              <a:lnSpc>
                <a:spcPct val="100000"/>
              </a:lnSpc>
              <a:spcBef>
                <a:spcPts val="675"/>
              </a:spcBef>
              <a:spcAft>
                <a:spcPts val="0"/>
              </a:spcAft>
              <a:buClr>
                <a:srgbClr val="000000"/>
              </a:buClr>
              <a:buSzPts val="1350"/>
              <a:buFont typeface="Arial"/>
              <a:buNone/>
            </a:pPr>
            <a:r>
              <a:rPr lang="fr-FR" b="0" i="0" u="none" strike="noStrike" cap="none" dirty="0">
                <a:solidFill>
                  <a:schemeClr val="tx1"/>
                </a:solidFill>
                <a:latin typeface="Arial"/>
                <a:ea typeface="Arial"/>
                <a:cs typeface="Arial"/>
                <a:sym typeface="Arial"/>
              </a:rPr>
              <a:t>Définition d’un objectif opérationnel.</a:t>
            </a:r>
            <a:endParaRPr b="0" i="0" u="none" strike="noStrike" cap="none" dirty="0">
              <a:solidFill>
                <a:schemeClr val="tx1"/>
              </a:solidFill>
              <a:latin typeface="Arial"/>
              <a:ea typeface="Arial"/>
              <a:cs typeface="Arial"/>
              <a:sym typeface="Arial"/>
            </a:endParaRPr>
          </a:p>
        </p:txBody>
      </p:sp>
      <p:sp>
        <p:nvSpPr>
          <p:cNvPr id="1746" name="Google Shape;1746;p140"/>
          <p:cNvSpPr txBox="1"/>
          <p:nvPr>
            <p:custDataLst>
              <p:tags r:id="rId5"/>
            </p:custDataLst>
          </p:nvPr>
        </p:nvSpPr>
        <p:spPr>
          <a:xfrm>
            <a:off x="3157534" y="4509043"/>
            <a:ext cx="5001319" cy="30777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747" name="Google Shape;1747;p140"/>
          <p:cNvSpPr txBox="1"/>
          <p:nvPr>
            <p:custDataLst>
              <p:tags r:id="rId6"/>
            </p:custDataLst>
          </p:nvPr>
        </p:nvSpPr>
        <p:spPr>
          <a:xfrm>
            <a:off x="3275241" y="5843703"/>
            <a:ext cx="4679998" cy="523220"/>
          </a:xfrm>
          <a:prstGeom prst="rect">
            <a:avLst/>
          </a:prstGeom>
          <a:solidFill>
            <a:srgbClr val="B76AFF"/>
          </a:solidFill>
          <a:ln w="9525" cap="flat" cmpd="sng">
            <a:solidFill>
              <a:schemeClr val="lt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Clr>
                <a:srgbClr val="000000"/>
              </a:buClr>
              <a:buSzPts val="1400"/>
              <a:buFont typeface="Arial"/>
              <a:buNone/>
            </a:pPr>
            <a:r>
              <a:rPr lang="fr-FR" sz="1400" b="1" i="0" u="none" strike="noStrike" cap="none" dirty="0">
                <a:solidFill>
                  <a:srgbClr val="000000"/>
                </a:solidFill>
                <a:latin typeface="Arial"/>
                <a:ea typeface="Arial"/>
                <a:cs typeface="Arial"/>
                <a:sym typeface="Arial"/>
              </a:rPr>
              <a:t>Présentation des pistes </a:t>
            </a:r>
            <a:br>
              <a:rPr lang="fr-FR" sz="1400" b="1" i="0" u="none" strike="noStrike" cap="none" dirty="0">
                <a:solidFill>
                  <a:srgbClr val="000000"/>
                </a:solidFill>
                <a:latin typeface="Arial"/>
                <a:ea typeface="Arial"/>
                <a:cs typeface="Arial"/>
                <a:sym typeface="Arial"/>
              </a:rPr>
            </a:br>
            <a:r>
              <a:rPr lang="fr-FR" dirty="0"/>
              <a:t>L</a:t>
            </a:r>
            <a:r>
              <a:rPr lang="fr-FR" sz="1400" i="0" u="none" strike="noStrike" cap="none" dirty="0">
                <a:solidFill>
                  <a:srgbClr val="000000"/>
                </a:solidFill>
                <a:sym typeface="Arial"/>
              </a:rPr>
              <a:t>’apporteur de cas construit son plan d’action.</a:t>
            </a:r>
            <a:endParaRPr sz="1400" i="0" u="none" strike="noStrike" cap="none" dirty="0">
              <a:solidFill>
                <a:srgbClr val="000000"/>
              </a:solidFill>
              <a:sym typeface="Arial"/>
            </a:endParaRPr>
          </a:p>
        </p:txBody>
      </p:sp>
      <p:sp>
        <p:nvSpPr>
          <p:cNvPr id="1748" name="Google Shape;1748;p140"/>
          <p:cNvSpPr txBox="1"/>
          <p:nvPr>
            <p:custDataLst>
              <p:tags r:id="rId7"/>
            </p:custDataLst>
          </p:nvPr>
        </p:nvSpPr>
        <p:spPr>
          <a:xfrm>
            <a:off x="8510954" y="4742122"/>
            <a:ext cx="1840340"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fr-FR" sz="1400" b="0" i="0" u="none" strike="noStrike" cap="none" dirty="0">
                <a:solidFill>
                  <a:srgbClr val="000000"/>
                </a:solidFill>
                <a:latin typeface="Arial"/>
                <a:ea typeface="Arial"/>
                <a:cs typeface="Arial"/>
                <a:sym typeface="Arial"/>
              </a:rPr>
              <a:t>Groupe sans </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fr-FR" sz="1400" b="0" i="0" u="none" strike="noStrike" cap="none" dirty="0">
                <a:solidFill>
                  <a:srgbClr val="000000"/>
                </a:solidFill>
                <a:latin typeface="Arial"/>
                <a:ea typeface="Arial"/>
                <a:cs typeface="Arial"/>
                <a:sym typeface="Arial"/>
              </a:rPr>
              <a:t>apporteur de cas </a:t>
            </a:r>
            <a:endParaRPr sz="1400" b="0" i="0" u="none" strike="noStrike" cap="none" dirty="0">
              <a:solidFill>
                <a:srgbClr val="000000"/>
              </a:solidFill>
              <a:latin typeface="Arial"/>
              <a:ea typeface="Arial"/>
              <a:cs typeface="Arial"/>
              <a:sym typeface="Arial"/>
            </a:endParaRPr>
          </a:p>
        </p:txBody>
      </p:sp>
      <p:sp>
        <p:nvSpPr>
          <p:cNvPr id="1749" name="Google Shape;1749;p140"/>
          <p:cNvSpPr txBox="1"/>
          <p:nvPr>
            <p:custDataLst>
              <p:tags r:id="rId8"/>
            </p:custDataLst>
          </p:nvPr>
        </p:nvSpPr>
        <p:spPr>
          <a:xfrm>
            <a:off x="8510954" y="5617254"/>
            <a:ext cx="2047509" cy="95410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fr-FR" dirty="0"/>
              <a:t>L’a</a:t>
            </a:r>
            <a:r>
              <a:rPr lang="fr-FR" sz="1400" b="0" i="0" u="none" strike="noStrike" cap="none" dirty="0">
                <a:solidFill>
                  <a:srgbClr val="000000"/>
                </a:solidFill>
                <a:latin typeface="Arial"/>
                <a:ea typeface="Arial"/>
                <a:cs typeface="Arial"/>
                <a:sym typeface="Arial"/>
              </a:rPr>
              <a:t>pporteur de cas</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fr-FR" sz="1400" b="0" i="0" u="none" strike="noStrike" cap="none" dirty="0">
                <a:solidFill>
                  <a:srgbClr val="000000"/>
                </a:solidFill>
                <a:latin typeface="Arial"/>
                <a:ea typeface="Arial"/>
                <a:cs typeface="Arial"/>
                <a:sym typeface="Arial"/>
              </a:rPr>
              <a:t>prend connaissance </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fr-FR" sz="1400" b="0" i="0" u="none" strike="noStrike" cap="none" dirty="0">
                <a:solidFill>
                  <a:srgbClr val="000000"/>
                </a:solidFill>
                <a:latin typeface="Arial"/>
                <a:ea typeface="Arial"/>
                <a:cs typeface="Arial"/>
                <a:sym typeface="Arial"/>
              </a:rPr>
              <a:t>des propositions </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fr-FR" sz="1400" b="0" i="0" u="none" strike="noStrike" cap="none" dirty="0">
                <a:solidFill>
                  <a:srgbClr val="000000"/>
                </a:solidFill>
                <a:latin typeface="Arial"/>
                <a:ea typeface="Arial"/>
                <a:cs typeface="Arial"/>
                <a:sym typeface="Arial"/>
              </a:rPr>
              <a:t>sans réagir.</a:t>
            </a:r>
            <a:endParaRPr sz="1400" b="0" i="0" u="none" strike="noStrike" cap="none" dirty="0">
              <a:solidFill>
                <a:srgbClr val="000000"/>
              </a:solidFill>
              <a:latin typeface="Arial"/>
              <a:ea typeface="Arial"/>
              <a:cs typeface="Arial"/>
              <a:sym typeface="Arial"/>
            </a:endParaRPr>
          </a:p>
        </p:txBody>
      </p:sp>
      <p:sp>
        <p:nvSpPr>
          <p:cNvPr id="1750" name="Google Shape;1750;p140"/>
          <p:cNvSpPr txBox="1"/>
          <p:nvPr>
            <p:custDataLst>
              <p:tags r:id="rId9"/>
            </p:custDataLst>
          </p:nvPr>
        </p:nvSpPr>
        <p:spPr>
          <a:xfrm>
            <a:off x="8510954" y="2525694"/>
            <a:ext cx="1515531"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fr-FR" sz="1400" b="0" i="0" u="none" strike="noStrike" cap="none" dirty="0">
                <a:solidFill>
                  <a:srgbClr val="000000"/>
                </a:solidFill>
                <a:latin typeface="Arial"/>
                <a:ea typeface="Arial"/>
                <a:cs typeface="Arial"/>
                <a:sym typeface="Arial"/>
              </a:rPr>
              <a:t>Apporteur de cas + groupe</a:t>
            </a:r>
            <a:endParaRPr sz="1400" b="0" i="0" u="none" strike="noStrike" cap="none" dirty="0">
              <a:solidFill>
                <a:srgbClr val="000000"/>
              </a:solidFill>
              <a:latin typeface="Arial"/>
              <a:ea typeface="Arial"/>
              <a:cs typeface="Arial"/>
              <a:sym typeface="Arial"/>
            </a:endParaRPr>
          </a:p>
        </p:txBody>
      </p:sp>
      <p:sp>
        <p:nvSpPr>
          <p:cNvPr id="1751" name="Google Shape;1751;p140"/>
          <p:cNvSpPr/>
          <p:nvPr>
            <p:custDataLst>
              <p:tags r:id="rId10"/>
            </p:custDataLst>
          </p:nvPr>
        </p:nvSpPr>
        <p:spPr>
          <a:xfrm>
            <a:off x="3052706" y="2276833"/>
            <a:ext cx="5181481" cy="1070406"/>
          </a:xfrm>
          <a:prstGeom prst="roundRect">
            <a:avLst>
              <a:gd name="adj" fmla="val 16667"/>
            </a:avLst>
          </a:prstGeom>
          <a:solidFill>
            <a:srgbClr val="7B92F8"/>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Clr>
                <a:schemeClr val="dk1"/>
              </a:buClr>
              <a:buSzPts val="1400"/>
              <a:buFont typeface="Arial"/>
              <a:buNone/>
            </a:pPr>
            <a:r>
              <a:rPr lang="fr-FR" sz="1400" b="1" i="0" u="none" strike="noStrike" cap="none" dirty="0">
                <a:solidFill>
                  <a:schemeClr val="dk1"/>
                </a:solidFill>
                <a:latin typeface="Arial"/>
                <a:ea typeface="Arial"/>
                <a:cs typeface="Arial"/>
                <a:sym typeface="Arial"/>
              </a:rPr>
              <a:t>Questionnement</a:t>
            </a:r>
            <a:endParaRPr sz="1400" b="0" i="0" u="none" strike="noStrike" cap="none" dirty="0">
              <a:solidFill>
                <a:srgbClr val="000000"/>
              </a:solidFill>
              <a:latin typeface="Arial"/>
              <a:ea typeface="Arial"/>
              <a:cs typeface="Arial"/>
              <a:sym typeface="Arial"/>
            </a:endParaRPr>
          </a:p>
          <a:p>
            <a:pPr marL="0" marR="0" lvl="0" indent="0" algn="ctr" rtl="0">
              <a:lnSpc>
                <a:spcPct val="80000"/>
              </a:lnSpc>
              <a:spcBef>
                <a:spcPts val="700"/>
              </a:spcBef>
              <a:spcAft>
                <a:spcPts val="0"/>
              </a:spcAft>
              <a:buClr>
                <a:schemeClr val="dk1"/>
              </a:buClr>
              <a:buSzPts val="1400"/>
              <a:buFont typeface="Arial"/>
              <a:buNone/>
            </a:pPr>
            <a:r>
              <a:rPr lang="fr-FR" sz="1400" b="0" i="0" u="none" strike="noStrike" cap="none" dirty="0">
                <a:solidFill>
                  <a:schemeClr val="dk1"/>
                </a:solidFill>
                <a:latin typeface="Arial"/>
                <a:ea typeface="Arial"/>
                <a:cs typeface="Arial"/>
                <a:sym typeface="Arial"/>
              </a:rPr>
              <a:t>Le groupe pose des questions (QQOQCP).</a:t>
            </a:r>
            <a:endParaRPr sz="1400" b="0" i="0" u="none" strike="noStrike" cap="none" dirty="0">
              <a:solidFill>
                <a:srgbClr val="000000"/>
              </a:solidFill>
              <a:latin typeface="Arial"/>
              <a:ea typeface="Arial"/>
              <a:cs typeface="Arial"/>
              <a:sym typeface="Arial"/>
            </a:endParaRPr>
          </a:p>
          <a:p>
            <a:pPr marL="0" marR="0" lvl="0" indent="0" algn="ctr" rtl="0">
              <a:lnSpc>
                <a:spcPct val="80000"/>
              </a:lnSpc>
              <a:spcBef>
                <a:spcPts val="700"/>
              </a:spcBef>
              <a:spcAft>
                <a:spcPts val="0"/>
              </a:spcAft>
              <a:buClr>
                <a:schemeClr val="dk1"/>
              </a:buClr>
              <a:buSzPts val="1400"/>
              <a:buFont typeface="Arial"/>
              <a:buNone/>
            </a:pPr>
            <a:r>
              <a:rPr lang="fr-FR" sz="1400" b="0" i="0" u="none" strike="noStrike" cap="none" dirty="0">
                <a:solidFill>
                  <a:schemeClr val="dk1"/>
                </a:solidFill>
                <a:latin typeface="Arial"/>
                <a:ea typeface="Arial"/>
                <a:cs typeface="Arial"/>
                <a:sym typeface="Arial"/>
              </a:rPr>
              <a:t>Qui ? Quoi ? Quand ? Où ? Comment ? Pourquoi ? </a:t>
            </a:r>
            <a:endParaRPr sz="1400" b="0" i="0" u="none" strike="noStrike" cap="none" dirty="0">
              <a:solidFill>
                <a:srgbClr val="000000"/>
              </a:solidFill>
              <a:latin typeface="Arial"/>
              <a:ea typeface="Arial"/>
              <a:cs typeface="Arial"/>
              <a:sym typeface="Arial"/>
            </a:endParaRPr>
          </a:p>
          <a:p>
            <a:pPr marL="0" marR="0" lvl="0" indent="0" algn="ctr" rtl="0">
              <a:lnSpc>
                <a:spcPct val="80000"/>
              </a:lnSpc>
              <a:spcBef>
                <a:spcPts val="700"/>
              </a:spcBef>
              <a:spcAft>
                <a:spcPts val="0"/>
              </a:spcAft>
              <a:buClr>
                <a:schemeClr val="dk1"/>
              </a:buClr>
              <a:buSzPts val="1400"/>
              <a:buFont typeface="Arial"/>
              <a:buNone/>
            </a:pPr>
            <a:r>
              <a:rPr lang="fr-FR" sz="1400" i="0" u="none" strike="noStrike" cap="none" dirty="0">
                <a:solidFill>
                  <a:schemeClr val="dk1"/>
                </a:solidFill>
                <a:latin typeface="Arial"/>
                <a:ea typeface="Arial"/>
                <a:cs typeface="Arial"/>
                <a:sym typeface="Arial"/>
              </a:rPr>
              <a:t>Solutions déjà tentées.</a:t>
            </a:r>
            <a:endParaRPr sz="1400" i="0" u="none" strike="noStrike" cap="none" dirty="0">
              <a:solidFill>
                <a:schemeClr val="dk1"/>
              </a:solidFill>
              <a:latin typeface="Calibri"/>
              <a:ea typeface="Calibri"/>
              <a:cs typeface="Calibri"/>
              <a:sym typeface="Calibri"/>
            </a:endParaRPr>
          </a:p>
        </p:txBody>
      </p:sp>
      <p:sp>
        <p:nvSpPr>
          <p:cNvPr id="1752" name="Google Shape;1752;p140"/>
          <p:cNvSpPr/>
          <p:nvPr>
            <p:custDataLst>
              <p:tags r:id="rId11"/>
            </p:custDataLst>
          </p:nvPr>
        </p:nvSpPr>
        <p:spPr>
          <a:xfrm>
            <a:off x="2942316" y="4563120"/>
            <a:ext cx="5353420" cy="1008184"/>
          </a:xfrm>
          <a:prstGeom prst="flowChartAlternateProcess">
            <a:avLst/>
          </a:prstGeom>
          <a:solidFill>
            <a:srgbClr val="FFDF89"/>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Clr>
                <a:srgbClr val="000000"/>
              </a:buClr>
              <a:buSzPts val="1400"/>
              <a:buFont typeface="Arial"/>
              <a:buNone/>
            </a:pPr>
            <a:r>
              <a:rPr lang="fr-FR" sz="1400" b="1" i="0" u="none" strike="noStrike" cap="none" dirty="0">
                <a:solidFill>
                  <a:schemeClr val="dk1"/>
                </a:solidFill>
                <a:latin typeface="Arial"/>
                <a:ea typeface="Arial"/>
                <a:cs typeface="Arial"/>
                <a:sym typeface="Arial"/>
              </a:rPr>
              <a:t>Exploration (Brainstorming)</a:t>
            </a:r>
            <a:br>
              <a:rPr lang="fr-FR" sz="1400" b="1" i="0" u="none" strike="noStrike" cap="none" dirty="0">
                <a:solidFill>
                  <a:schemeClr val="dk1"/>
                </a:solidFill>
                <a:latin typeface="Arial"/>
                <a:ea typeface="Arial"/>
                <a:cs typeface="Arial"/>
                <a:sym typeface="Arial"/>
              </a:rPr>
            </a:br>
            <a:r>
              <a:rPr lang="fr-FR" sz="1400" i="0" u="none" strike="noStrike" cap="none" dirty="0">
                <a:solidFill>
                  <a:schemeClr val="dk1"/>
                </a:solidFill>
                <a:latin typeface="Arial"/>
                <a:ea typeface="Arial"/>
                <a:cs typeface="Arial"/>
                <a:sym typeface="Arial"/>
              </a:rPr>
              <a:t>Le groupe recherche des solutions au problème posé, </a:t>
            </a:r>
            <a:br>
              <a:rPr lang="fr-FR" sz="1400" i="0" u="none" strike="noStrike" cap="none" dirty="0">
                <a:solidFill>
                  <a:schemeClr val="dk1"/>
                </a:solidFill>
                <a:latin typeface="Arial"/>
                <a:ea typeface="Arial"/>
                <a:cs typeface="Arial"/>
                <a:sym typeface="Arial"/>
              </a:rPr>
            </a:br>
            <a:r>
              <a:rPr lang="fr-FR" sz="1400" i="0" u="none" strike="noStrike" cap="none" dirty="0">
                <a:solidFill>
                  <a:schemeClr val="dk1"/>
                </a:solidFill>
                <a:latin typeface="Arial"/>
                <a:ea typeface="Arial"/>
                <a:cs typeface="Arial"/>
                <a:sym typeface="Arial"/>
              </a:rPr>
              <a:t>en capitalisant sur les expériences acquises.</a:t>
            </a:r>
            <a:endParaRPr sz="1400" i="0" u="none" strike="noStrike" cap="none" dirty="0">
              <a:solidFill>
                <a:srgbClr val="000000"/>
              </a:solidFill>
              <a:latin typeface="Arial"/>
              <a:ea typeface="Arial"/>
              <a:cs typeface="Arial"/>
              <a:sym typeface="Arial"/>
            </a:endParaRPr>
          </a:p>
        </p:txBody>
      </p:sp>
      <p:sp>
        <p:nvSpPr>
          <p:cNvPr id="1753" name="Google Shape;1753;p140"/>
          <p:cNvSpPr txBox="1"/>
          <p:nvPr>
            <p:custDataLst>
              <p:tags r:id="rId12"/>
            </p:custDataLst>
          </p:nvPr>
        </p:nvSpPr>
        <p:spPr>
          <a:xfrm>
            <a:off x="8510954" y="3773085"/>
            <a:ext cx="1704609"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fr-FR" sz="1400" b="0" i="0" u="none" strike="noStrike" cap="none" dirty="0">
                <a:solidFill>
                  <a:srgbClr val="000000"/>
                </a:solidFill>
                <a:latin typeface="Arial"/>
                <a:ea typeface="Arial"/>
                <a:cs typeface="Arial"/>
                <a:sym typeface="Arial"/>
              </a:rPr>
              <a:t>Apporteur de cas</a:t>
            </a:r>
            <a:endParaRPr sz="1400" b="0" i="0" u="none" strike="noStrike" cap="none" dirty="0">
              <a:solidFill>
                <a:srgbClr val="000000"/>
              </a:solidFill>
              <a:latin typeface="Arial"/>
              <a:ea typeface="Arial"/>
              <a:cs typeface="Arial"/>
              <a:sym typeface="Arial"/>
            </a:endParaRPr>
          </a:p>
        </p:txBody>
      </p:sp>
      <p:sp>
        <p:nvSpPr>
          <p:cNvPr id="1754" name="Google Shape;1754;p140"/>
          <p:cNvSpPr txBox="1"/>
          <p:nvPr>
            <p:custDataLst>
              <p:tags r:id="rId13"/>
            </p:custDataLst>
          </p:nvPr>
        </p:nvSpPr>
        <p:spPr>
          <a:xfrm>
            <a:off x="8510954" y="1592658"/>
            <a:ext cx="1704609"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fr-FR" sz="1400" b="0" i="0" u="none" strike="noStrike" cap="none">
                <a:solidFill>
                  <a:srgbClr val="000000"/>
                </a:solidFill>
                <a:latin typeface="Arial"/>
                <a:ea typeface="Arial"/>
                <a:cs typeface="Arial"/>
                <a:sym typeface="Arial"/>
              </a:rPr>
              <a:t>Apporteur de cas</a:t>
            </a:r>
            <a:endParaRPr sz="1400" b="0" i="0" u="none" strike="noStrike" cap="none">
              <a:solidFill>
                <a:srgbClr val="000000"/>
              </a:solidFill>
              <a:latin typeface="Arial"/>
              <a:ea typeface="Arial"/>
              <a:cs typeface="Arial"/>
              <a:sym typeface="Arial"/>
            </a:endParaRPr>
          </a:p>
        </p:txBody>
      </p:sp>
      <p:sp>
        <p:nvSpPr>
          <p:cNvPr id="1755" name="Google Shape;1755;p140"/>
          <p:cNvSpPr/>
          <p:nvPr>
            <p:custDataLst>
              <p:tags r:id="rId14"/>
            </p:custDataLst>
          </p:nvPr>
        </p:nvSpPr>
        <p:spPr>
          <a:xfrm>
            <a:off x="1798916" y="3586037"/>
            <a:ext cx="720012" cy="738283"/>
          </a:xfrm>
          <a:prstGeom prst="flowChartConnector">
            <a:avLst/>
          </a:prstGeom>
          <a:solidFill>
            <a:schemeClr val="lt1"/>
          </a:solidFill>
          <a:ln w="12700"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a:solidFill>
                  <a:schemeClr val="dk1"/>
                </a:solidFill>
                <a:latin typeface="Calibri"/>
                <a:ea typeface="Calibri"/>
                <a:cs typeface="Calibri"/>
                <a:sym typeface="Calibri"/>
              </a:rPr>
              <a:t>5’</a:t>
            </a:r>
            <a:endParaRPr sz="1400" b="0" i="0" u="none" strike="noStrike" cap="none">
              <a:solidFill>
                <a:srgbClr val="000000"/>
              </a:solidFill>
              <a:latin typeface="Arial"/>
              <a:ea typeface="Arial"/>
              <a:cs typeface="Arial"/>
              <a:sym typeface="Arial"/>
            </a:endParaRPr>
          </a:p>
        </p:txBody>
      </p:sp>
      <p:sp>
        <p:nvSpPr>
          <p:cNvPr id="1756" name="Google Shape;1756;p140"/>
          <p:cNvSpPr/>
          <p:nvPr>
            <p:custDataLst>
              <p:tags r:id="rId15"/>
            </p:custDataLst>
          </p:nvPr>
        </p:nvSpPr>
        <p:spPr>
          <a:xfrm>
            <a:off x="1797408" y="2374314"/>
            <a:ext cx="720012" cy="738283"/>
          </a:xfrm>
          <a:prstGeom prst="flowChartConnector">
            <a:avLst/>
          </a:prstGeom>
          <a:solidFill>
            <a:schemeClr val="lt1"/>
          </a:solidFill>
          <a:ln w="12700"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a:solidFill>
                  <a:schemeClr val="dk1"/>
                </a:solidFill>
                <a:latin typeface="Calibri"/>
                <a:ea typeface="Calibri"/>
                <a:cs typeface="Calibri"/>
                <a:sym typeface="Calibri"/>
              </a:rPr>
              <a:t>15’</a:t>
            </a:r>
            <a:endParaRPr sz="1400" b="0" i="0" u="none" strike="noStrike" cap="none">
              <a:solidFill>
                <a:srgbClr val="000000"/>
              </a:solidFill>
              <a:latin typeface="Arial"/>
              <a:ea typeface="Arial"/>
              <a:cs typeface="Arial"/>
              <a:sym typeface="Arial"/>
            </a:endParaRPr>
          </a:p>
        </p:txBody>
      </p:sp>
      <p:sp>
        <p:nvSpPr>
          <p:cNvPr id="1757" name="Google Shape;1757;p140"/>
          <p:cNvSpPr/>
          <p:nvPr>
            <p:custDataLst>
              <p:tags r:id="rId16"/>
            </p:custDataLst>
          </p:nvPr>
        </p:nvSpPr>
        <p:spPr>
          <a:xfrm>
            <a:off x="1797408" y="1382233"/>
            <a:ext cx="720012" cy="738283"/>
          </a:xfrm>
          <a:prstGeom prst="flowChartConnector">
            <a:avLst/>
          </a:prstGeom>
          <a:solidFill>
            <a:schemeClr val="lt1"/>
          </a:solidFill>
          <a:ln w="12700"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a:solidFill>
                  <a:schemeClr val="dk1"/>
                </a:solidFill>
                <a:latin typeface="Calibri"/>
                <a:ea typeface="Calibri"/>
                <a:cs typeface="Calibri"/>
                <a:sym typeface="Calibri"/>
              </a:rPr>
              <a:t>5’</a:t>
            </a:r>
            <a:endParaRPr sz="1400" b="0" i="0" u="none" strike="noStrike" cap="none">
              <a:solidFill>
                <a:srgbClr val="000000"/>
              </a:solidFill>
              <a:latin typeface="Arial"/>
              <a:ea typeface="Arial"/>
              <a:cs typeface="Arial"/>
              <a:sym typeface="Arial"/>
            </a:endParaRPr>
          </a:p>
        </p:txBody>
      </p:sp>
      <p:sp>
        <p:nvSpPr>
          <p:cNvPr id="1758" name="Google Shape;1758;p140"/>
          <p:cNvSpPr/>
          <p:nvPr>
            <p:custDataLst>
              <p:tags r:id="rId17"/>
            </p:custDataLst>
          </p:nvPr>
        </p:nvSpPr>
        <p:spPr>
          <a:xfrm>
            <a:off x="1797408" y="5683482"/>
            <a:ext cx="720012" cy="738283"/>
          </a:xfrm>
          <a:prstGeom prst="flowChartConnector">
            <a:avLst/>
          </a:prstGeom>
          <a:solidFill>
            <a:schemeClr val="lt1"/>
          </a:solidFill>
          <a:ln w="12700"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a:solidFill>
                  <a:schemeClr val="dk1"/>
                </a:solidFill>
                <a:latin typeface="Calibri"/>
                <a:ea typeface="Calibri"/>
                <a:cs typeface="Calibri"/>
                <a:sym typeface="Calibri"/>
              </a:rPr>
              <a:t>5’</a:t>
            </a:r>
            <a:endParaRPr sz="1400" b="0" i="0" u="none" strike="noStrike" cap="none">
              <a:solidFill>
                <a:srgbClr val="000000"/>
              </a:solidFill>
              <a:latin typeface="Arial"/>
              <a:ea typeface="Arial"/>
              <a:cs typeface="Arial"/>
              <a:sym typeface="Arial"/>
            </a:endParaRPr>
          </a:p>
        </p:txBody>
      </p:sp>
      <p:sp>
        <p:nvSpPr>
          <p:cNvPr id="1759" name="Google Shape;1759;p140"/>
          <p:cNvSpPr/>
          <p:nvPr>
            <p:custDataLst>
              <p:tags r:id="rId18"/>
            </p:custDataLst>
          </p:nvPr>
        </p:nvSpPr>
        <p:spPr>
          <a:xfrm>
            <a:off x="1797408" y="4628391"/>
            <a:ext cx="720012" cy="738283"/>
          </a:xfrm>
          <a:prstGeom prst="flowChartConnector">
            <a:avLst/>
          </a:prstGeom>
          <a:solidFill>
            <a:schemeClr val="lt1"/>
          </a:solidFill>
          <a:ln w="12700"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a:solidFill>
                  <a:schemeClr val="dk1"/>
                </a:solidFill>
                <a:latin typeface="Calibri"/>
                <a:ea typeface="Calibri"/>
                <a:cs typeface="Calibri"/>
                <a:sym typeface="Calibri"/>
              </a:rPr>
              <a:t>15’</a:t>
            </a:r>
            <a:endParaRPr sz="1400" b="0" i="0" u="none" strike="noStrike" cap="none">
              <a:solidFill>
                <a:srgbClr val="000000"/>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44"/>
                                        </p:tgtEl>
                                        <p:attrNameLst>
                                          <p:attrName>style.visibility</p:attrName>
                                        </p:attrNameLst>
                                      </p:cBhvr>
                                      <p:to>
                                        <p:strVal val="visible"/>
                                      </p:to>
                                    </p:set>
                                    <p:animEffect transition="in" filter="fade">
                                      <p:cBhvr>
                                        <p:cTn id="7" dur="500"/>
                                        <p:tgtEl>
                                          <p:spTgt spid="174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57"/>
                                        </p:tgtEl>
                                        <p:attrNameLst>
                                          <p:attrName>style.visibility</p:attrName>
                                        </p:attrNameLst>
                                      </p:cBhvr>
                                      <p:to>
                                        <p:strVal val="visible"/>
                                      </p:to>
                                    </p:set>
                                    <p:animEffect transition="in" filter="fade">
                                      <p:cBhvr>
                                        <p:cTn id="10" dur="500"/>
                                        <p:tgtEl>
                                          <p:spTgt spid="175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754"/>
                                        </p:tgtEl>
                                        <p:attrNameLst>
                                          <p:attrName>style.visibility</p:attrName>
                                        </p:attrNameLst>
                                      </p:cBhvr>
                                      <p:to>
                                        <p:strVal val="visible"/>
                                      </p:to>
                                    </p:set>
                                    <p:animEffect transition="in" filter="fade">
                                      <p:cBhvr>
                                        <p:cTn id="13" dur="500"/>
                                        <p:tgtEl>
                                          <p:spTgt spid="175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750"/>
                                        </p:tgtEl>
                                        <p:attrNameLst>
                                          <p:attrName>style.visibility</p:attrName>
                                        </p:attrNameLst>
                                      </p:cBhvr>
                                      <p:to>
                                        <p:strVal val="visible"/>
                                      </p:to>
                                    </p:set>
                                    <p:animEffect transition="in" filter="fade">
                                      <p:cBhvr>
                                        <p:cTn id="18" dur="500"/>
                                        <p:tgtEl>
                                          <p:spTgt spid="175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751"/>
                                        </p:tgtEl>
                                        <p:attrNameLst>
                                          <p:attrName>style.visibility</p:attrName>
                                        </p:attrNameLst>
                                      </p:cBhvr>
                                      <p:to>
                                        <p:strVal val="visible"/>
                                      </p:to>
                                    </p:set>
                                    <p:animEffect transition="in" filter="fade">
                                      <p:cBhvr>
                                        <p:cTn id="21" dur="500"/>
                                        <p:tgtEl>
                                          <p:spTgt spid="175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756"/>
                                        </p:tgtEl>
                                        <p:attrNameLst>
                                          <p:attrName>style.visibility</p:attrName>
                                        </p:attrNameLst>
                                      </p:cBhvr>
                                      <p:to>
                                        <p:strVal val="visible"/>
                                      </p:to>
                                    </p:set>
                                    <p:animEffect transition="in" filter="fade">
                                      <p:cBhvr>
                                        <p:cTn id="24" dur="500"/>
                                        <p:tgtEl>
                                          <p:spTgt spid="1756"/>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753"/>
                                        </p:tgtEl>
                                        <p:attrNameLst>
                                          <p:attrName>style.visibility</p:attrName>
                                        </p:attrNameLst>
                                      </p:cBhvr>
                                      <p:to>
                                        <p:strVal val="visible"/>
                                      </p:to>
                                    </p:set>
                                    <p:animEffect transition="in" filter="fade">
                                      <p:cBhvr>
                                        <p:cTn id="29" dur="500"/>
                                        <p:tgtEl>
                                          <p:spTgt spid="1753"/>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745"/>
                                        </p:tgtEl>
                                        <p:attrNameLst>
                                          <p:attrName>style.visibility</p:attrName>
                                        </p:attrNameLst>
                                      </p:cBhvr>
                                      <p:to>
                                        <p:strVal val="visible"/>
                                      </p:to>
                                    </p:set>
                                    <p:animEffect transition="in" filter="fade">
                                      <p:cBhvr>
                                        <p:cTn id="32" dur="500"/>
                                        <p:tgtEl>
                                          <p:spTgt spid="1745"/>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755"/>
                                        </p:tgtEl>
                                        <p:attrNameLst>
                                          <p:attrName>style.visibility</p:attrName>
                                        </p:attrNameLst>
                                      </p:cBhvr>
                                      <p:to>
                                        <p:strVal val="visible"/>
                                      </p:to>
                                    </p:set>
                                    <p:animEffect transition="in" filter="fade">
                                      <p:cBhvr>
                                        <p:cTn id="35" dur="500"/>
                                        <p:tgtEl>
                                          <p:spTgt spid="1755"/>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748"/>
                                        </p:tgtEl>
                                        <p:attrNameLst>
                                          <p:attrName>style.visibility</p:attrName>
                                        </p:attrNameLst>
                                      </p:cBhvr>
                                      <p:to>
                                        <p:strVal val="visible"/>
                                      </p:to>
                                    </p:set>
                                    <p:animEffect transition="in" filter="fade">
                                      <p:cBhvr>
                                        <p:cTn id="40" dur="500"/>
                                        <p:tgtEl>
                                          <p:spTgt spid="1748"/>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752"/>
                                        </p:tgtEl>
                                        <p:attrNameLst>
                                          <p:attrName>style.visibility</p:attrName>
                                        </p:attrNameLst>
                                      </p:cBhvr>
                                      <p:to>
                                        <p:strVal val="visible"/>
                                      </p:to>
                                    </p:set>
                                    <p:animEffect transition="in" filter="fade">
                                      <p:cBhvr>
                                        <p:cTn id="43" dur="500"/>
                                        <p:tgtEl>
                                          <p:spTgt spid="1752"/>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759"/>
                                        </p:tgtEl>
                                        <p:attrNameLst>
                                          <p:attrName>style.visibility</p:attrName>
                                        </p:attrNameLst>
                                      </p:cBhvr>
                                      <p:to>
                                        <p:strVal val="visible"/>
                                      </p:to>
                                    </p:set>
                                    <p:animEffect transition="in" filter="fade">
                                      <p:cBhvr>
                                        <p:cTn id="46" dur="500"/>
                                        <p:tgtEl>
                                          <p:spTgt spid="1759"/>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1749"/>
                                        </p:tgtEl>
                                        <p:attrNameLst>
                                          <p:attrName>style.visibility</p:attrName>
                                        </p:attrNameLst>
                                      </p:cBhvr>
                                      <p:to>
                                        <p:strVal val="visible"/>
                                      </p:to>
                                    </p:set>
                                    <p:animEffect transition="in" filter="fade">
                                      <p:cBhvr>
                                        <p:cTn id="51" dur="500"/>
                                        <p:tgtEl>
                                          <p:spTgt spid="1749"/>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747"/>
                                        </p:tgtEl>
                                        <p:attrNameLst>
                                          <p:attrName>style.visibility</p:attrName>
                                        </p:attrNameLst>
                                      </p:cBhvr>
                                      <p:to>
                                        <p:strVal val="visible"/>
                                      </p:to>
                                    </p:set>
                                    <p:animEffect transition="in" filter="fade">
                                      <p:cBhvr>
                                        <p:cTn id="54" dur="500"/>
                                        <p:tgtEl>
                                          <p:spTgt spid="1747"/>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758"/>
                                        </p:tgtEl>
                                        <p:attrNameLst>
                                          <p:attrName>style.visibility</p:attrName>
                                        </p:attrNameLst>
                                      </p:cBhvr>
                                      <p:to>
                                        <p:strVal val="visible"/>
                                      </p:to>
                                    </p:set>
                                    <p:animEffect transition="in" filter="fade">
                                      <p:cBhvr>
                                        <p:cTn id="57" dur="500"/>
                                        <p:tgtEl>
                                          <p:spTgt spid="17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4" grpId="0" animBg="1"/>
      <p:bldP spid="1745" grpId="0" animBg="1"/>
      <p:bldP spid="1747" grpId="0" animBg="1"/>
      <p:bldP spid="1748" grpId="0"/>
      <p:bldP spid="1749" grpId="0"/>
      <p:bldP spid="1750" grpId="0"/>
      <p:bldP spid="1751" grpId="0" animBg="1"/>
      <p:bldP spid="1752" grpId="0" animBg="1"/>
      <p:bldP spid="1753" grpId="0"/>
      <p:bldP spid="1754" grpId="0"/>
      <p:bldP spid="1755" grpId="0" animBg="1"/>
      <p:bldP spid="1756" grpId="0" animBg="1"/>
      <p:bldP spid="1757" grpId="0" animBg="1"/>
      <p:bldP spid="1758" grpId="0" animBg="1"/>
      <p:bldP spid="1759"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48"/>
        <p:cNvGrpSpPr/>
        <p:nvPr/>
      </p:nvGrpSpPr>
      <p:grpSpPr>
        <a:xfrm>
          <a:off x="0" y="0"/>
          <a:ext cx="0" cy="0"/>
          <a:chOff x="0" y="0"/>
          <a:chExt cx="0" cy="0"/>
        </a:xfrm>
      </p:grpSpPr>
      <p:sp>
        <p:nvSpPr>
          <p:cNvPr id="1149" name="Google Shape;1149;p94"/>
          <p:cNvSpPr/>
          <p:nvPr>
            <p:custDataLst>
              <p:tags r:id="rId1"/>
            </p:custDataLst>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50" name="Google Shape;1150;p94"/>
          <p:cNvSpPr txBox="1">
            <a:spLocks noGrp="1"/>
          </p:cNvSpPr>
          <p:nvPr>
            <p:ph type="title"/>
            <p:custDataLst>
              <p:tags r:id="rId2"/>
            </p:custDataLst>
          </p:nvPr>
        </p:nvSpPr>
        <p:spPr>
          <a:xfrm>
            <a:off x="640080" y="325369"/>
            <a:ext cx="4368602" cy="1956841"/>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5400"/>
              <a:buFont typeface="Calibri"/>
              <a:buNone/>
            </a:pPr>
            <a:r>
              <a:rPr lang="fr-FR" sz="5400" b="1"/>
              <a:t>Exercice</a:t>
            </a:r>
            <a:r>
              <a:rPr lang="fr-FR" sz="5400"/>
              <a:t> : Plan d’action</a:t>
            </a:r>
            <a:endParaRPr/>
          </a:p>
        </p:txBody>
      </p:sp>
      <p:sp>
        <p:nvSpPr>
          <p:cNvPr id="1151" name="Google Shape;1151;p94"/>
          <p:cNvSpPr/>
          <p:nvPr>
            <p:custDataLst>
              <p:tags r:id="rId3"/>
            </p:custDataLst>
          </p:nvPr>
        </p:nvSpPr>
        <p:spPr>
          <a:xfrm>
            <a:off x="640080" y="2586994"/>
            <a:ext cx="3474720" cy="18288"/>
          </a:xfrm>
          <a:custGeom>
            <a:avLst/>
            <a:gdLst/>
            <a:ahLst/>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52" name="Google Shape;1152;p94"/>
          <p:cNvSpPr txBox="1">
            <a:spLocks noGrp="1"/>
          </p:cNvSpPr>
          <p:nvPr>
            <p:ph type="body" idx="1"/>
            <p:custDataLst>
              <p:tags r:id="rId4"/>
            </p:custDataLst>
          </p:nvPr>
        </p:nvSpPr>
        <p:spPr>
          <a:xfrm>
            <a:off x="640080" y="2872899"/>
            <a:ext cx="4243589" cy="332066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200"/>
              <a:buNone/>
            </a:pPr>
            <a:r>
              <a:rPr lang="fr-FR" sz="2200"/>
              <a:t>Dans la mesure du possible, regroupez-vous par dépôt et discutez des problématiques managériales que vous rencontrez. Utilisez les connaissances acquises pour mieux comprendre la personne et la situation. </a:t>
            </a:r>
            <a:endParaRPr/>
          </a:p>
          <a:p>
            <a:pPr marL="685800" lvl="1" indent="-228600" algn="l" rtl="0">
              <a:lnSpc>
                <a:spcPct val="90000"/>
              </a:lnSpc>
              <a:spcBef>
                <a:spcPts val="500"/>
              </a:spcBef>
              <a:spcAft>
                <a:spcPts val="0"/>
              </a:spcAft>
              <a:buClr>
                <a:schemeClr val="dk1"/>
              </a:buClr>
              <a:buSzPts val="2200"/>
              <a:buChar char="•"/>
            </a:pPr>
            <a:r>
              <a:rPr lang="fr-FR" sz="2200"/>
              <a:t>Identifiez son profil</a:t>
            </a:r>
            <a:endParaRPr/>
          </a:p>
          <a:p>
            <a:pPr marL="685800" lvl="1" indent="-228600" algn="l" rtl="0">
              <a:lnSpc>
                <a:spcPct val="90000"/>
              </a:lnSpc>
              <a:spcBef>
                <a:spcPts val="500"/>
              </a:spcBef>
              <a:spcAft>
                <a:spcPts val="0"/>
              </a:spcAft>
              <a:buClr>
                <a:schemeClr val="dk1"/>
              </a:buClr>
              <a:buSzPts val="2200"/>
              <a:buChar char="•"/>
            </a:pPr>
            <a:r>
              <a:rPr lang="fr-FR" sz="2200"/>
              <a:t>Discutez des options</a:t>
            </a:r>
            <a:endParaRPr/>
          </a:p>
          <a:p>
            <a:pPr marL="685800" lvl="1" indent="-228600" algn="l" rtl="0">
              <a:lnSpc>
                <a:spcPct val="90000"/>
              </a:lnSpc>
              <a:spcBef>
                <a:spcPts val="500"/>
              </a:spcBef>
              <a:spcAft>
                <a:spcPts val="0"/>
              </a:spcAft>
              <a:buClr>
                <a:schemeClr val="dk1"/>
              </a:buClr>
              <a:buSzPts val="2200"/>
              <a:buChar char="•"/>
            </a:pPr>
            <a:r>
              <a:rPr lang="fr-FR" sz="2200"/>
              <a:t>Établissez un plan d’action</a:t>
            </a:r>
            <a:endParaRPr/>
          </a:p>
        </p:txBody>
      </p:sp>
      <p:pic>
        <p:nvPicPr>
          <p:cNvPr id="1153" name="Google Shape;1153;p94"/>
          <p:cNvPicPr preferRelativeResize="0"/>
          <p:nvPr>
            <p:custDataLst>
              <p:tags r:id="rId5"/>
            </p:custDataLst>
          </p:nvPr>
        </p:nvPicPr>
        <p:blipFill rotWithShape="1">
          <a:blip r:embed="rId8">
            <a:alphaModFix/>
          </a:blip>
          <a:srcRect l="19042" r="24537"/>
          <a:stretch/>
        </p:blipFill>
        <p:spPr>
          <a:xfrm>
            <a:off x="5311702" y="10"/>
            <a:ext cx="6878775" cy="6857990"/>
          </a:xfrm>
          <a:custGeom>
            <a:avLst/>
            <a:gdLst/>
            <a:ahLst/>
            <a:cxnLst/>
            <a:rect l="l" t="t" r="r" b="b"/>
            <a:pathLst>
              <a:path w="6878775" h="6858000" extrusionOk="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71"/>
        <p:cNvGrpSpPr/>
        <p:nvPr/>
      </p:nvGrpSpPr>
      <p:grpSpPr>
        <a:xfrm>
          <a:off x="0" y="0"/>
          <a:ext cx="0" cy="0"/>
          <a:chOff x="0" y="0"/>
          <a:chExt cx="0" cy="0"/>
        </a:xfrm>
      </p:grpSpPr>
      <p:sp>
        <p:nvSpPr>
          <p:cNvPr id="1772" name="Google Shape;1772;p142"/>
          <p:cNvSpPr/>
          <p:nvPr>
            <p:custDataLst>
              <p:tags r:id="rId1"/>
            </p:custDataLst>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773" name="Google Shape;1773;p142"/>
          <p:cNvSpPr txBox="1">
            <a:spLocks noGrp="1"/>
          </p:cNvSpPr>
          <p:nvPr>
            <p:ph type="title"/>
            <p:custDataLst>
              <p:tags r:id="rId2"/>
            </p:custDataLst>
          </p:nvPr>
        </p:nvSpPr>
        <p:spPr>
          <a:xfrm>
            <a:off x="5297762" y="329184"/>
            <a:ext cx="6251110" cy="178308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5400"/>
              <a:buFont typeface="Calibri"/>
              <a:buNone/>
            </a:pPr>
            <a:r>
              <a:rPr lang="fr-FR" sz="5400"/>
              <a:t>Exercice</a:t>
            </a:r>
            <a:endParaRPr sz="5400"/>
          </a:p>
        </p:txBody>
      </p:sp>
      <p:pic>
        <p:nvPicPr>
          <p:cNvPr id="1774" name="Google Shape;1774;p142"/>
          <p:cNvPicPr preferRelativeResize="0"/>
          <p:nvPr>
            <p:custDataLst>
              <p:tags r:id="rId3"/>
            </p:custDataLst>
          </p:nvPr>
        </p:nvPicPr>
        <p:blipFill rotWithShape="1">
          <a:blip r:embed="rId8" cstate="email">
            <a:alphaModFix/>
            <a:extLst>
              <a:ext uri="{28A0092B-C50C-407E-A947-70E740481C1C}">
                <a14:useLocalDpi xmlns:a14="http://schemas.microsoft.com/office/drawing/2010/main"/>
              </a:ext>
            </a:extLst>
          </a:blip>
          <a:srcRect b="-1"/>
          <a:stretch/>
        </p:blipFill>
        <p:spPr>
          <a:xfrm>
            <a:off x="1" y="10"/>
            <a:ext cx="4657344" cy="6857990"/>
          </a:xfrm>
          <a:custGeom>
            <a:avLst/>
            <a:gdLst/>
            <a:ahLst/>
            <a:cxnLst/>
            <a:rect l="l" t="t" r="r" b="b"/>
            <a:pathLst>
              <a:path w="4657344" h="6858000" extrusionOk="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a:noFill/>
          <a:ln>
            <a:noFill/>
          </a:ln>
        </p:spPr>
      </p:pic>
      <p:sp>
        <p:nvSpPr>
          <p:cNvPr id="1775" name="Google Shape;1775;p142"/>
          <p:cNvSpPr/>
          <p:nvPr>
            <p:custDataLst>
              <p:tags r:id="rId4"/>
            </p:custDataLst>
          </p:nvPr>
        </p:nvSpPr>
        <p:spPr>
          <a:xfrm>
            <a:off x="5297762" y="2374947"/>
            <a:ext cx="4243589" cy="18288"/>
          </a:xfrm>
          <a:custGeom>
            <a:avLst/>
            <a:gdLst/>
            <a:ahLst/>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776" name="Google Shape;1776;p142"/>
          <p:cNvSpPr txBox="1"/>
          <p:nvPr>
            <p:custDataLst>
              <p:tags r:id="rId5"/>
            </p:custDataLst>
          </p:nvPr>
        </p:nvSpPr>
        <p:spPr>
          <a:xfrm>
            <a:off x="5297762" y="2706624"/>
            <a:ext cx="6251110" cy="3483864"/>
          </a:xfrm>
          <a:prstGeom prst="rect">
            <a:avLst/>
          </a:prstGeom>
          <a:noFill/>
          <a:ln>
            <a:noFill/>
          </a:ln>
        </p:spPr>
        <p:txBody>
          <a:bodyPr spcFirstLastPara="1" wrap="square" lIns="91425" tIns="45700" rIns="91425" bIns="45700" anchor="t" anchorCtr="0">
            <a:normAutofit/>
          </a:bodyPr>
          <a:lstStyle/>
          <a:p>
            <a:pPr marR="0" lvl="0" algn="l" rtl="0">
              <a:lnSpc>
                <a:spcPct val="90000"/>
              </a:lnSpc>
              <a:spcBef>
                <a:spcPts val="0"/>
              </a:spcBef>
              <a:spcAft>
                <a:spcPts val="0"/>
              </a:spcAft>
              <a:buClr>
                <a:schemeClr val="accent1"/>
              </a:buClr>
              <a:buSzPts val="3200"/>
            </a:pPr>
            <a:r>
              <a:rPr lang="fr-FR" sz="3200" b="0" i="0" u="none" strike="noStrike" cap="none" dirty="0">
                <a:solidFill>
                  <a:schemeClr val="dk1"/>
                </a:solidFill>
                <a:latin typeface="Calibri"/>
                <a:ea typeface="Calibri"/>
                <a:cs typeface="Calibri"/>
                <a:sym typeface="Calibri"/>
              </a:rPr>
              <a:t>Sur un Post-it, chacun prépare un "Stroke positif" démarrant par : « Ce que j'apprécie particulièrement chez toi... » à destination de chaque membre du groupe puis le lui remet en lui expliquant pourquoi il a noté cela.</a:t>
            </a:r>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229238550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17"/>
        <p:cNvGrpSpPr/>
        <p:nvPr/>
      </p:nvGrpSpPr>
      <p:grpSpPr>
        <a:xfrm>
          <a:off x="0" y="0"/>
          <a:ext cx="0" cy="0"/>
          <a:chOff x="0" y="0"/>
          <a:chExt cx="0" cy="0"/>
        </a:xfrm>
      </p:grpSpPr>
      <p:sp>
        <p:nvSpPr>
          <p:cNvPr id="1418" name="Google Shape;1418;p114"/>
          <p:cNvSpPr/>
          <p:nvPr>
            <p:custDataLst>
              <p:tags r:id="rId1"/>
            </p:custDataLst>
          </p:nvPr>
        </p:nvSpPr>
        <p:spPr>
          <a:xfrm>
            <a:off x="0" y="0"/>
            <a:ext cx="12192000" cy="6858000"/>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lang="fr-FR" sz="1800" b="0" i="0" u="none" strike="noStrike" cap="none">
              <a:solidFill>
                <a:schemeClr val="lt1"/>
              </a:solidFill>
              <a:latin typeface="Calibri"/>
              <a:ea typeface="Calibri"/>
              <a:cs typeface="Calibri"/>
              <a:sym typeface="Calibri"/>
            </a:endParaRPr>
          </a:p>
        </p:txBody>
      </p:sp>
      <p:sp>
        <p:nvSpPr>
          <p:cNvPr id="6" name="ZoneTexte 5">
            <a:extLst>
              <a:ext uri="{FF2B5EF4-FFF2-40B4-BE49-F238E27FC236}">
                <a16:creationId xmlns:a16="http://schemas.microsoft.com/office/drawing/2014/main" id="{72DFE641-9BB7-64E7-A180-BDA3EEEBD2A5}"/>
              </a:ext>
            </a:extLst>
          </p:cNvPr>
          <p:cNvSpPr txBox="1"/>
          <p:nvPr>
            <p:custDataLst>
              <p:tags r:id="rId2"/>
            </p:custDataLst>
          </p:nvPr>
        </p:nvSpPr>
        <p:spPr>
          <a:xfrm>
            <a:off x="5574687" y="5215234"/>
            <a:ext cx="5652113" cy="830997"/>
          </a:xfrm>
          <a:prstGeom prst="rect">
            <a:avLst/>
          </a:prstGeom>
          <a:noFill/>
        </p:spPr>
        <p:txBody>
          <a:bodyPr wrap="square">
            <a:spAutoFit/>
          </a:bodyPr>
          <a:lstStyle/>
          <a:p>
            <a:pPr algn="r"/>
            <a:r>
              <a:rPr lang="fr-FR" sz="2800" b="1" i="1" dirty="0">
                <a:solidFill>
                  <a:schemeClr val="bg1"/>
                </a:solidFill>
              </a:rPr>
              <a:t> Eléonore Roosevelt</a:t>
            </a:r>
          </a:p>
          <a:p>
            <a:pPr algn="r"/>
            <a:r>
              <a:rPr lang="fr-FR" sz="2000" b="1" i="1" dirty="0">
                <a:solidFill>
                  <a:schemeClr val="bg1"/>
                </a:solidFill>
              </a:rPr>
              <a:t>ex-première-dame des USA</a:t>
            </a:r>
          </a:p>
        </p:txBody>
      </p:sp>
      <p:sp>
        <p:nvSpPr>
          <p:cNvPr id="3" name="Titre 2">
            <a:extLst>
              <a:ext uri="{FF2B5EF4-FFF2-40B4-BE49-F238E27FC236}">
                <a16:creationId xmlns:a16="http://schemas.microsoft.com/office/drawing/2014/main" id="{876BFC56-83A0-1C17-9BC4-06CFDDE4A45D}"/>
              </a:ext>
            </a:extLst>
          </p:cNvPr>
          <p:cNvSpPr>
            <a:spLocks noGrp="1"/>
          </p:cNvSpPr>
          <p:nvPr>
            <p:ph type="title"/>
            <p:custDataLst>
              <p:tags r:id="rId3"/>
            </p:custDataLst>
          </p:nvPr>
        </p:nvSpPr>
        <p:spPr>
          <a:xfrm>
            <a:off x="5399234" y="662285"/>
            <a:ext cx="6640365" cy="4552949"/>
          </a:xfrm>
        </p:spPr>
        <p:txBody>
          <a:bodyPr>
            <a:normAutofit/>
          </a:bodyPr>
          <a:lstStyle/>
          <a:p>
            <a:r>
              <a:rPr lang="fr-FR" sz="5400" dirty="0">
                <a:solidFill>
                  <a:schemeClr val="bg1"/>
                </a:solidFill>
              </a:rPr>
              <a:t>Personne ne peut vous faire sentir inférieur sans votre consentement.</a:t>
            </a:r>
          </a:p>
        </p:txBody>
      </p:sp>
      <p:pic>
        <p:nvPicPr>
          <p:cNvPr id="9" name="Google Shape;1796;p144">
            <a:extLst>
              <a:ext uri="{FF2B5EF4-FFF2-40B4-BE49-F238E27FC236}">
                <a16:creationId xmlns:a16="http://schemas.microsoft.com/office/drawing/2014/main" id="{06D3BC02-8550-6EF5-A417-24C6D8C727AA}"/>
              </a:ext>
            </a:extLst>
          </p:cNvPr>
          <p:cNvPicPr preferRelativeResize="0"/>
          <p:nvPr>
            <p:custDataLst>
              <p:tags r:id="rId4"/>
            </p:custDataLst>
          </p:nvPr>
        </p:nvPicPr>
        <p:blipFill rotWithShape="1">
          <a:blip r:embed="rId8">
            <a:alphaModFix/>
          </a:blip>
          <a:srcRect/>
          <a:stretch/>
        </p:blipFill>
        <p:spPr>
          <a:xfrm>
            <a:off x="11142303" y="109124"/>
            <a:ext cx="897296" cy="897428"/>
          </a:xfrm>
          <a:prstGeom prst="rect">
            <a:avLst/>
          </a:prstGeom>
          <a:noFill/>
          <a:ln>
            <a:noFill/>
          </a:ln>
        </p:spPr>
      </p:pic>
      <p:pic>
        <p:nvPicPr>
          <p:cNvPr id="11" name="Image 10" descr="Une image contenant personne, femme&#10;&#10;Description générée automatiquement">
            <a:extLst>
              <a:ext uri="{FF2B5EF4-FFF2-40B4-BE49-F238E27FC236}">
                <a16:creationId xmlns:a16="http://schemas.microsoft.com/office/drawing/2014/main" id="{2DB92973-DABA-22A9-527F-3655AA85ED73}"/>
              </a:ext>
            </a:extLst>
          </p:cNvPr>
          <p:cNvPicPr>
            <a:picLocks noChangeAspect="1"/>
          </p:cNvPicPr>
          <p:nvPr>
            <p:custDataLst>
              <p:tags r:id="rId5"/>
            </p:custDataLst>
          </p:nvPr>
        </p:nvPicPr>
        <p:blipFill>
          <a:blip r:embed="rId9">
            <a:extLst>
              <a:ext uri="{28A0092B-C50C-407E-A947-70E740481C1C}">
                <a14:useLocalDpi xmlns:a14="http://schemas.microsoft.com/office/drawing/2010/main" val="0"/>
              </a:ext>
            </a:extLst>
          </a:blip>
          <a:stretch>
            <a:fillRect/>
          </a:stretch>
        </p:blipFill>
        <p:spPr>
          <a:xfrm>
            <a:off x="15874" y="390524"/>
            <a:ext cx="6467476" cy="6467476"/>
          </a:xfrm>
          <a:prstGeom prst="rect">
            <a:avLst/>
          </a:prstGeom>
        </p:spPr>
      </p:pic>
    </p:spTree>
    <p:extLst>
      <p:ext uri="{BB962C8B-B14F-4D97-AF65-F5344CB8AC3E}">
        <p14:creationId xmlns:p14="http://schemas.microsoft.com/office/powerpoint/2010/main" val="131541126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80"/>
        <p:cNvGrpSpPr/>
        <p:nvPr/>
      </p:nvGrpSpPr>
      <p:grpSpPr>
        <a:xfrm>
          <a:off x="0" y="0"/>
          <a:ext cx="0" cy="0"/>
          <a:chOff x="0" y="0"/>
          <a:chExt cx="0" cy="0"/>
        </a:xfrm>
      </p:grpSpPr>
      <p:sp>
        <p:nvSpPr>
          <p:cNvPr id="1781" name="Google Shape;1781;p143"/>
          <p:cNvSpPr/>
          <p:nvPr>
            <p:custDataLst>
              <p:tags r:id="rId1"/>
            </p:custDataLst>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782" name="Google Shape;1782;p143"/>
          <p:cNvSpPr/>
          <p:nvPr>
            <p:custDataLst>
              <p:tags r:id="rId2"/>
            </p:custDataLst>
          </p:nvPr>
        </p:nvSpPr>
        <p:spPr>
          <a:xfrm>
            <a:off x="0" y="-1"/>
            <a:ext cx="6208641" cy="6858000"/>
          </a:xfrm>
          <a:custGeom>
            <a:avLst/>
            <a:gdLst/>
            <a:ahLst/>
            <a:cxnLst/>
            <a:rect l="l" t="t" r="r" b="b"/>
            <a:pathLst>
              <a:path w="6208641" h="6858000" extrusionOk="0">
                <a:moveTo>
                  <a:pt x="0" y="0"/>
                </a:moveTo>
                <a:lnTo>
                  <a:pt x="5464181" y="0"/>
                </a:lnTo>
                <a:lnTo>
                  <a:pt x="5538086" y="159684"/>
                </a:lnTo>
                <a:cubicBezTo>
                  <a:pt x="5961440" y="1172168"/>
                  <a:pt x="6208641" y="2392735"/>
                  <a:pt x="6208641" y="3706589"/>
                </a:cubicBezTo>
                <a:cubicBezTo>
                  <a:pt x="6208641" y="4801467"/>
                  <a:pt x="6036974" y="5831563"/>
                  <a:pt x="5734754" y="6730443"/>
                </a:cubicBezTo>
                <a:lnTo>
                  <a:pt x="5689361" y="6858000"/>
                </a:lnTo>
                <a:lnTo>
                  <a:pt x="0" y="6858000"/>
                </a:lnTo>
                <a:close/>
              </a:path>
            </a:pathLst>
          </a:custGeom>
          <a:solidFill>
            <a:schemeClr val="lt1"/>
          </a:solidFill>
          <a:ln w="9525" cap="flat" cmpd="sng">
            <a:solidFill>
              <a:srgbClr val="EFEFEF"/>
            </a:solidFill>
            <a:prstDash val="solid"/>
            <a:miter lim="800000"/>
            <a:headEnd type="none" w="sm" len="sm"/>
            <a:tailEnd type="none" w="sm" len="sm"/>
          </a:ln>
          <a:effectLst>
            <a:outerShdw blurRad="88900" dist="38100" algn="l" rotWithShape="0">
              <a:srgbClr val="D8D8D8">
                <a:alpha val="4941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783" name="Google Shape;1783;p143"/>
          <p:cNvSpPr/>
          <p:nvPr>
            <p:custDataLst>
              <p:tags r:id="rId3"/>
            </p:custDataLst>
          </p:nvPr>
        </p:nvSpPr>
        <p:spPr>
          <a:xfrm>
            <a:off x="0" y="0"/>
            <a:ext cx="6203325" cy="6858000"/>
          </a:xfrm>
          <a:custGeom>
            <a:avLst/>
            <a:gdLst/>
            <a:ahLst/>
            <a:cxnLst/>
            <a:rect l="l" t="t" r="r" b="b"/>
            <a:pathLst>
              <a:path w="6203325" h="6858000" extrusionOk="0">
                <a:moveTo>
                  <a:pt x="0" y="0"/>
                </a:moveTo>
                <a:lnTo>
                  <a:pt x="5458865" y="0"/>
                </a:lnTo>
                <a:lnTo>
                  <a:pt x="5532770" y="159684"/>
                </a:lnTo>
                <a:cubicBezTo>
                  <a:pt x="5956124" y="1172168"/>
                  <a:pt x="6203325" y="2392735"/>
                  <a:pt x="6203325" y="3706589"/>
                </a:cubicBezTo>
                <a:cubicBezTo>
                  <a:pt x="6203325" y="4801467"/>
                  <a:pt x="6031658" y="5831563"/>
                  <a:pt x="5729438" y="6730443"/>
                </a:cubicBezTo>
                <a:lnTo>
                  <a:pt x="5684045" y="6858000"/>
                </a:lnTo>
                <a:lnTo>
                  <a:pt x="0" y="6858000"/>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784" name="Google Shape;1784;p143"/>
          <p:cNvSpPr txBox="1"/>
          <p:nvPr>
            <p:custDataLst>
              <p:tags r:id="rId4"/>
            </p:custDataLst>
          </p:nvPr>
        </p:nvSpPr>
        <p:spPr>
          <a:xfrm>
            <a:off x="489098" y="1106034"/>
            <a:ext cx="5019074" cy="3204134"/>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Clr>
                <a:schemeClr val="dk1"/>
              </a:buClr>
              <a:buSzPts val="5400"/>
              <a:buFont typeface="Calibri"/>
              <a:buNone/>
            </a:pPr>
            <a:r>
              <a:rPr lang="fr-FR" sz="5400" b="0" i="0" u="none" strike="noStrike" cap="none">
                <a:solidFill>
                  <a:schemeClr val="dk1"/>
                </a:solidFill>
                <a:latin typeface="Calibri"/>
                <a:ea typeface="Calibri"/>
                <a:cs typeface="Calibri"/>
                <a:sym typeface="Calibri"/>
              </a:rPr>
              <a:t>Acceptez-vous et acceptez les autres…</a:t>
            </a:r>
            <a:endParaRPr sz="1400" b="0" i="0" u="none" strike="noStrike" cap="none">
              <a:solidFill>
                <a:srgbClr val="000000"/>
              </a:solidFill>
              <a:latin typeface="Arial"/>
              <a:ea typeface="Arial"/>
              <a:cs typeface="Arial"/>
              <a:sym typeface="Arial"/>
            </a:endParaRPr>
          </a:p>
        </p:txBody>
      </p:sp>
      <p:sp>
        <p:nvSpPr>
          <p:cNvPr id="1785" name="Google Shape;1785;p143"/>
          <p:cNvSpPr/>
          <p:nvPr>
            <p:custDataLst>
              <p:tags r:id="rId5"/>
            </p:custDataLst>
          </p:nvPr>
        </p:nvSpPr>
        <p:spPr>
          <a:xfrm rot="5400000">
            <a:off x="767989" y="346791"/>
            <a:ext cx="146304" cy="704088"/>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pic>
        <p:nvPicPr>
          <p:cNvPr id="1786" name="Google Shape;1786;p143" descr="Une image contenant texte, graphiques vectoriels&#10;&#10;Description générée automatiquement"/>
          <p:cNvPicPr preferRelativeResize="0"/>
          <p:nvPr>
            <p:custDataLst>
              <p:tags r:id="rId6"/>
            </p:custDataLst>
          </p:nvPr>
        </p:nvPicPr>
        <p:blipFill rotWithShape="1">
          <a:blip r:embed="rId11">
            <a:alphaModFix/>
          </a:blip>
          <a:srcRect/>
          <a:stretch/>
        </p:blipFill>
        <p:spPr>
          <a:xfrm>
            <a:off x="6903024" y="967829"/>
            <a:ext cx="4922340" cy="4922340"/>
          </a:xfrm>
          <a:prstGeom prst="rect">
            <a:avLst/>
          </a:prstGeom>
          <a:noFill/>
          <a:ln>
            <a:noFill/>
          </a:ln>
        </p:spPr>
      </p:pic>
      <p:sp>
        <p:nvSpPr>
          <p:cNvPr id="1787" name="Google Shape;1787;p143"/>
          <p:cNvSpPr/>
          <p:nvPr>
            <p:custDataLst>
              <p:tags r:id="rId7"/>
            </p:custDataLst>
          </p:nvPr>
        </p:nvSpPr>
        <p:spPr>
          <a:xfrm>
            <a:off x="489098" y="4546920"/>
            <a:ext cx="5019074" cy="18288"/>
          </a:xfrm>
          <a:prstGeom prst="rect">
            <a:avLst/>
          </a:prstGeom>
          <a:solidFill>
            <a:srgbClr val="D5D5D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1788" name="Google Shape;1788;p143"/>
          <p:cNvPicPr preferRelativeResize="0"/>
          <p:nvPr>
            <p:custDataLst>
              <p:tags r:id="rId8"/>
            </p:custDataLst>
          </p:nvPr>
        </p:nvPicPr>
        <p:blipFill rotWithShape="1">
          <a:blip r:embed="rId12">
            <a:alphaModFix/>
          </a:blip>
          <a:srcRect/>
          <a:stretch/>
        </p:blipFill>
        <p:spPr>
          <a:xfrm>
            <a:off x="4102580" y="3863970"/>
            <a:ext cx="1659131" cy="1659375"/>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80"/>
        <p:cNvGrpSpPr/>
        <p:nvPr/>
      </p:nvGrpSpPr>
      <p:grpSpPr>
        <a:xfrm>
          <a:off x="0" y="0"/>
          <a:ext cx="0" cy="0"/>
          <a:chOff x="0" y="0"/>
          <a:chExt cx="0" cy="0"/>
        </a:xfrm>
      </p:grpSpPr>
      <p:sp>
        <p:nvSpPr>
          <p:cNvPr id="1781" name="Google Shape;1781;p143"/>
          <p:cNvSpPr/>
          <p:nvPr>
            <p:custDataLst>
              <p:tags r:id="rId1"/>
            </p:custDataLst>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782" name="Google Shape;1782;p143"/>
          <p:cNvSpPr/>
          <p:nvPr>
            <p:custDataLst>
              <p:tags r:id="rId2"/>
            </p:custDataLst>
          </p:nvPr>
        </p:nvSpPr>
        <p:spPr>
          <a:xfrm>
            <a:off x="0" y="-1"/>
            <a:ext cx="6208641" cy="6858000"/>
          </a:xfrm>
          <a:custGeom>
            <a:avLst/>
            <a:gdLst/>
            <a:ahLst/>
            <a:cxnLst/>
            <a:rect l="l" t="t" r="r" b="b"/>
            <a:pathLst>
              <a:path w="6208641" h="6858000" extrusionOk="0">
                <a:moveTo>
                  <a:pt x="0" y="0"/>
                </a:moveTo>
                <a:lnTo>
                  <a:pt x="5464181" y="0"/>
                </a:lnTo>
                <a:lnTo>
                  <a:pt x="5538086" y="159684"/>
                </a:lnTo>
                <a:cubicBezTo>
                  <a:pt x="5961440" y="1172168"/>
                  <a:pt x="6208641" y="2392735"/>
                  <a:pt x="6208641" y="3706589"/>
                </a:cubicBezTo>
                <a:cubicBezTo>
                  <a:pt x="6208641" y="4801467"/>
                  <a:pt x="6036974" y="5831563"/>
                  <a:pt x="5734754" y="6730443"/>
                </a:cubicBezTo>
                <a:lnTo>
                  <a:pt x="5689361" y="6858000"/>
                </a:lnTo>
                <a:lnTo>
                  <a:pt x="0" y="6858000"/>
                </a:lnTo>
                <a:close/>
              </a:path>
            </a:pathLst>
          </a:custGeom>
          <a:solidFill>
            <a:schemeClr val="lt1"/>
          </a:solidFill>
          <a:ln w="9525" cap="flat" cmpd="sng">
            <a:solidFill>
              <a:srgbClr val="EFEFEF"/>
            </a:solidFill>
            <a:prstDash val="solid"/>
            <a:miter lim="800000"/>
            <a:headEnd type="none" w="sm" len="sm"/>
            <a:tailEnd type="none" w="sm" len="sm"/>
          </a:ln>
          <a:effectLst>
            <a:outerShdw blurRad="88900" dist="38100" algn="l" rotWithShape="0">
              <a:srgbClr val="D8D8D8">
                <a:alpha val="4941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783" name="Google Shape;1783;p143"/>
          <p:cNvSpPr/>
          <p:nvPr>
            <p:custDataLst>
              <p:tags r:id="rId3"/>
            </p:custDataLst>
          </p:nvPr>
        </p:nvSpPr>
        <p:spPr>
          <a:xfrm>
            <a:off x="0" y="0"/>
            <a:ext cx="6203325" cy="6858000"/>
          </a:xfrm>
          <a:custGeom>
            <a:avLst/>
            <a:gdLst/>
            <a:ahLst/>
            <a:cxnLst/>
            <a:rect l="l" t="t" r="r" b="b"/>
            <a:pathLst>
              <a:path w="6203325" h="6858000" extrusionOk="0">
                <a:moveTo>
                  <a:pt x="0" y="0"/>
                </a:moveTo>
                <a:lnTo>
                  <a:pt x="5458865" y="0"/>
                </a:lnTo>
                <a:lnTo>
                  <a:pt x="5532770" y="159684"/>
                </a:lnTo>
                <a:cubicBezTo>
                  <a:pt x="5956124" y="1172168"/>
                  <a:pt x="6203325" y="2392735"/>
                  <a:pt x="6203325" y="3706589"/>
                </a:cubicBezTo>
                <a:cubicBezTo>
                  <a:pt x="6203325" y="4801467"/>
                  <a:pt x="6031658" y="5831563"/>
                  <a:pt x="5729438" y="6730443"/>
                </a:cubicBezTo>
                <a:lnTo>
                  <a:pt x="5684045" y="6858000"/>
                </a:lnTo>
                <a:lnTo>
                  <a:pt x="0" y="6858000"/>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784" name="Google Shape;1784;p143"/>
          <p:cNvSpPr txBox="1"/>
          <p:nvPr>
            <p:custDataLst>
              <p:tags r:id="rId4"/>
            </p:custDataLst>
          </p:nvPr>
        </p:nvSpPr>
        <p:spPr>
          <a:xfrm>
            <a:off x="489098" y="1106034"/>
            <a:ext cx="5019074" cy="3204134"/>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Clr>
                <a:schemeClr val="dk1"/>
              </a:buClr>
              <a:buSzPts val="5400"/>
              <a:buFont typeface="Calibri"/>
              <a:buNone/>
            </a:pPr>
            <a:r>
              <a:rPr lang="fr-FR" sz="5400" b="0" i="0" u="none" strike="noStrike" cap="none" dirty="0">
                <a:solidFill>
                  <a:schemeClr val="dk1"/>
                </a:solidFill>
                <a:latin typeface="Calibri"/>
                <a:ea typeface="Calibri"/>
                <a:cs typeface="Calibri"/>
                <a:sym typeface="Calibri"/>
              </a:rPr>
              <a:t>Oral de certification</a:t>
            </a:r>
            <a:endParaRPr sz="1400" b="0" i="0" u="none" strike="noStrike" cap="none" dirty="0">
              <a:solidFill>
                <a:srgbClr val="000000"/>
              </a:solidFill>
              <a:latin typeface="Arial"/>
              <a:ea typeface="Arial"/>
              <a:cs typeface="Arial"/>
              <a:sym typeface="Arial"/>
            </a:endParaRPr>
          </a:p>
        </p:txBody>
      </p:sp>
      <p:sp>
        <p:nvSpPr>
          <p:cNvPr id="1785" name="Google Shape;1785;p143"/>
          <p:cNvSpPr/>
          <p:nvPr>
            <p:custDataLst>
              <p:tags r:id="rId5"/>
            </p:custDataLst>
          </p:nvPr>
        </p:nvSpPr>
        <p:spPr>
          <a:xfrm rot="5400000">
            <a:off x="767989" y="346791"/>
            <a:ext cx="146304" cy="704088"/>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787" name="Google Shape;1787;p143"/>
          <p:cNvSpPr/>
          <p:nvPr>
            <p:custDataLst>
              <p:tags r:id="rId6"/>
            </p:custDataLst>
          </p:nvPr>
        </p:nvSpPr>
        <p:spPr>
          <a:xfrm>
            <a:off x="489098" y="4546920"/>
            <a:ext cx="5019074" cy="18288"/>
          </a:xfrm>
          <a:prstGeom prst="rect">
            <a:avLst/>
          </a:prstGeom>
          <a:solidFill>
            <a:srgbClr val="D5D5D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3" name="Image 2">
            <a:extLst>
              <a:ext uri="{FF2B5EF4-FFF2-40B4-BE49-F238E27FC236}">
                <a16:creationId xmlns:a16="http://schemas.microsoft.com/office/drawing/2014/main" id="{BCA821C0-15F2-1AB6-4620-8261043DB2D1}"/>
              </a:ext>
            </a:extLst>
          </p:cNvPr>
          <p:cNvPicPr>
            <a:picLocks noChangeAspect="1"/>
          </p:cNvPicPr>
          <p:nvPr/>
        </p:nvPicPr>
        <p:blipFill>
          <a:blip r:embed="rId9"/>
          <a:stretch>
            <a:fillRect/>
          </a:stretch>
        </p:blipFill>
        <p:spPr>
          <a:xfrm>
            <a:off x="3532414" y="0"/>
            <a:ext cx="8659586" cy="6858000"/>
          </a:xfrm>
          <a:prstGeom prst="parallelogram">
            <a:avLst/>
          </a:prstGeom>
        </p:spPr>
      </p:pic>
    </p:spTree>
    <p:extLst>
      <p:ext uri="{BB962C8B-B14F-4D97-AF65-F5344CB8AC3E}">
        <p14:creationId xmlns:p14="http://schemas.microsoft.com/office/powerpoint/2010/main" val="370684653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71"/>
        <p:cNvGrpSpPr/>
        <p:nvPr/>
      </p:nvGrpSpPr>
      <p:grpSpPr>
        <a:xfrm>
          <a:off x="0" y="0"/>
          <a:ext cx="0" cy="0"/>
          <a:chOff x="0" y="0"/>
          <a:chExt cx="0" cy="0"/>
        </a:xfrm>
      </p:grpSpPr>
      <p:sp>
        <p:nvSpPr>
          <p:cNvPr id="1772" name="Google Shape;1772;p142"/>
          <p:cNvSpPr/>
          <p:nvPr>
            <p:custDataLst>
              <p:tags r:id="rId1"/>
            </p:custDataLst>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lang="fr-FR" sz="2800" b="0" i="0" u="none" strike="noStrike" cap="none" dirty="0">
              <a:solidFill>
                <a:schemeClr val="lt1"/>
              </a:solidFill>
              <a:latin typeface="Calibri"/>
              <a:ea typeface="Calibri"/>
              <a:cs typeface="Calibri"/>
              <a:sym typeface="Calibri"/>
            </a:endParaRPr>
          </a:p>
        </p:txBody>
      </p:sp>
      <p:sp>
        <p:nvSpPr>
          <p:cNvPr id="1773" name="Google Shape;1773;p142"/>
          <p:cNvSpPr txBox="1">
            <a:spLocks noGrp="1"/>
          </p:cNvSpPr>
          <p:nvPr>
            <p:ph type="title"/>
            <p:custDataLst>
              <p:tags r:id="rId2"/>
            </p:custDataLst>
          </p:nvPr>
        </p:nvSpPr>
        <p:spPr>
          <a:xfrm>
            <a:off x="5297762" y="329184"/>
            <a:ext cx="6251110" cy="178308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5400"/>
              <a:buFont typeface="Calibri"/>
              <a:buNone/>
            </a:pPr>
            <a:r>
              <a:rPr lang="fr-FR" sz="5400" dirty="0"/>
              <a:t>1er partie : 45 min</a:t>
            </a:r>
          </a:p>
        </p:txBody>
      </p:sp>
      <p:sp>
        <p:nvSpPr>
          <p:cNvPr id="1775" name="Google Shape;1775;p142"/>
          <p:cNvSpPr/>
          <p:nvPr>
            <p:custDataLst>
              <p:tags r:id="rId3"/>
            </p:custDataLst>
          </p:nvPr>
        </p:nvSpPr>
        <p:spPr>
          <a:xfrm>
            <a:off x="5297762" y="2374947"/>
            <a:ext cx="4243589" cy="18288"/>
          </a:xfrm>
          <a:custGeom>
            <a:avLst/>
            <a:gdLst/>
            <a:ahLst/>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 name="ZoneTexte 1">
            <a:extLst>
              <a:ext uri="{FF2B5EF4-FFF2-40B4-BE49-F238E27FC236}">
                <a16:creationId xmlns:a16="http://schemas.microsoft.com/office/drawing/2014/main" id="{F6A9EB4A-768E-D702-D506-8797AEAFA33C}"/>
              </a:ext>
            </a:extLst>
          </p:cNvPr>
          <p:cNvSpPr txBox="1"/>
          <p:nvPr/>
        </p:nvSpPr>
        <p:spPr>
          <a:xfrm>
            <a:off x="5156786" y="2509804"/>
            <a:ext cx="6533061" cy="4154984"/>
          </a:xfrm>
          <a:prstGeom prst="rect">
            <a:avLst/>
          </a:prstGeom>
          <a:noFill/>
        </p:spPr>
        <p:txBody>
          <a:bodyPr wrap="square">
            <a:spAutoFit/>
          </a:bodyPr>
          <a:lstStyle/>
          <a:p>
            <a:r>
              <a:rPr lang="fr-FR" sz="2800" dirty="0"/>
              <a:t>Présentation rapport d’activité : entre la page 45 jusqu’à 56</a:t>
            </a:r>
          </a:p>
          <a:p>
            <a:pPr marL="285750" lvl="8" indent="-285750">
              <a:buFont typeface="Arial" panose="020B0604020202020204" pitchFamily="34" charset="0"/>
              <a:buChar char="•"/>
            </a:pPr>
            <a:endParaRPr lang="fr-FR" sz="2000" dirty="0"/>
          </a:p>
          <a:p>
            <a:pPr marL="285750" lvl="8" indent="-285750">
              <a:buFont typeface="Arial" panose="020B0604020202020204" pitchFamily="34" charset="0"/>
              <a:buChar char="•"/>
            </a:pPr>
            <a:r>
              <a:rPr lang="fr-FR" sz="2000" dirty="0"/>
              <a:t>Présentation personnelle</a:t>
            </a:r>
          </a:p>
          <a:p>
            <a:pPr marL="285750" lvl="8" indent="-285750">
              <a:buFont typeface="Arial" panose="020B0604020202020204" pitchFamily="34" charset="0"/>
              <a:buChar char="•"/>
            </a:pPr>
            <a:r>
              <a:rPr lang="fr-FR" sz="2000" dirty="0"/>
              <a:t>Présentation entreprise</a:t>
            </a:r>
          </a:p>
          <a:p>
            <a:pPr marL="285750" lvl="8" indent="-285750">
              <a:buFont typeface="Arial" panose="020B0604020202020204" pitchFamily="34" charset="0"/>
              <a:buChar char="•"/>
            </a:pPr>
            <a:r>
              <a:rPr lang="fr-FR" sz="2000" dirty="0"/>
              <a:t>Présentation de son point de vente</a:t>
            </a:r>
          </a:p>
          <a:p>
            <a:pPr marL="285750" lvl="8" indent="-285750">
              <a:buFont typeface="Arial" panose="020B0604020202020204" pitchFamily="34" charset="0"/>
              <a:buChar char="•"/>
            </a:pPr>
            <a:r>
              <a:rPr lang="fr-FR" sz="2000" dirty="0"/>
              <a:t>Exercice zone de chalandise et concurrent</a:t>
            </a:r>
          </a:p>
          <a:p>
            <a:pPr marL="285750" lvl="8" indent="-285750">
              <a:buFont typeface="Arial" panose="020B0604020202020204" pitchFamily="34" charset="0"/>
              <a:buChar char="•"/>
            </a:pPr>
            <a:r>
              <a:rPr lang="fr-FR" sz="2000" dirty="0"/>
              <a:t>Projet : identifiez un pb commercial ou client et expliquer la mise en place</a:t>
            </a:r>
          </a:p>
          <a:p>
            <a:pPr marL="285750" indent="-285750">
              <a:buFont typeface="Wingdings" panose="05000000000000000000" pitchFamily="2" charset="2"/>
              <a:buChar char="v"/>
            </a:pPr>
            <a:endParaRPr lang="fr-FR" sz="2000" dirty="0"/>
          </a:p>
          <a:p>
            <a:pPr marL="285750" lvl="2" indent="-285750">
              <a:buFont typeface="Arial" panose="020B0604020202020204" pitchFamily="34" charset="0"/>
              <a:buChar char="•"/>
            </a:pPr>
            <a:endParaRPr lang="fr-FR" sz="2000" dirty="0"/>
          </a:p>
          <a:p>
            <a:r>
              <a:rPr lang="fr-FR" sz="2800" dirty="0"/>
              <a:t>Échange avec le jury</a:t>
            </a:r>
          </a:p>
        </p:txBody>
      </p:sp>
      <p:pic>
        <p:nvPicPr>
          <p:cNvPr id="5" name="Image 4">
            <a:extLst>
              <a:ext uri="{FF2B5EF4-FFF2-40B4-BE49-F238E27FC236}">
                <a16:creationId xmlns:a16="http://schemas.microsoft.com/office/drawing/2014/main" id="{4478CE6C-1B07-3D62-649C-C27CEBA66C53}"/>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0" y="0"/>
            <a:ext cx="5251269" cy="6858000"/>
          </a:xfrm>
          <a:prstGeom prst="flowChartDelay">
            <a:avLst/>
          </a:prstGeom>
        </p:spPr>
      </p:pic>
    </p:spTree>
    <p:extLst>
      <p:ext uri="{BB962C8B-B14F-4D97-AF65-F5344CB8AC3E}">
        <p14:creationId xmlns:p14="http://schemas.microsoft.com/office/powerpoint/2010/main" val="274992128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71"/>
        <p:cNvGrpSpPr/>
        <p:nvPr/>
      </p:nvGrpSpPr>
      <p:grpSpPr>
        <a:xfrm>
          <a:off x="0" y="0"/>
          <a:ext cx="0" cy="0"/>
          <a:chOff x="0" y="0"/>
          <a:chExt cx="0" cy="0"/>
        </a:xfrm>
      </p:grpSpPr>
      <p:sp>
        <p:nvSpPr>
          <p:cNvPr id="1772" name="Google Shape;1772;p142"/>
          <p:cNvSpPr/>
          <p:nvPr>
            <p:custDataLst>
              <p:tags r:id="rId1"/>
            </p:custDataLst>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lang="fr-FR" sz="2800" b="0" i="0" u="none" strike="noStrike" cap="none" dirty="0">
              <a:solidFill>
                <a:schemeClr val="lt1"/>
              </a:solidFill>
              <a:latin typeface="Calibri"/>
              <a:ea typeface="Calibri"/>
              <a:cs typeface="Calibri"/>
              <a:sym typeface="Calibri"/>
            </a:endParaRPr>
          </a:p>
        </p:txBody>
      </p:sp>
      <p:sp>
        <p:nvSpPr>
          <p:cNvPr id="1773" name="Google Shape;1773;p142"/>
          <p:cNvSpPr txBox="1">
            <a:spLocks noGrp="1"/>
          </p:cNvSpPr>
          <p:nvPr>
            <p:ph type="title"/>
            <p:custDataLst>
              <p:tags r:id="rId2"/>
            </p:custDataLst>
          </p:nvPr>
        </p:nvSpPr>
        <p:spPr>
          <a:xfrm>
            <a:off x="5297762" y="329184"/>
            <a:ext cx="6251110" cy="178308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5400"/>
              <a:buFont typeface="Calibri"/>
              <a:buNone/>
            </a:pPr>
            <a:r>
              <a:rPr lang="fr-FR" sz="5400" dirty="0"/>
              <a:t>2eme partie : 45 min</a:t>
            </a:r>
          </a:p>
        </p:txBody>
      </p:sp>
      <p:sp>
        <p:nvSpPr>
          <p:cNvPr id="1775" name="Google Shape;1775;p142"/>
          <p:cNvSpPr/>
          <p:nvPr>
            <p:custDataLst>
              <p:tags r:id="rId3"/>
            </p:custDataLst>
          </p:nvPr>
        </p:nvSpPr>
        <p:spPr>
          <a:xfrm>
            <a:off x="5297762" y="2374947"/>
            <a:ext cx="4243589" cy="18288"/>
          </a:xfrm>
          <a:custGeom>
            <a:avLst/>
            <a:gdLst/>
            <a:ahLst/>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 name="ZoneTexte 1">
            <a:extLst>
              <a:ext uri="{FF2B5EF4-FFF2-40B4-BE49-F238E27FC236}">
                <a16:creationId xmlns:a16="http://schemas.microsoft.com/office/drawing/2014/main" id="{F6A9EB4A-768E-D702-D506-8797AEAFA33C}"/>
              </a:ext>
            </a:extLst>
          </p:cNvPr>
          <p:cNvSpPr txBox="1"/>
          <p:nvPr/>
        </p:nvSpPr>
        <p:spPr>
          <a:xfrm>
            <a:off x="5156786" y="2509804"/>
            <a:ext cx="6533061" cy="4031873"/>
          </a:xfrm>
          <a:prstGeom prst="rect">
            <a:avLst/>
          </a:prstGeom>
          <a:noFill/>
        </p:spPr>
        <p:txBody>
          <a:bodyPr wrap="square">
            <a:spAutoFit/>
          </a:bodyPr>
          <a:lstStyle/>
          <a:p>
            <a:r>
              <a:rPr lang="fr-FR" sz="2800" dirty="0"/>
              <a:t>Présentation de situation professionnelle</a:t>
            </a:r>
            <a:endParaRPr lang="fr-FR" sz="2000" dirty="0"/>
          </a:p>
          <a:p>
            <a:pPr marL="285750" lvl="8" indent="-285750">
              <a:buFont typeface="Arial" panose="020B0604020202020204" pitchFamily="34" charset="0"/>
              <a:buChar char="•"/>
            </a:pPr>
            <a:endParaRPr lang="fr-FR" sz="2000" dirty="0"/>
          </a:p>
          <a:p>
            <a:pPr marL="285750" lvl="8" indent="-285750">
              <a:buFont typeface="Arial" panose="020B0604020202020204" pitchFamily="34" charset="0"/>
              <a:buChar char="•"/>
            </a:pPr>
            <a:r>
              <a:rPr lang="fr-FR" sz="2000" dirty="0"/>
              <a:t>Tirage d’une situation professionnelle sur les 3 proposés.</a:t>
            </a:r>
          </a:p>
          <a:p>
            <a:pPr lvl="8"/>
            <a:r>
              <a:rPr lang="fr-FR" sz="1600" i="1" dirty="0"/>
              <a:t>La situation à traiter est une situation managériale dans lequel le participant utilise des éléments abordés lors du parcours de formation</a:t>
            </a:r>
          </a:p>
          <a:p>
            <a:pPr marL="285750" lvl="8" indent="-285750">
              <a:buFont typeface="Arial" panose="020B0604020202020204" pitchFamily="34" charset="0"/>
              <a:buChar char="•"/>
            </a:pPr>
            <a:endParaRPr lang="fr-FR" sz="2000" dirty="0"/>
          </a:p>
          <a:p>
            <a:pPr marL="285750" lvl="8" indent="-285750">
              <a:buFont typeface="Arial" panose="020B0604020202020204" pitchFamily="34" charset="0"/>
              <a:buChar char="•"/>
            </a:pPr>
            <a:r>
              <a:rPr lang="fr-FR" sz="2000" dirty="0"/>
              <a:t>Des situations similaires ont dû être abordés avec votre CS référent</a:t>
            </a:r>
          </a:p>
          <a:p>
            <a:pPr marL="285750" lvl="2" indent="-285750">
              <a:buFont typeface="Arial" panose="020B0604020202020204" pitchFamily="34" charset="0"/>
              <a:buChar char="•"/>
            </a:pPr>
            <a:endParaRPr lang="fr-FR" sz="2000" dirty="0"/>
          </a:p>
          <a:p>
            <a:r>
              <a:rPr lang="fr-FR" sz="2800" dirty="0"/>
              <a:t>Échange avec le jury</a:t>
            </a:r>
          </a:p>
        </p:txBody>
      </p:sp>
      <p:pic>
        <p:nvPicPr>
          <p:cNvPr id="1026" name="Picture 2" descr="▷ Être une femme manager de transition en 2023">
            <a:extLst>
              <a:ext uri="{FF2B5EF4-FFF2-40B4-BE49-F238E27FC236}">
                <a16:creationId xmlns:a16="http://schemas.microsoft.com/office/drawing/2014/main" id="{E25AEC09-530E-BDDE-EF16-EE49501E124F}"/>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a:stretch/>
        </p:blipFill>
        <p:spPr bwMode="auto">
          <a:xfrm>
            <a:off x="0" y="0"/>
            <a:ext cx="5074920" cy="6858000"/>
          </a:xfrm>
          <a:prstGeom prst="flowChartDelay">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913158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92"/>
        <p:cNvGrpSpPr/>
        <p:nvPr/>
      </p:nvGrpSpPr>
      <p:grpSpPr>
        <a:xfrm>
          <a:off x="0" y="0"/>
          <a:ext cx="0" cy="0"/>
          <a:chOff x="0" y="0"/>
          <a:chExt cx="0" cy="0"/>
        </a:xfrm>
      </p:grpSpPr>
      <p:sp>
        <p:nvSpPr>
          <p:cNvPr id="1793" name="Google Shape;1793;p144"/>
          <p:cNvSpPr/>
          <p:nvPr>
            <p:custDataLst>
              <p:tags r:id="rId1"/>
            </p:custDataLst>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794" name="Google Shape;1794;p144"/>
          <p:cNvSpPr txBox="1">
            <a:spLocks noGrp="1"/>
          </p:cNvSpPr>
          <p:nvPr>
            <p:ph type="title"/>
            <p:custDataLst>
              <p:tags r:id="rId2"/>
            </p:custDataLst>
          </p:nvPr>
        </p:nvSpPr>
        <p:spPr>
          <a:xfrm>
            <a:off x="890338" y="640080"/>
            <a:ext cx="3734014" cy="356616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5400"/>
              <a:buFont typeface="Calibri"/>
              <a:buNone/>
            </a:pPr>
            <a:r>
              <a:rPr lang="fr-FR" sz="5400"/>
              <a:t>Merci</a:t>
            </a:r>
            <a:endParaRPr/>
          </a:p>
        </p:txBody>
      </p:sp>
      <p:sp>
        <p:nvSpPr>
          <p:cNvPr id="1795" name="Google Shape;1795;p144"/>
          <p:cNvSpPr/>
          <p:nvPr>
            <p:custDataLst>
              <p:tags r:id="rId3"/>
            </p:custDataLst>
          </p:nvPr>
        </p:nvSpPr>
        <p:spPr>
          <a:xfrm>
            <a:off x="890338" y="4409267"/>
            <a:ext cx="3474720" cy="18288"/>
          </a:xfrm>
          <a:custGeom>
            <a:avLst/>
            <a:gdLst/>
            <a:ahLst/>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796" name="Google Shape;1796;p144"/>
          <p:cNvPicPr preferRelativeResize="0"/>
          <p:nvPr>
            <p:custDataLst>
              <p:tags r:id="rId4"/>
            </p:custDataLst>
          </p:nvPr>
        </p:nvPicPr>
        <p:blipFill rotWithShape="1">
          <a:blip r:embed="rId7">
            <a:alphaModFix/>
          </a:blip>
          <a:srcRect/>
          <a:stretch/>
        </p:blipFill>
        <p:spPr>
          <a:xfrm>
            <a:off x="5770204" y="640080"/>
            <a:ext cx="5566301" cy="556712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1794"/>
                                        </p:tgtEl>
                                        <p:attrNameLst>
                                          <p:attrName>style.visibility</p:attrName>
                                        </p:attrNameLst>
                                      </p:cBhvr>
                                      <p:to>
                                        <p:strVal val="visible"/>
                                      </p:to>
                                    </p:set>
                                    <p:animEffect transition="in" filter="fade">
                                      <p:cBhvr>
                                        <p:cTn id="7" dur="700"/>
                                        <p:tgtEl>
                                          <p:spTgt spid="17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3"/>
</p:tagLst>
</file>

<file path=ppt/tags/tag4.xml><?xml version="1.0" encoding="utf-8"?>
<p:tagLst xmlns:a="http://schemas.openxmlformats.org/drawingml/2006/main" xmlns:r="http://schemas.openxmlformats.org/officeDocument/2006/relationships" xmlns:p="http://schemas.openxmlformats.org/presentationml/2006/main">
  <p:tag name="NUM" val="4"/>
</p:tagLst>
</file>

<file path=ppt/tags/tag5.xml><?xml version="1.0" encoding="utf-8"?>
<p:tagLst xmlns:a="http://schemas.openxmlformats.org/drawingml/2006/main" xmlns:r="http://schemas.openxmlformats.org/officeDocument/2006/relationships" xmlns:p="http://schemas.openxmlformats.org/presentationml/2006/main">
  <p:tag name="NUM" val="5"/>
</p:tagLst>
</file>

<file path=ppt/tags/tag6.xml><?xml version="1.0" encoding="utf-8"?>
<p:tagLst xmlns:a="http://schemas.openxmlformats.org/drawingml/2006/main" xmlns:r="http://schemas.openxmlformats.org/officeDocument/2006/relationships" xmlns:p="http://schemas.openxmlformats.org/presentationml/2006/main">
  <p:tag name="NUM" val="6"/>
</p:tagLst>
</file>

<file path=ppt/tags/tag7.xml><?xml version="1.0" encoding="utf-8"?>
<p:tagLst xmlns:a="http://schemas.openxmlformats.org/drawingml/2006/main" xmlns:r="http://schemas.openxmlformats.org/officeDocument/2006/relationships" xmlns:p="http://schemas.openxmlformats.org/presentationml/2006/main">
  <p:tag name="NUM" val="7"/>
</p:tagLst>
</file>

<file path=ppt/tags/tag8.xml><?xml version="1.0" encoding="utf-8"?>
<p:tagLst xmlns:a="http://schemas.openxmlformats.org/drawingml/2006/main" xmlns:r="http://schemas.openxmlformats.org/officeDocument/2006/relationships" xmlns:p="http://schemas.openxmlformats.org/presentationml/2006/main">
  <p:tag name="NUM" val="8"/>
</p:tagLst>
</file>

<file path=ppt/tags/tag9.xml><?xml version="1.0" encoding="utf-8"?>
<p:tagLst xmlns:a="http://schemas.openxmlformats.org/drawingml/2006/main" xmlns:r="http://schemas.openxmlformats.org/officeDocument/2006/relationships" xmlns:p="http://schemas.openxmlformats.org/presentationml/2006/main">
  <p:tag name="NUM" val="1"/>
</p:tagLst>
</file>

<file path=ppt/tags/tag10.xml><?xml version="1.0" encoding="utf-8"?>
<p:tagLst xmlns:a="http://schemas.openxmlformats.org/drawingml/2006/main" xmlns:r="http://schemas.openxmlformats.org/officeDocument/2006/relationships" xmlns:p="http://schemas.openxmlformats.org/presentationml/2006/main">
  <p:tag name="NUM" val="2"/>
</p:tagLst>
</file>

<file path=ppt/tags/tag11.xml><?xml version="1.0" encoding="utf-8"?>
<p:tagLst xmlns:a="http://schemas.openxmlformats.org/drawingml/2006/main" xmlns:r="http://schemas.openxmlformats.org/officeDocument/2006/relationships" xmlns:p="http://schemas.openxmlformats.org/presentationml/2006/main">
  <p:tag name="NUM" val="3"/>
</p:tagLst>
</file>

<file path=ppt/tags/tag12.xml><?xml version="1.0" encoding="utf-8"?>
<p:tagLst xmlns:a="http://schemas.openxmlformats.org/drawingml/2006/main" xmlns:r="http://schemas.openxmlformats.org/officeDocument/2006/relationships" xmlns:p="http://schemas.openxmlformats.org/presentationml/2006/main">
  <p:tag name="NUM" val="4"/>
</p:tagLst>
</file>

<file path=ppt/tags/tag13.xml><?xml version="1.0" encoding="utf-8"?>
<p:tagLst xmlns:a="http://schemas.openxmlformats.org/drawingml/2006/main" xmlns:r="http://schemas.openxmlformats.org/officeDocument/2006/relationships" xmlns:p="http://schemas.openxmlformats.org/presentationml/2006/main">
  <p:tag name="NUM" val="5"/>
</p:tagLst>
</file>

<file path=ppt/tags/tag14.xml><?xml version="1.0" encoding="utf-8"?>
<p:tagLst xmlns:a="http://schemas.openxmlformats.org/drawingml/2006/main" xmlns:r="http://schemas.openxmlformats.org/officeDocument/2006/relationships" xmlns:p="http://schemas.openxmlformats.org/presentationml/2006/main">
  <p:tag name="NUM" val="6"/>
</p:tagLst>
</file>

<file path=ppt/tags/tag15.xml><?xml version="1.0" encoding="utf-8"?>
<p:tagLst xmlns:a="http://schemas.openxmlformats.org/drawingml/2006/main" xmlns:r="http://schemas.openxmlformats.org/officeDocument/2006/relationships" xmlns:p="http://schemas.openxmlformats.org/presentationml/2006/main">
  <p:tag name="NUM" val="7"/>
</p:tagLst>
</file>

<file path=ppt/tags/tag16.xml><?xml version="1.0" encoding="utf-8"?>
<p:tagLst xmlns:a="http://schemas.openxmlformats.org/drawingml/2006/main" xmlns:r="http://schemas.openxmlformats.org/officeDocument/2006/relationships" xmlns:p="http://schemas.openxmlformats.org/presentationml/2006/main">
  <p:tag name="NUM" val="8"/>
</p:tagLst>
</file>

<file path=ppt/tags/tag17.xml><?xml version="1.0" encoding="utf-8"?>
<p:tagLst xmlns:a="http://schemas.openxmlformats.org/drawingml/2006/main" xmlns:r="http://schemas.openxmlformats.org/officeDocument/2006/relationships" xmlns:p="http://schemas.openxmlformats.org/presentationml/2006/main">
  <p:tag name="NUM" val="9"/>
</p:tagLst>
</file>

<file path=ppt/tags/tag18.xml><?xml version="1.0" encoding="utf-8"?>
<p:tagLst xmlns:a="http://schemas.openxmlformats.org/drawingml/2006/main" xmlns:r="http://schemas.openxmlformats.org/officeDocument/2006/relationships" xmlns:p="http://schemas.openxmlformats.org/presentationml/2006/main">
  <p:tag name="NUM" val="10"/>
</p:tagLst>
</file>

<file path=ppt/tags/tag19.xml><?xml version="1.0" encoding="utf-8"?>
<p:tagLst xmlns:a="http://schemas.openxmlformats.org/drawingml/2006/main" xmlns:r="http://schemas.openxmlformats.org/officeDocument/2006/relationships" xmlns:p="http://schemas.openxmlformats.org/presentationml/2006/main">
  <p:tag name="NUM" val="11"/>
</p:tagLst>
</file>

<file path=ppt/tags/tag20.xml><?xml version="1.0" encoding="utf-8"?>
<p:tagLst xmlns:a="http://schemas.openxmlformats.org/drawingml/2006/main" xmlns:r="http://schemas.openxmlformats.org/officeDocument/2006/relationships" xmlns:p="http://schemas.openxmlformats.org/presentationml/2006/main">
  <p:tag name="NUM" val="12"/>
</p:tagLst>
</file>

<file path=ppt/tags/tag21.xml><?xml version="1.0" encoding="utf-8"?>
<p:tagLst xmlns:a="http://schemas.openxmlformats.org/drawingml/2006/main" xmlns:r="http://schemas.openxmlformats.org/officeDocument/2006/relationships" xmlns:p="http://schemas.openxmlformats.org/presentationml/2006/main">
  <p:tag name="NUM" val="13"/>
</p:tagLst>
</file>

<file path=ppt/tags/tag22.xml><?xml version="1.0" encoding="utf-8"?>
<p:tagLst xmlns:a="http://schemas.openxmlformats.org/drawingml/2006/main" xmlns:r="http://schemas.openxmlformats.org/officeDocument/2006/relationships" xmlns:p="http://schemas.openxmlformats.org/presentationml/2006/main">
  <p:tag name="NUM" val="1"/>
</p:tagLst>
</file>

<file path=ppt/tags/tag23.xml><?xml version="1.0" encoding="utf-8"?>
<p:tagLst xmlns:a="http://schemas.openxmlformats.org/drawingml/2006/main" xmlns:r="http://schemas.openxmlformats.org/officeDocument/2006/relationships" xmlns:p="http://schemas.openxmlformats.org/presentationml/2006/main">
  <p:tag name="NUM" val="2"/>
</p:tagLst>
</file>

<file path=ppt/tags/tag24.xml><?xml version="1.0" encoding="utf-8"?>
<p:tagLst xmlns:a="http://schemas.openxmlformats.org/drawingml/2006/main" xmlns:r="http://schemas.openxmlformats.org/officeDocument/2006/relationships" xmlns:p="http://schemas.openxmlformats.org/presentationml/2006/main">
  <p:tag name="NUM" val="3"/>
</p:tagLst>
</file>

<file path=ppt/tags/tag25.xml><?xml version="1.0" encoding="utf-8"?>
<p:tagLst xmlns:a="http://schemas.openxmlformats.org/drawingml/2006/main" xmlns:r="http://schemas.openxmlformats.org/officeDocument/2006/relationships" xmlns:p="http://schemas.openxmlformats.org/presentationml/2006/main">
  <p:tag name="NUM" val="1"/>
</p:tagLst>
</file>

<file path=ppt/tags/tag26.xml><?xml version="1.0" encoding="utf-8"?>
<p:tagLst xmlns:a="http://schemas.openxmlformats.org/drawingml/2006/main" xmlns:r="http://schemas.openxmlformats.org/officeDocument/2006/relationships" xmlns:p="http://schemas.openxmlformats.org/presentationml/2006/main">
  <p:tag name="NUM" val="2"/>
</p:tagLst>
</file>

<file path=ppt/tags/tag27.xml><?xml version="1.0" encoding="utf-8"?>
<p:tagLst xmlns:a="http://schemas.openxmlformats.org/drawingml/2006/main" xmlns:r="http://schemas.openxmlformats.org/officeDocument/2006/relationships" xmlns:p="http://schemas.openxmlformats.org/presentationml/2006/main">
  <p:tag name="NUM" val="1"/>
</p:tagLst>
</file>

<file path=ppt/tags/tag28.xml><?xml version="1.0" encoding="utf-8"?>
<p:tagLst xmlns:a="http://schemas.openxmlformats.org/drawingml/2006/main" xmlns:r="http://schemas.openxmlformats.org/officeDocument/2006/relationships" xmlns:p="http://schemas.openxmlformats.org/presentationml/2006/main">
  <p:tag name="NUM" val="2"/>
</p:tagLst>
</file>

<file path=ppt/tags/tag29.xml><?xml version="1.0" encoding="utf-8"?>
<p:tagLst xmlns:a="http://schemas.openxmlformats.org/drawingml/2006/main" xmlns:r="http://schemas.openxmlformats.org/officeDocument/2006/relationships" xmlns:p="http://schemas.openxmlformats.org/presentationml/2006/main">
  <p:tag name="NUM" val="3"/>
</p:tagLst>
</file>

<file path=ppt/tags/tag30.xml><?xml version="1.0" encoding="utf-8"?>
<p:tagLst xmlns:a="http://schemas.openxmlformats.org/drawingml/2006/main" xmlns:r="http://schemas.openxmlformats.org/officeDocument/2006/relationships" xmlns:p="http://schemas.openxmlformats.org/presentationml/2006/main">
  <p:tag name="NUM" val="4"/>
</p:tagLst>
</file>

<file path=ppt/tags/tag31.xml><?xml version="1.0" encoding="utf-8"?>
<p:tagLst xmlns:a="http://schemas.openxmlformats.org/drawingml/2006/main" xmlns:r="http://schemas.openxmlformats.org/officeDocument/2006/relationships" xmlns:p="http://schemas.openxmlformats.org/presentationml/2006/main">
  <p:tag name="NUM" val="5"/>
</p:tagLst>
</file>

<file path=ppt/tags/tag32.xml><?xml version="1.0" encoding="utf-8"?>
<p:tagLst xmlns:a="http://schemas.openxmlformats.org/drawingml/2006/main" xmlns:r="http://schemas.openxmlformats.org/officeDocument/2006/relationships" xmlns:p="http://schemas.openxmlformats.org/presentationml/2006/main">
  <p:tag name="NUM" val="6"/>
</p:tagLst>
</file>

<file path=ppt/tags/tag33.xml><?xml version="1.0" encoding="utf-8"?>
<p:tagLst xmlns:a="http://schemas.openxmlformats.org/drawingml/2006/main" xmlns:r="http://schemas.openxmlformats.org/officeDocument/2006/relationships" xmlns:p="http://schemas.openxmlformats.org/presentationml/2006/main">
  <p:tag name="NUM" val="7"/>
</p:tagLst>
</file>

<file path=ppt/tags/tag34.xml><?xml version="1.0" encoding="utf-8"?>
<p:tagLst xmlns:a="http://schemas.openxmlformats.org/drawingml/2006/main" xmlns:r="http://schemas.openxmlformats.org/officeDocument/2006/relationships" xmlns:p="http://schemas.openxmlformats.org/presentationml/2006/main">
  <p:tag name="NUM" val="8"/>
</p:tagLst>
</file>

<file path=ppt/tags/tag35.xml><?xml version="1.0" encoding="utf-8"?>
<p:tagLst xmlns:a="http://schemas.openxmlformats.org/drawingml/2006/main" xmlns:r="http://schemas.openxmlformats.org/officeDocument/2006/relationships" xmlns:p="http://schemas.openxmlformats.org/presentationml/2006/main">
  <p:tag name="NUM" val="9"/>
</p:tagLst>
</file>

<file path=ppt/tags/tag36.xml><?xml version="1.0" encoding="utf-8"?>
<p:tagLst xmlns:a="http://schemas.openxmlformats.org/drawingml/2006/main" xmlns:r="http://schemas.openxmlformats.org/officeDocument/2006/relationships" xmlns:p="http://schemas.openxmlformats.org/presentationml/2006/main">
  <p:tag name="NUM" val="10"/>
</p:tagLst>
</file>

<file path=ppt/tags/tag37.xml><?xml version="1.0" encoding="utf-8"?>
<p:tagLst xmlns:a="http://schemas.openxmlformats.org/drawingml/2006/main" xmlns:r="http://schemas.openxmlformats.org/officeDocument/2006/relationships" xmlns:p="http://schemas.openxmlformats.org/presentationml/2006/main">
  <p:tag name="NUM" val="11"/>
</p:tagLst>
</file>

<file path=ppt/tags/tag38.xml><?xml version="1.0" encoding="utf-8"?>
<p:tagLst xmlns:a="http://schemas.openxmlformats.org/drawingml/2006/main" xmlns:r="http://schemas.openxmlformats.org/officeDocument/2006/relationships" xmlns:p="http://schemas.openxmlformats.org/presentationml/2006/main">
  <p:tag name="NUM" val="12"/>
</p:tagLst>
</file>

<file path=ppt/tags/tag39.xml><?xml version="1.0" encoding="utf-8"?>
<p:tagLst xmlns:a="http://schemas.openxmlformats.org/drawingml/2006/main" xmlns:r="http://schemas.openxmlformats.org/officeDocument/2006/relationships" xmlns:p="http://schemas.openxmlformats.org/presentationml/2006/main">
  <p:tag name="NUM" val="13"/>
</p:tagLst>
</file>

<file path=ppt/tags/tag40.xml><?xml version="1.0" encoding="utf-8"?>
<p:tagLst xmlns:a="http://schemas.openxmlformats.org/drawingml/2006/main" xmlns:r="http://schemas.openxmlformats.org/officeDocument/2006/relationships" xmlns:p="http://schemas.openxmlformats.org/presentationml/2006/main">
  <p:tag name="NUM" val="14"/>
</p:tagLst>
</file>

<file path=ppt/tags/tag41.xml><?xml version="1.0" encoding="utf-8"?>
<p:tagLst xmlns:a="http://schemas.openxmlformats.org/drawingml/2006/main" xmlns:r="http://schemas.openxmlformats.org/officeDocument/2006/relationships" xmlns:p="http://schemas.openxmlformats.org/presentationml/2006/main">
  <p:tag name="NUM" val="15"/>
</p:tagLst>
</file>

<file path=ppt/tags/tag42.xml><?xml version="1.0" encoding="utf-8"?>
<p:tagLst xmlns:a="http://schemas.openxmlformats.org/drawingml/2006/main" xmlns:r="http://schemas.openxmlformats.org/officeDocument/2006/relationships" xmlns:p="http://schemas.openxmlformats.org/presentationml/2006/main">
  <p:tag name="NUM" val="16"/>
</p:tagLst>
</file>

<file path=ppt/tags/tag43.xml><?xml version="1.0" encoding="utf-8"?>
<p:tagLst xmlns:a="http://schemas.openxmlformats.org/drawingml/2006/main" xmlns:r="http://schemas.openxmlformats.org/officeDocument/2006/relationships" xmlns:p="http://schemas.openxmlformats.org/presentationml/2006/main">
  <p:tag name="NUM" val="1"/>
</p:tagLst>
</file>

<file path=ppt/tags/tag44.xml><?xml version="1.0" encoding="utf-8"?>
<p:tagLst xmlns:a="http://schemas.openxmlformats.org/drawingml/2006/main" xmlns:r="http://schemas.openxmlformats.org/officeDocument/2006/relationships" xmlns:p="http://schemas.openxmlformats.org/presentationml/2006/main">
  <p:tag name="NUM" val="2"/>
</p:tagLst>
</file>

<file path=ppt/tags/tag45.xml><?xml version="1.0" encoding="utf-8"?>
<p:tagLst xmlns:a="http://schemas.openxmlformats.org/drawingml/2006/main" xmlns:r="http://schemas.openxmlformats.org/officeDocument/2006/relationships" xmlns:p="http://schemas.openxmlformats.org/presentationml/2006/main">
  <p:tag name="NUM" val="3"/>
</p:tagLst>
</file>

<file path=ppt/tags/tag46.xml><?xml version="1.0" encoding="utf-8"?>
<p:tagLst xmlns:a="http://schemas.openxmlformats.org/drawingml/2006/main" xmlns:r="http://schemas.openxmlformats.org/officeDocument/2006/relationships" xmlns:p="http://schemas.openxmlformats.org/presentationml/2006/main">
  <p:tag name="NUM" val="4"/>
</p:tagLst>
</file>

<file path=ppt/tags/tag47.xml><?xml version="1.0" encoding="utf-8"?>
<p:tagLst xmlns:a="http://schemas.openxmlformats.org/drawingml/2006/main" xmlns:r="http://schemas.openxmlformats.org/officeDocument/2006/relationships" xmlns:p="http://schemas.openxmlformats.org/presentationml/2006/main">
  <p:tag name="NUM" val="5"/>
</p:tagLst>
</file>

<file path=ppt/tags/tag48.xml><?xml version="1.0" encoding="utf-8"?>
<p:tagLst xmlns:a="http://schemas.openxmlformats.org/drawingml/2006/main" xmlns:r="http://schemas.openxmlformats.org/officeDocument/2006/relationships" xmlns:p="http://schemas.openxmlformats.org/presentationml/2006/main">
  <p:tag name="NUM" val="6"/>
</p:tagLst>
</file>

<file path=ppt/tags/tag49.xml><?xml version="1.0" encoding="utf-8"?>
<p:tagLst xmlns:a="http://schemas.openxmlformats.org/drawingml/2006/main" xmlns:r="http://schemas.openxmlformats.org/officeDocument/2006/relationships" xmlns:p="http://schemas.openxmlformats.org/presentationml/2006/main">
  <p:tag name="NUM" val="7"/>
</p:tagLst>
</file>

<file path=ppt/tags/tag50.xml><?xml version="1.0" encoding="utf-8"?>
<p:tagLst xmlns:a="http://schemas.openxmlformats.org/drawingml/2006/main" xmlns:r="http://schemas.openxmlformats.org/officeDocument/2006/relationships" xmlns:p="http://schemas.openxmlformats.org/presentationml/2006/main">
  <p:tag name="NUM" val="8"/>
</p:tagLst>
</file>

<file path=ppt/tags/tag51.xml><?xml version="1.0" encoding="utf-8"?>
<p:tagLst xmlns:a="http://schemas.openxmlformats.org/drawingml/2006/main" xmlns:r="http://schemas.openxmlformats.org/officeDocument/2006/relationships" xmlns:p="http://schemas.openxmlformats.org/presentationml/2006/main">
  <p:tag name="NUM" val="1"/>
</p:tagLst>
</file>

<file path=ppt/tags/tag52.xml><?xml version="1.0" encoding="utf-8"?>
<p:tagLst xmlns:a="http://schemas.openxmlformats.org/drawingml/2006/main" xmlns:r="http://schemas.openxmlformats.org/officeDocument/2006/relationships" xmlns:p="http://schemas.openxmlformats.org/presentationml/2006/main">
  <p:tag name="NUM" val="2"/>
</p:tagLst>
</file>

<file path=ppt/tags/tag53.xml><?xml version="1.0" encoding="utf-8"?>
<p:tagLst xmlns:a="http://schemas.openxmlformats.org/drawingml/2006/main" xmlns:r="http://schemas.openxmlformats.org/officeDocument/2006/relationships" xmlns:p="http://schemas.openxmlformats.org/presentationml/2006/main">
  <p:tag name="NUM" val="1"/>
</p:tagLst>
</file>

<file path=ppt/tags/tag54.xml><?xml version="1.0" encoding="utf-8"?>
<p:tagLst xmlns:a="http://schemas.openxmlformats.org/drawingml/2006/main" xmlns:r="http://schemas.openxmlformats.org/officeDocument/2006/relationships" xmlns:p="http://schemas.openxmlformats.org/presentationml/2006/main">
  <p:tag name="NUM" val="2"/>
</p:tagLst>
</file>

<file path=ppt/tags/tag55.xml><?xml version="1.0" encoding="utf-8"?>
<p:tagLst xmlns:a="http://schemas.openxmlformats.org/drawingml/2006/main" xmlns:r="http://schemas.openxmlformats.org/officeDocument/2006/relationships" xmlns:p="http://schemas.openxmlformats.org/presentationml/2006/main">
  <p:tag name="NUM" val="3"/>
</p:tagLst>
</file>

<file path=ppt/tags/tag56.xml><?xml version="1.0" encoding="utf-8"?>
<p:tagLst xmlns:a="http://schemas.openxmlformats.org/drawingml/2006/main" xmlns:r="http://schemas.openxmlformats.org/officeDocument/2006/relationships" xmlns:p="http://schemas.openxmlformats.org/presentationml/2006/main">
  <p:tag name="NUM" val="4"/>
</p:tagLst>
</file>

<file path=ppt/tags/tag57.xml><?xml version="1.0" encoding="utf-8"?>
<p:tagLst xmlns:a="http://schemas.openxmlformats.org/drawingml/2006/main" xmlns:r="http://schemas.openxmlformats.org/officeDocument/2006/relationships" xmlns:p="http://schemas.openxmlformats.org/presentationml/2006/main">
  <p:tag name="NUM" val="5"/>
</p:tagLst>
</file>

<file path=ppt/tags/tag58.xml><?xml version="1.0" encoding="utf-8"?>
<p:tagLst xmlns:a="http://schemas.openxmlformats.org/drawingml/2006/main" xmlns:r="http://schemas.openxmlformats.org/officeDocument/2006/relationships" xmlns:p="http://schemas.openxmlformats.org/presentationml/2006/main">
  <p:tag name="NUM" val="1"/>
</p:tagLst>
</file>

<file path=ppt/tags/tag59.xml><?xml version="1.0" encoding="utf-8"?>
<p:tagLst xmlns:a="http://schemas.openxmlformats.org/drawingml/2006/main" xmlns:r="http://schemas.openxmlformats.org/officeDocument/2006/relationships" xmlns:p="http://schemas.openxmlformats.org/presentationml/2006/main">
  <p:tag name="NUM" val="2"/>
</p:tagLst>
</file>

<file path=ppt/tags/tag60.xml><?xml version="1.0" encoding="utf-8"?>
<p:tagLst xmlns:a="http://schemas.openxmlformats.org/drawingml/2006/main" xmlns:r="http://schemas.openxmlformats.org/officeDocument/2006/relationships" xmlns:p="http://schemas.openxmlformats.org/presentationml/2006/main">
  <p:tag name="NUM" val="3"/>
</p:tagLst>
</file>

<file path=ppt/tags/tag61.xml><?xml version="1.0" encoding="utf-8"?>
<p:tagLst xmlns:a="http://schemas.openxmlformats.org/drawingml/2006/main" xmlns:r="http://schemas.openxmlformats.org/officeDocument/2006/relationships" xmlns:p="http://schemas.openxmlformats.org/presentationml/2006/main">
  <p:tag name="NUM" val="1"/>
</p:tagLst>
</file>

<file path=ppt/tags/tag62.xml><?xml version="1.0" encoding="utf-8"?>
<p:tagLst xmlns:a="http://schemas.openxmlformats.org/drawingml/2006/main" xmlns:r="http://schemas.openxmlformats.org/officeDocument/2006/relationships" xmlns:p="http://schemas.openxmlformats.org/presentationml/2006/main">
  <p:tag name="NUM" val="2"/>
</p:tagLst>
</file>

<file path=ppt/tags/tag63.xml><?xml version="1.0" encoding="utf-8"?>
<p:tagLst xmlns:a="http://schemas.openxmlformats.org/drawingml/2006/main" xmlns:r="http://schemas.openxmlformats.org/officeDocument/2006/relationships" xmlns:p="http://schemas.openxmlformats.org/presentationml/2006/main">
  <p:tag name="NUM" val="3"/>
</p:tagLst>
</file>

<file path=ppt/tags/tag64.xml><?xml version="1.0" encoding="utf-8"?>
<p:tagLst xmlns:a="http://schemas.openxmlformats.org/drawingml/2006/main" xmlns:r="http://schemas.openxmlformats.org/officeDocument/2006/relationships" xmlns:p="http://schemas.openxmlformats.org/presentationml/2006/main">
  <p:tag name="NUM" val="4"/>
</p:tagLst>
</file>

<file path=ppt/tags/tag65.xml><?xml version="1.0" encoding="utf-8"?>
<p:tagLst xmlns:a="http://schemas.openxmlformats.org/drawingml/2006/main" xmlns:r="http://schemas.openxmlformats.org/officeDocument/2006/relationships" xmlns:p="http://schemas.openxmlformats.org/presentationml/2006/main">
  <p:tag name="NUM" val="5"/>
</p:tagLst>
</file>

<file path=ppt/tags/tag66.xml><?xml version="1.0" encoding="utf-8"?>
<p:tagLst xmlns:a="http://schemas.openxmlformats.org/drawingml/2006/main" xmlns:r="http://schemas.openxmlformats.org/officeDocument/2006/relationships" xmlns:p="http://schemas.openxmlformats.org/presentationml/2006/main">
  <p:tag name="NUM" val="6"/>
</p:tagLst>
</file>

<file path=ppt/tags/tag67.xml><?xml version="1.0" encoding="utf-8"?>
<p:tagLst xmlns:a="http://schemas.openxmlformats.org/drawingml/2006/main" xmlns:r="http://schemas.openxmlformats.org/officeDocument/2006/relationships" xmlns:p="http://schemas.openxmlformats.org/presentationml/2006/main">
  <p:tag name="NUM" val="7"/>
</p:tagLst>
</file>

<file path=ppt/tags/tag68.xml><?xml version="1.0" encoding="utf-8"?>
<p:tagLst xmlns:a="http://schemas.openxmlformats.org/drawingml/2006/main" xmlns:r="http://schemas.openxmlformats.org/officeDocument/2006/relationships" xmlns:p="http://schemas.openxmlformats.org/presentationml/2006/main">
  <p:tag name="NUM" val="8"/>
</p:tagLst>
</file>

<file path=ppt/tags/tag69.xml><?xml version="1.0" encoding="utf-8"?>
<p:tagLst xmlns:a="http://schemas.openxmlformats.org/drawingml/2006/main" xmlns:r="http://schemas.openxmlformats.org/officeDocument/2006/relationships" xmlns:p="http://schemas.openxmlformats.org/presentationml/2006/main">
  <p:tag name="NUM" val="9"/>
</p:tagLst>
</file>

<file path=ppt/tags/tag70.xml><?xml version="1.0" encoding="utf-8"?>
<p:tagLst xmlns:a="http://schemas.openxmlformats.org/drawingml/2006/main" xmlns:r="http://schemas.openxmlformats.org/officeDocument/2006/relationships" xmlns:p="http://schemas.openxmlformats.org/presentationml/2006/main">
  <p:tag name="NUM" val="10"/>
</p:tagLst>
</file>

<file path=ppt/tags/tag71.xml><?xml version="1.0" encoding="utf-8"?>
<p:tagLst xmlns:a="http://schemas.openxmlformats.org/drawingml/2006/main" xmlns:r="http://schemas.openxmlformats.org/officeDocument/2006/relationships" xmlns:p="http://schemas.openxmlformats.org/presentationml/2006/main">
  <p:tag name="NUM" val="11"/>
</p:tagLst>
</file>

<file path=ppt/tags/tag72.xml><?xml version="1.0" encoding="utf-8"?>
<p:tagLst xmlns:a="http://schemas.openxmlformats.org/drawingml/2006/main" xmlns:r="http://schemas.openxmlformats.org/officeDocument/2006/relationships" xmlns:p="http://schemas.openxmlformats.org/presentationml/2006/main">
  <p:tag name="NUM" val="12"/>
</p:tagLst>
</file>

<file path=ppt/tags/tag73.xml><?xml version="1.0" encoding="utf-8"?>
<p:tagLst xmlns:a="http://schemas.openxmlformats.org/drawingml/2006/main" xmlns:r="http://schemas.openxmlformats.org/officeDocument/2006/relationships" xmlns:p="http://schemas.openxmlformats.org/presentationml/2006/main">
  <p:tag name="NUM" val="13"/>
</p:tagLst>
</file>

<file path=ppt/tags/tag74.xml><?xml version="1.0" encoding="utf-8"?>
<p:tagLst xmlns:a="http://schemas.openxmlformats.org/drawingml/2006/main" xmlns:r="http://schemas.openxmlformats.org/officeDocument/2006/relationships" xmlns:p="http://schemas.openxmlformats.org/presentationml/2006/main">
  <p:tag name="NUM" val="14"/>
</p:tagLst>
</file>

<file path=ppt/tags/tag75.xml><?xml version="1.0" encoding="utf-8"?>
<p:tagLst xmlns:a="http://schemas.openxmlformats.org/drawingml/2006/main" xmlns:r="http://schemas.openxmlformats.org/officeDocument/2006/relationships" xmlns:p="http://schemas.openxmlformats.org/presentationml/2006/main">
  <p:tag name="NUM" val="15"/>
</p:tagLst>
</file>

<file path=ppt/tags/tag76.xml><?xml version="1.0" encoding="utf-8"?>
<p:tagLst xmlns:a="http://schemas.openxmlformats.org/drawingml/2006/main" xmlns:r="http://schemas.openxmlformats.org/officeDocument/2006/relationships" xmlns:p="http://schemas.openxmlformats.org/presentationml/2006/main">
  <p:tag name="NUM" val="16"/>
</p:tagLst>
</file>

<file path=ppt/tags/tag77.xml><?xml version="1.0" encoding="utf-8"?>
<p:tagLst xmlns:a="http://schemas.openxmlformats.org/drawingml/2006/main" xmlns:r="http://schemas.openxmlformats.org/officeDocument/2006/relationships" xmlns:p="http://schemas.openxmlformats.org/presentationml/2006/main">
  <p:tag name="NUM" val="17"/>
</p:tagLst>
</file>

<file path=ppt/tags/tag78.xml><?xml version="1.0" encoding="utf-8"?>
<p:tagLst xmlns:a="http://schemas.openxmlformats.org/drawingml/2006/main" xmlns:r="http://schemas.openxmlformats.org/officeDocument/2006/relationships" xmlns:p="http://schemas.openxmlformats.org/presentationml/2006/main">
  <p:tag name="NUM" val="18"/>
</p:tagLst>
</file>

<file path=ppt/tags/tag79.xml><?xml version="1.0" encoding="utf-8"?>
<p:tagLst xmlns:a="http://schemas.openxmlformats.org/drawingml/2006/main" xmlns:r="http://schemas.openxmlformats.org/officeDocument/2006/relationships" xmlns:p="http://schemas.openxmlformats.org/presentationml/2006/main">
  <p:tag name="NUM" val="19"/>
</p:tagLst>
</file>

<file path=ppt/tags/tag80.xml><?xml version="1.0" encoding="utf-8"?>
<p:tagLst xmlns:a="http://schemas.openxmlformats.org/drawingml/2006/main" xmlns:r="http://schemas.openxmlformats.org/officeDocument/2006/relationships" xmlns:p="http://schemas.openxmlformats.org/presentationml/2006/main">
  <p:tag name="NUM" val="1"/>
</p:tagLst>
</file>

<file path=ppt/tags/tag81.xml><?xml version="1.0" encoding="utf-8"?>
<p:tagLst xmlns:a="http://schemas.openxmlformats.org/drawingml/2006/main" xmlns:r="http://schemas.openxmlformats.org/officeDocument/2006/relationships" xmlns:p="http://schemas.openxmlformats.org/presentationml/2006/main">
  <p:tag name="NUM" val="2"/>
</p:tagLst>
</file>

<file path=ppt/tags/tag82.xml><?xml version="1.0" encoding="utf-8"?>
<p:tagLst xmlns:a="http://schemas.openxmlformats.org/drawingml/2006/main" xmlns:r="http://schemas.openxmlformats.org/officeDocument/2006/relationships" xmlns:p="http://schemas.openxmlformats.org/presentationml/2006/main">
  <p:tag name="NUM" val="3"/>
</p:tagLst>
</file>

<file path=ppt/tags/tag83.xml><?xml version="1.0" encoding="utf-8"?>
<p:tagLst xmlns:a="http://schemas.openxmlformats.org/drawingml/2006/main" xmlns:r="http://schemas.openxmlformats.org/officeDocument/2006/relationships" xmlns:p="http://schemas.openxmlformats.org/presentationml/2006/main">
  <p:tag name="NUM" val="4"/>
</p:tagLst>
</file>

<file path=ppt/tags/tag84.xml><?xml version="1.0" encoding="utf-8"?>
<p:tagLst xmlns:a="http://schemas.openxmlformats.org/drawingml/2006/main" xmlns:r="http://schemas.openxmlformats.org/officeDocument/2006/relationships" xmlns:p="http://schemas.openxmlformats.org/presentationml/2006/main">
  <p:tag name="NUM" val="1"/>
</p:tagLst>
</file>

<file path=ppt/tags/tag85.xml><?xml version="1.0" encoding="utf-8"?>
<p:tagLst xmlns:a="http://schemas.openxmlformats.org/drawingml/2006/main" xmlns:r="http://schemas.openxmlformats.org/officeDocument/2006/relationships" xmlns:p="http://schemas.openxmlformats.org/presentationml/2006/main">
  <p:tag name="NUM" val="2"/>
</p:tagLst>
</file>

<file path=ppt/tags/tag86.xml><?xml version="1.0" encoding="utf-8"?>
<p:tagLst xmlns:a="http://schemas.openxmlformats.org/drawingml/2006/main" xmlns:r="http://schemas.openxmlformats.org/officeDocument/2006/relationships" xmlns:p="http://schemas.openxmlformats.org/presentationml/2006/main">
  <p:tag name="NUM" val="3"/>
</p:tagLst>
</file>

<file path=ppt/tags/tag87.xml><?xml version="1.0" encoding="utf-8"?>
<p:tagLst xmlns:a="http://schemas.openxmlformats.org/drawingml/2006/main" xmlns:r="http://schemas.openxmlformats.org/officeDocument/2006/relationships" xmlns:p="http://schemas.openxmlformats.org/presentationml/2006/main">
  <p:tag name="NUM" val="4"/>
</p:tagLst>
</file>

<file path=ppt/tags/tag88.xml><?xml version="1.0" encoding="utf-8"?>
<p:tagLst xmlns:a="http://schemas.openxmlformats.org/drawingml/2006/main" xmlns:r="http://schemas.openxmlformats.org/officeDocument/2006/relationships" xmlns:p="http://schemas.openxmlformats.org/presentationml/2006/main">
  <p:tag name="NUM" val="5"/>
</p:tagLst>
</file>

<file path=ppt/tags/tag89.xml><?xml version="1.0" encoding="utf-8"?>
<p:tagLst xmlns:a="http://schemas.openxmlformats.org/drawingml/2006/main" xmlns:r="http://schemas.openxmlformats.org/officeDocument/2006/relationships" xmlns:p="http://schemas.openxmlformats.org/presentationml/2006/main">
  <p:tag name="NUM" val="6"/>
</p:tagLst>
</file>

<file path=ppt/tags/tag90.xml><?xml version="1.0" encoding="utf-8"?>
<p:tagLst xmlns:a="http://schemas.openxmlformats.org/drawingml/2006/main" xmlns:r="http://schemas.openxmlformats.org/officeDocument/2006/relationships" xmlns:p="http://schemas.openxmlformats.org/presentationml/2006/main">
  <p:tag name="NUM" val="7"/>
</p:tagLst>
</file>

<file path=ppt/tags/tag91.xml><?xml version="1.0" encoding="utf-8"?>
<p:tagLst xmlns:a="http://schemas.openxmlformats.org/drawingml/2006/main" xmlns:r="http://schemas.openxmlformats.org/officeDocument/2006/relationships" xmlns:p="http://schemas.openxmlformats.org/presentationml/2006/main">
  <p:tag name="NUM" val="8"/>
</p:tagLst>
</file>

<file path=ppt/tags/tag92.xml><?xml version="1.0" encoding="utf-8"?>
<p:tagLst xmlns:a="http://schemas.openxmlformats.org/drawingml/2006/main" xmlns:r="http://schemas.openxmlformats.org/officeDocument/2006/relationships" xmlns:p="http://schemas.openxmlformats.org/presentationml/2006/main">
  <p:tag name="NUM" val="9"/>
</p:tagLst>
</file>

<file path=ppt/tags/tag93.xml><?xml version="1.0" encoding="utf-8"?>
<p:tagLst xmlns:a="http://schemas.openxmlformats.org/drawingml/2006/main" xmlns:r="http://schemas.openxmlformats.org/officeDocument/2006/relationships" xmlns:p="http://schemas.openxmlformats.org/presentationml/2006/main">
  <p:tag name="NUM" val="10"/>
</p:tagLst>
</file>

<file path=ppt/tags/tag94.xml><?xml version="1.0" encoding="utf-8"?>
<p:tagLst xmlns:a="http://schemas.openxmlformats.org/drawingml/2006/main" xmlns:r="http://schemas.openxmlformats.org/officeDocument/2006/relationships" xmlns:p="http://schemas.openxmlformats.org/presentationml/2006/main">
  <p:tag name="NUM" val="11"/>
</p:tagLst>
</file>

<file path=ppt/tags/tag95.xml><?xml version="1.0" encoding="utf-8"?>
<p:tagLst xmlns:a="http://schemas.openxmlformats.org/drawingml/2006/main" xmlns:r="http://schemas.openxmlformats.org/officeDocument/2006/relationships" xmlns:p="http://schemas.openxmlformats.org/presentationml/2006/main">
  <p:tag name="NUM" val="12"/>
</p:tagLst>
</file>

<file path=ppt/tags/tag96.xml><?xml version="1.0" encoding="utf-8"?>
<p:tagLst xmlns:a="http://schemas.openxmlformats.org/drawingml/2006/main" xmlns:r="http://schemas.openxmlformats.org/officeDocument/2006/relationships" xmlns:p="http://schemas.openxmlformats.org/presentationml/2006/main">
  <p:tag name="NUM" val="13"/>
</p:tagLst>
</file>

<file path=ppt/tags/tag97.xml><?xml version="1.0" encoding="utf-8"?>
<p:tagLst xmlns:a="http://schemas.openxmlformats.org/drawingml/2006/main" xmlns:r="http://schemas.openxmlformats.org/officeDocument/2006/relationships" xmlns:p="http://schemas.openxmlformats.org/presentationml/2006/main">
  <p:tag name="NUM" val="14"/>
</p:tagLst>
</file>

<file path=ppt/tags/tag98.xml><?xml version="1.0" encoding="utf-8"?>
<p:tagLst xmlns:a="http://schemas.openxmlformats.org/drawingml/2006/main" xmlns:r="http://schemas.openxmlformats.org/officeDocument/2006/relationships" xmlns:p="http://schemas.openxmlformats.org/presentationml/2006/main">
  <p:tag name="NUM" val="15"/>
</p:tagLst>
</file>

<file path=ppt/tags/tag99.xml><?xml version="1.0" encoding="utf-8"?>
<p:tagLst xmlns:a="http://schemas.openxmlformats.org/drawingml/2006/main" xmlns:r="http://schemas.openxmlformats.org/officeDocument/2006/relationships" xmlns:p="http://schemas.openxmlformats.org/presentationml/2006/main">
  <p:tag name="NUM" val="16"/>
</p:tagLst>
</file>

<file path=ppt/tags/tag100.xml><?xml version="1.0" encoding="utf-8"?>
<p:tagLst xmlns:a="http://schemas.openxmlformats.org/drawingml/2006/main" xmlns:r="http://schemas.openxmlformats.org/officeDocument/2006/relationships" xmlns:p="http://schemas.openxmlformats.org/presentationml/2006/main">
  <p:tag name="NUM" val="17"/>
</p:tagLst>
</file>

<file path=ppt/tags/tag101.xml><?xml version="1.0" encoding="utf-8"?>
<p:tagLst xmlns:a="http://schemas.openxmlformats.org/drawingml/2006/main" xmlns:r="http://schemas.openxmlformats.org/officeDocument/2006/relationships" xmlns:p="http://schemas.openxmlformats.org/presentationml/2006/main">
  <p:tag name="NUM" val="18"/>
</p:tagLst>
</file>

<file path=ppt/tags/tag102.xml><?xml version="1.0" encoding="utf-8"?>
<p:tagLst xmlns:a="http://schemas.openxmlformats.org/drawingml/2006/main" xmlns:r="http://schemas.openxmlformats.org/officeDocument/2006/relationships" xmlns:p="http://schemas.openxmlformats.org/presentationml/2006/main">
  <p:tag name="NUM" val="19"/>
</p:tagLst>
</file>

<file path=ppt/tags/tag103.xml><?xml version="1.0" encoding="utf-8"?>
<p:tagLst xmlns:a="http://schemas.openxmlformats.org/drawingml/2006/main" xmlns:r="http://schemas.openxmlformats.org/officeDocument/2006/relationships" xmlns:p="http://schemas.openxmlformats.org/presentationml/2006/main">
  <p:tag name="NUM" val="20"/>
</p:tagLst>
</file>

<file path=ppt/tags/tag104.xml><?xml version="1.0" encoding="utf-8"?>
<p:tagLst xmlns:a="http://schemas.openxmlformats.org/drawingml/2006/main" xmlns:r="http://schemas.openxmlformats.org/officeDocument/2006/relationships" xmlns:p="http://schemas.openxmlformats.org/presentationml/2006/main">
  <p:tag name="NUM" val="21"/>
</p:tagLst>
</file>

<file path=ppt/tags/tag105.xml><?xml version="1.0" encoding="utf-8"?>
<p:tagLst xmlns:a="http://schemas.openxmlformats.org/drawingml/2006/main" xmlns:r="http://schemas.openxmlformats.org/officeDocument/2006/relationships" xmlns:p="http://schemas.openxmlformats.org/presentationml/2006/main">
  <p:tag name="NUM" val="22"/>
</p:tagLst>
</file>

<file path=ppt/tags/tag106.xml><?xml version="1.0" encoding="utf-8"?>
<p:tagLst xmlns:a="http://schemas.openxmlformats.org/drawingml/2006/main" xmlns:r="http://schemas.openxmlformats.org/officeDocument/2006/relationships" xmlns:p="http://schemas.openxmlformats.org/presentationml/2006/main">
  <p:tag name="NUM" val="23"/>
</p:tagLst>
</file>

<file path=ppt/tags/tag107.xml><?xml version="1.0" encoding="utf-8"?>
<p:tagLst xmlns:a="http://schemas.openxmlformats.org/drawingml/2006/main" xmlns:r="http://schemas.openxmlformats.org/officeDocument/2006/relationships" xmlns:p="http://schemas.openxmlformats.org/presentationml/2006/main">
  <p:tag name="NUM" val="24"/>
</p:tagLst>
</file>

<file path=ppt/tags/tag108.xml><?xml version="1.0" encoding="utf-8"?>
<p:tagLst xmlns:a="http://schemas.openxmlformats.org/drawingml/2006/main" xmlns:r="http://schemas.openxmlformats.org/officeDocument/2006/relationships" xmlns:p="http://schemas.openxmlformats.org/presentationml/2006/main">
  <p:tag name="NUM" val="25"/>
</p:tagLst>
</file>

<file path=ppt/tags/tag109.xml><?xml version="1.0" encoding="utf-8"?>
<p:tagLst xmlns:a="http://schemas.openxmlformats.org/drawingml/2006/main" xmlns:r="http://schemas.openxmlformats.org/officeDocument/2006/relationships" xmlns:p="http://schemas.openxmlformats.org/presentationml/2006/main">
  <p:tag name="NUM" val="26"/>
</p:tagLst>
</file>

<file path=ppt/tags/tag110.xml><?xml version="1.0" encoding="utf-8"?>
<p:tagLst xmlns:a="http://schemas.openxmlformats.org/drawingml/2006/main" xmlns:r="http://schemas.openxmlformats.org/officeDocument/2006/relationships" xmlns:p="http://schemas.openxmlformats.org/presentationml/2006/main">
  <p:tag name="NUM" val="27"/>
</p:tagLst>
</file>

<file path=ppt/tags/tag111.xml><?xml version="1.0" encoding="utf-8"?>
<p:tagLst xmlns:a="http://schemas.openxmlformats.org/drawingml/2006/main" xmlns:r="http://schemas.openxmlformats.org/officeDocument/2006/relationships" xmlns:p="http://schemas.openxmlformats.org/presentationml/2006/main">
  <p:tag name="NUM" val="28"/>
</p:tagLst>
</file>

<file path=ppt/tags/tag112.xml><?xml version="1.0" encoding="utf-8"?>
<p:tagLst xmlns:a="http://schemas.openxmlformats.org/drawingml/2006/main" xmlns:r="http://schemas.openxmlformats.org/officeDocument/2006/relationships" xmlns:p="http://schemas.openxmlformats.org/presentationml/2006/main">
  <p:tag name="NUM" val="29"/>
</p:tagLst>
</file>

<file path=ppt/tags/tag113.xml><?xml version="1.0" encoding="utf-8"?>
<p:tagLst xmlns:a="http://schemas.openxmlformats.org/drawingml/2006/main" xmlns:r="http://schemas.openxmlformats.org/officeDocument/2006/relationships" xmlns:p="http://schemas.openxmlformats.org/presentationml/2006/main">
  <p:tag name="NUM" val="30"/>
</p:tagLst>
</file>

<file path=ppt/tags/tag114.xml><?xml version="1.0" encoding="utf-8"?>
<p:tagLst xmlns:a="http://schemas.openxmlformats.org/drawingml/2006/main" xmlns:r="http://schemas.openxmlformats.org/officeDocument/2006/relationships" xmlns:p="http://schemas.openxmlformats.org/presentationml/2006/main">
  <p:tag name="NUM" val="31"/>
</p:tagLst>
</file>

<file path=ppt/tags/tag115.xml><?xml version="1.0" encoding="utf-8"?>
<p:tagLst xmlns:a="http://schemas.openxmlformats.org/drawingml/2006/main" xmlns:r="http://schemas.openxmlformats.org/officeDocument/2006/relationships" xmlns:p="http://schemas.openxmlformats.org/presentationml/2006/main">
  <p:tag name="NUM" val="1"/>
</p:tagLst>
</file>

<file path=ppt/tags/tag116.xml><?xml version="1.0" encoding="utf-8"?>
<p:tagLst xmlns:a="http://schemas.openxmlformats.org/drawingml/2006/main" xmlns:r="http://schemas.openxmlformats.org/officeDocument/2006/relationships" xmlns:p="http://schemas.openxmlformats.org/presentationml/2006/main">
  <p:tag name="NUM" val="2"/>
</p:tagLst>
</file>

<file path=ppt/tags/tag117.xml><?xml version="1.0" encoding="utf-8"?>
<p:tagLst xmlns:a="http://schemas.openxmlformats.org/drawingml/2006/main" xmlns:r="http://schemas.openxmlformats.org/officeDocument/2006/relationships" xmlns:p="http://schemas.openxmlformats.org/presentationml/2006/main">
  <p:tag name="NUM" val="3"/>
</p:tagLst>
</file>

<file path=ppt/tags/tag118.xml><?xml version="1.0" encoding="utf-8"?>
<p:tagLst xmlns:a="http://schemas.openxmlformats.org/drawingml/2006/main" xmlns:r="http://schemas.openxmlformats.org/officeDocument/2006/relationships" xmlns:p="http://schemas.openxmlformats.org/presentationml/2006/main">
  <p:tag name="NUM" val="4"/>
</p:tagLst>
</file>

<file path=ppt/tags/tag119.xml><?xml version="1.0" encoding="utf-8"?>
<p:tagLst xmlns:a="http://schemas.openxmlformats.org/drawingml/2006/main" xmlns:r="http://schemas.openxmlformats.org/officeDocument/2006/relationships" xmlns:p="http://schemas.openxmlformats.org/presentationml/2006/main">
  <p:tag name="NUM" val="5"/>
</p:tagLst>
</file>

<file path=ppt/tags/tag120.xml><?xml version="1.0" encoding="utf-8"?>
<p:tagLst xmlns:a="http://schemas.openxmlformats.org/drawingml/2006/main" xmlns:r="http://schemas.openxmlformats.org/officeDocument/2006/relationships" xmlns:p="http://schemas.openxmlformats.org/presentationml/2006/main">
  <p:tag name="NUM" val="6"/>
</p:tagLst>
</file>

<file path=ppt/tags/tag121.xml><?xml version="1.0" encoding="utf-8"?>
<p:tagLst xmlns:a="http://schemas.openxmlformats.org/drawingml/2006/main" xmlns:r="http://schemas.openxmlformats.org/officeDocument/2006/relationships" xmlns:p="http://schemas.openxmlformats.org/presentationml/2006/main">
  <p:tag name="NUM" val="7"/>
</p:tagLst>
</file>

<file path=ppt/tags/tag122.xml><?xml version="1.0" encoding="utf-8"?>
<p:tagLst xmlns:a="http://schemas.openxmlformats.org/drawingml/2006/main" xmlns:r="http://schemas.openxmlformats.org/officeDocument/2006/relationships" xmlns:p="http://schemas.openxmlformats.org/presentationml/2006/main">
  <p:tag name="NUM" val="8"/>
</p:tagLst>
</file>

<file path=ppt/tags/tag123.xml><?xml version="1.0" encoding="utf-8"?>
<p:tagLst xmlns:a="http://schemas.openxmlformats.org/drawingml/2006/main" xmlns:r="http://schemas.openxmlformats.org/officeDocument/2006/relationships" xmlns:p="http://schemas.openxmlformats.org/presentationml/2006/main">
  <p:tag name="NUM" val="9"/>
</p:tagLst>
</file>

<file path=ppt/tags/tag124.xml><?xml version="1.0" encoding="utf-8"?>
<p:tagLst xmlns:a="http://schemas.openxmlformats.org/drawingml/2006/main" xmlns:r="http://schemas.openxmlformats.org/officeDocument/2006/relationships" xmlns:p="http://schemas.openxmlformats.org/presentationml/2006/main">
  <p:tag name="NUM" val="10"/>
</p:tagLst>
</file>

<file path=ppt/tags/tag125.xml><?xml version="1.0" encoding="utf-8"?>
<p:tagLst xmlns:a="http://schemas.openxmlformats.org/drawingml/2006/main" xmlns:r="http://schemas.openxmlformats.org/officeDocument/2006/relationships" xmlns:p="http://schemas.openxmlformats.org/presentationml/2006/main">
  <p:tag name="NUM" val="11"/>
</p:tagLst>
</file>

<file path=ppt/tags/tag126.xml><?xml version="1.0" encoding="utf-8"?>
<p:tagLst xmlns:a="http://schemas.openxmlformats.org/drawingml/2006/main" xmlns:r="http://schemas.openxmlformats.org/officeDocument/2006/relationships" xmlns:p="http://schemas.openxmlformats.org/presentationml/2006/main">
  <p:tag name="NUM" val="12"/>
</p:tagLst>
</file>

<file path=ppt/tags/tag127.xml><?xml version="1.0" encoding="utf-8"?>
<p:tagLst xmlns:a="http://schemas.openxmlformats.org/drawingml/2006/main" xmlns:r="http://schemas.openxmlformats.org/officeDocument/2006/relationships" xmlns:p="http://schemas.openxmlformats.org/presentationml/2006/main">
  <p:tag name="NUM" val="13"/>
</p:tagLst>
</file>

<file path=ppt/tags/tag128.xml><?xml version="1.0" encoding="utf-8"?>
<p:tagLst xmlns:a="http://schemas.openxmlformats.org/drawingml/2006/main" xmlns:r="http://schemas.openxmlformats.org/officeDocument/2006/relationships" xmlns:p="http://schemas.openxmlformats.org/presentationml/2006/main">
  <p:tag name="NUM" val="14"/>
</p:tagLst>
</file>

<file path=ppt/tags/tag129.xml><?xml version="1.0" encoding="utf-8"?>
<p:tagLst xmlns:a="http://schemas.openxmlformats.org/drawingml/2006/main" xmlns:r="http://schemas.openxmlformats.org/officeDocument/2006/relationships" xmlns:p="http://schemas.openxmlformats.org/presentationml/2006/main">
  <p:tag name="NUM" val="15"/>
</p:tagLst>
</file>

<file path=ppt/tags/tag130.xml><?xml version="1.0" encoding="utf-8"?>
<p:tagLst xmlns:a="http://schemas.openxmlformats.org/drawingml/2006/main" xmlns:r="http://schemas.openxmlformats.org/officeDocument/2006/relationships" xmlns:p="http://schemas.openxmlformats.org/presentationml/2006/main">
  <p:tag name="NUM" val="16"/>
</p:tagLst>
</file>

<file path=ppt/tags/tag131.xml><?xml version="1.0" encoding="utf-8"?>
<p:tagLst xmlns:a="http://schemas.openxmlformats.org/drawingml/2006/main" xmlns:r="http://schemas.openxmlformats.org/officeDocument/2006/relationships" xmlns:p="http://schemas.openxmlformats.org/presentationml/2006/main">
  <p:tag name="NUM" val="17"/>
</p:tagLst>
</file>

<file path=ppt/tags/tag132.xml><?xml version="1.0" encoding="utf-8"?>
<p:tagLst xmlns:a="http://schemas.openxmlformats.org/drawingml/2006/main" xmlns:r="http://schemas.openxmlformats.org/officeDocument/2006/relationships" xmlns:p="http://schemas.openxmlformats.org/presentationml/2006/main">
  <p:tag name="NUM" val="18"/>
</p:tagLst>
</file>

<file path=ppt/tags/tag133.xml><?xml version="1.0" encoding="utf-8"?>
<p:tagLst xmlns:a="http://schemas.openxmlformats.org/drawingml/2006/main" xmlns:r="http://schemas.openxmlformats.org/officeDocument/2006/relationships" xmlns:p="http://schemas.openxmlformats.org/presentationml/2006/main">
  <p:tag name="NUM" val="19"/>
</p:tagLst>
</file>

<file path=ppt/tags/tag134.xml><?xml version="1.0" encoding="utf-8"?>
<p:tagLst xmlns:a="http://schemas.openxmlformats.org/drawingml/2006/main" xmlns:r="http://schemas.openxmlformats.org/officeDocument/2006/relationships" xmlns:p="http://schemas.openxmlformats.org/presentationml/2006/main">
  <p:tag name="NUM" val="20"/>
</p:tagLst>
</file>

<file path=ppt/tags/tag135.xml><?xml version="1.0" encoding="utf-8"?>
<p:tagLst xmlns:a="http://schemas.openxmlformats.org/drawingml/2006/main" xmlns:r="http://schemas.openxmlformats.org/officeDocument/2006/relationships" xmlns:p="http://schemas.openxmlformats.org/presentationml/2006/main">
  <p:tag name="NUM" val="10"/>
</p:tagLst>
</file>

<file path=ppt/tags/tag136.xml><?xml version="1.0" encoding="utf-8"?>
<p:tagLst xmlns:a="http://schemas.openxmlformats.org/drawingml/2006/main" xmlns:r="http://schemas.openxmlformats.org/officeDocument/2006/relationships" xmlns:p="http://schemas.openxmlformats.org/presentationml/2006/main">
  <p:tag name="NUM" val="9"/>
</p:tagLst>
</file>

<file path=ppt/tags/tag137.xml><?xml version="1.0" encoding="utf-8"?>
<p:tagLst xmlns:a="http://schemas.openxmlformats.org/drawingml/2006/main" xmlns:r="http://schemas.openxmlformats.org/officeDocument/2006/relationships" xmlns:p="http://schemas.openxmlformats.org/presentationml/2006/main">
  <p:tag name="NUM" val="10"/>
</p:tagLst>
</file>

<file path=ppt/tags/tag138.xml><?xml version="1.0" encoding="utf-8"?>
<p:tagLst xmlns:a="http://schemas.openxmlformats.org/drawingml/2006/main" xmlns:r="http://schemas.openxmlformats.org/officeDocument/2006/relationships" xmlns:p="http://schemas.openxmlformats.org/presentationml/2006/main">
  <p:tag name="NUM" val="20"/>
</p:tagLst>
</file>

<file path=ppt/tags/tag139.xml><?xml version="1.0" encoding="utf-8"?>
<p:tagLst xmlns:a="http://schemas.openxmlformats.org/drawingml/2006/main" xmlns:r="http://schemas.openxmlformats.org/officeDocument/2006/relationships" xmlns:p="http://schemas.openxmlformats.org/presentationml/2006/main">
  <p:tag name="NUM" val="19"/>
</p:tagLst>
</file>

<file path=ppt/tags/tag140.xml><?xml version="1.0" encoding="utf-8"?>
<p:tagLst xmlns:a="http://schemas.openxmlformats.org/drawingml/2006/main" xmlns:r="http://schemas.openxmlformats.org/officeDocument/2006/relationships" xmlns:p="http://schemas.openxmlformats.org/presentationml/2006/main">
  <p:tag name="NUM" val="1"/>
</p:tagLst>
</file>

<file path=ppt/tags/tag141.xml><?xml version="1.0" encoding="utf-8"?>
<p:tagLst xmlns:a="http://schemas.openxmlformats.org/drawingml/2006/main" xmlns:r="http://schemas.openxmlformats.org/officeDocument/2006/relationships" xmlns:p="http://schemas.openxmlformats.org/presentationml/2006/main">
  <p:tag name="NUM" val="2"/>
</p:tagLst>
</file>

<file path=ppt/tags/tag142.xml><?xml version="1.0" encoding="utf-8"?>
<p:tagLst xmlns:a="http://schemas.openxmlformats.org/drawingml/2006/main" xmlns:r="http://schemas.openxmlformats.org/officeDocument/2006/relationships" xmlns:p="http://schemas.openxmlformats.org/presentationml/2006/main">
  <p:tag name="NUM" val="3"/>
</p:tagLst>
</file>

<file path=ppt/tags/tag143.xml><?xml version="1.0" encoding="utf-8"?>
<p:tagLst xmlns:a="http://schemas.openxmlformats.org/drawingml/2006/main" xmlns:r="http://schemas.openxmlformats.org/officeDocument/2006/relationships" xmlns:p="http://schemas.openxmlformats.org/presentationml/2006/main">
  <p:tag name="NUM" val="4"/>
</p:tagLst>
</file>

<file path=ppt/tags/tag144.xml><?xml version="1.0" encoding="utf-8"?>
<p:tagLst xmlns:a="http://schemas.openxmlformats.org/drawingml/2006/main" xmlns:r="http://schemas.openxmlformats.org/officeDocument/2006/relationships" xmlns:p="http://schemas.openxmlformats.org/presentationml/2006/main">
  <p:tag name="NUM" val="1"/>
</p:tagLst>
</file>

<file path=ppt/tags/tag145.xml><?xml version="1.0" encoding="utf-8"?>
<p:tagLst xmlns:a="http://schemas.openxmlformats.org/drawingml/2006/main" xmlns:r="http://schemas.openxmlformats.org/officeDocument/2006/relationships" xmlns:p="http://schemas.openxmlformats.org/presentationml/2006/main">
  <p:tag name="NUM" val="2"/>
</p:tagLst>
</file>

<file path=ppt/tags/tag146.xml><?xml version="1.0" encoding="utf-8"?>
<p:tagLst xmlns:a="http://schemas.openxmlformats.org/drawingml/2006/main" xmlns:r="http://schemas.openxmlformats.org/officeDocument/2006/relationships" xmlns:p="http://schemas.openxmlformats.org/presentationml/2006/main">
  <p:tag name="NUM" val="3"/>
</p:tagLst>
</file>

<file path=ppt/tags/tag147.xml><?xml version="1.0" encoding="utf-8"?>
<p:tagLst xmlns:a="http://schemas.openxmlformats.org/drawingml/2006/main" xmlns:r="http://schemas.openxmlformats.org/officeDocument/2006/relationships" xmlns:p="http://schemas.openxmlformats.org/presentationml/2006/main">
  <p:tag name="NUM" val="4"/>
</p:tagLst>
</file>

<file path=ppt/tags/tag148.xml><?xml version="1.0" encoding="utf-8"?>
<p:tagLst xmlns:a="http://schemas.openxmlformats.org/drawingml/2006/main" xmlns:r="http://schemas.openxmlformats.org/officeDocument/2006/relationships" xmlns:p="http://schemas.openxmlformats.org/presentationml/2006/main">
  <p:tag name="NUM" val="5"/>
</p:tagLst>
</file>

<file path=ppt/tags/tag149.xml><?xml version="1.0" encoding="utf-8"?>
<p:tagLst xmlns:a="http://schemas.openxmlformats.org/drawingml/2006/main" xmlns:r="http://schemas.openxmlformats.org/officeDocument/2006/relationships" xmlns:p="http://schemas.openxmlformats.org/presentationml/2006/main">
  <p:tag name="NUM" val="6"/>
</p:tagLst>
</file>

<file path=ppt/tags/tag150.xml><?xml version="1.0" encoding="utf-8"?>
<p:tagLst xmlns:a="http://schemas.openxmlformats.org/drawingml/2006/main" xmlns:r="http://schemas.openxmlformats.org/officeDocument/2006/relationships" xmlns:p="http://schemas.openxmlformats.org/presentationml/2006/main">
  <p:tag name="NUM" val="7"/>
</p:tagLst>
</file>

<file path=ppt/tags/tag151.xml><?xml version="1.0" encoding="utf-8"?>
<p:tagLst xmlns:a="http://schemas.openxmlformats.org/drawingml/2006/main" xmlns:r="http://schemas.openxmlformats.org/officeDocument/2006/relationships" xmlns:p="http://schemas.openxmlformats.org/presentationml/2006/main">
  <p:tag name="NUM" val="8"/>
</p:tagLst>
</file>

<file path=ppt/tags/tag152.xml><?xml version="1.0" encoding="utf-8"?>
<p:tagLst xmlns:a="http://schemas.openxmlformats.org/drawingml/2006/main" xmlns:r="http://schemas.openxmlformats.org/officeDocument/2006/relationships" xmlns:p="http://schemas.openxmlformats.org/presentationml/2006/main">
  <p:tag name="NUM" val="9"/>
</p:tagLst>
</file>

<file path=ppt/tags/tag153.xml><?xml version="1.0" encoding="utf-8"?>
<p:tagLst xmlns:a="http://schemas.openxmlformats.org/drawingml/2006/main" xmlns:r="http://schemas.openxmlformats.org/officeDocument/2006/relationships" xmlns:p="http://schemas.openxmlformats.org/presentationml/2006/main">
  <p:tag name="NUM" val="10"/>
</p:tagLst>
</file>

<file path=ppt/tags/tag154.xml><?xml version="1.0" encoding="utf-8"?>
<p:tagLst xmlns:a="http://schemas.openxmlformats.org/drawingml/2006/main" xmlns:r="http://schemas.openxmlformats.org/officeDocument/2006/relationships" xmlns:p="http://schemas.openxmlformats.org/presentationml/2006/main">
  <p:tag name="NUM" val="11"/>
</p:tagLst>
</file>

<file path=ppt/tags/tag155.xml><?xml version="1.0" encoding="utf-8"?>
<p:tagLst xmlns:a="http://schemas.openxmlformats.org/drawingml/2006/main" xmlns:r="http://schemas.openxmlformats.org/officeDocument/2006/relationships" xmlns:p="http://schemas.openxmlformats.org/presentationml/2006/main">
  <p:tag name="NUM" val="12"/>
</p:tagLst>
</file>

<file path=ppt/tags/tag156.xml><?xml version="1.0" encoding="utf-8"?>
<p:tagLst xmlns:a="http://schemas.openxmlformats.org/drawingml/2006/main" xmlns:r="http://schemas.openxmlformats.org/officeDocument/2006/relationships" xmlns:p="http://schemas.openxmlformats.org/presentationml/2006/main">
  <p:tag name="NUM" val="13"/>
</p:tagLst>
</file>

<file path=ppt/tags/tag157.xml><?xml version="1.0" encoding="utf-8"?>
<p:tagLst xmlns:a="http://schemas.openxmlformats.org/drawingml/2006/main" xmlns:r="http://schemas.openxmlformats.org/officeDocument/2006/relationships" xmlns:p="http://schemas.openxmlformats.org/presentationml/2006/main">
  <p:tag name="NUM" val="14"/>
</p:tagLst>
</file>

<file path=ppt/tags/tag158.xml><?xml version="1.0" encoding="utf-8"?>
<p:tagLst xmlns:a="http://schemas.openxmlformats.org/drawingml/2006/main" xmlns:r="http://schemas.openxmlformats.org/officeDocument/2006/relationships" xmlns:p="http://schemas.openxmlformats.org/presentationml/2006/main">
  <p:tag name="NUM" val="15"/>
</p:tagLst>
</file>

<file path=ppt/tags/tag159.xml><?xml version="1.0" encoding="utf-8"?>
<p:tagLst xmlns:a="http://schemas.openxmlformats.org/drawingml/2006/main" xmlns:r="http://schemas.openxmlformats.org/officeDocument/2006/relationships" xmlns:p="http://schemas.openxmlformats.org/presentationml/2006/main">
  <p:tag name="NUM" val="16"/>
</p:tagLst>
</file>

<file path=ppt/tags/tag160.xml><?xml version="1.0" encoding="utf-8"?>
<p:tagLst xmlns:a="http://schemas.openxmlformats.org/drawingml/2006/main" xmlns:r="http://schemas.openxmlformats.org/officeDocument/2006/relationships" xmlns:p="http://schemas.openxmlformats.org/presentationml/2006/main">
  <p:tag name="NUM" val="17"/>
</p:tagLst>
</file>

<file path=ppt/tags/tag161.xml><?xml version="1.0" encoding="utf-8"?>
<p:tagLst xmlns:a="http://schemas.openxmlformats.org/drawingml/2006/main" xmlns:r="http://schemas.openxmlformats.org/officeDocument/2006/relationships" xmlns:p="http://schemas.openxmlformats.org/presentationml/2006/main">
  <p:tag name="NUM" val="18"/>
</p:tagLst>
</file>

<file path=ppt/tags/tag162.xml><?xml version="1.0" encoding="utf-8"?>
<p:tagLst xmlns:a="http://schemas.openxmlformats.org/drawingml/2006/main" xmlns:r="http://schemas.openxmlformats.org/officeDocument/2006/relationships" xmlns:p="http://schemas.openxmlformats.org/presentationml/2006/main">
  <p:tag name="NUM" val="1"/>
</p:tagLst>
</file>

<file path=ppt/tags/tag163.xml><?xml version="1.0" encoding="utf-8"?>
<p:tagLst xmlns:a="http://schemas.openxmlformats.org/drawingml/2006/main" xmlns:r="http://schemas.openxmlformats.org/officeDocument/2006/relationships" xmlns:p="http://schemas.openxmlformats.org/presentationml/2006/main">
  <p:tag name="NUM" val="2"/>
</p:tagLst>
</file>

<file path=ppt/tags/tag164.xml><?xml version="1.0" encoding="utf-8"?>
<p:tagLst xmlns:a="http://schemas.openxmlformats.org/drawingml/2006/main" xmlns:r="http://schemas.openxmlformats.org/officeDocument/2006/relationships" xmlns:p="http://schemas.openxmlformats.org/presentationml/2006/main">
  <p:tag name="NUM" val="3"/>
</p:tagLst>
</file>

<file path=ppt/tags/tag165.xml><?xml version="1.0" encoding="utf-8"?>
<p:tagLst xmlns:a="http://schemas.openxmlformats.org/drawingml/2006/main" xmlns:r="http://schemas.openxmlformats.org/officeDocument/2006/relationships" xmlns:p="http://schemas.openxmlformats.org/presentationml/2006/main">
  <p:tag name="NUM" val="4"/>
</p:tagLst>
</file>

<file path=ppt/tags/tag166.xml><?xml version="1.0" encoding="utf-8"?>
<p:tagLst xmlns:a="http://schemas.openxmlformats.org/drawingml/2006/main" xmlns:r="http://schemas.openxmlformats.org/officeDocument/2006/relationships" xmlns:p="http://schemas.openxmlformats.org/presentationml/2006/main">
  <p:tag name="NUM" val="5"/>
</p:tagLst>
</file>

<file path=ppt/tags/tag167.xml><?xml version="1.0" encoding="utf-8"?>
<p:tagLst xmlns:a="http://schemas.openxmlformats.org/drawingml/2006/main" xmlns:r="http://schemas.openxmlformats.org/officeDocument/2006/relationships" xmlns:p="http://schemas.openxmlformats.org/presentationml/2006/main">
  <p:tag name="NUM" val="6"/>
</p:tagLst>
</file>

<file path=ppt/tags/tag168.xml><?xml version="1.0" encoding="utf-8"?>
<p:tagLst xmlns:a="http://schemas.openxmlformats.org/drawingml/2006/main" xmlns:r="http://schemas.openxmlformats.org/officeDocument/2006/relationships" xmlns:p="http://schemas.openxmlformats.org/presentationml/2006/main">
  <p:tag name="NUM" val="7"/>
</p:tagLst>
</file>

<file path=ppt/tags/tag169.xml><?xml version="1.0" encoding="utf-8"?>
<p:tagLst xmlns:a="http://schemas.openxmlformats.org/drawingml/2006/main" xmlns:r="http://schemas.openxmlformats.org/officeDocument/2006/relationships" xmlns:p="http://schemas.openxmlformats.org/presentationml/2006/main">
  <p:tag name="NUM" val="8"/>
</p:tagLst>
</file>

<file path=ppt/tags/tag170.xml><?xml version="1.0" encoding="utf-8"?>
<p:tagLst xmlns:a="http://schemas.openxmlformats.org/drawingml/2006/main" xmlns:r="http://schemas.openxmlformats.org/officeDocument/2006/relationships" xmlns:p="http://schemas.openxmlformats.org/presentationml/2006/main">
  <p:tag name="NUM" val="9"/>
</p:tagLst>
</file>

<file path=ppt/tags/tag171.xml><?xml version="1.0" encoding="utf-8"?>
<p:tagLst xmlns:a="http://schemas.openxmlformats.org/drawingml/2006/main" xmlns:r="http://schemas.openxmlformats.org/officeDocument/2006/relationships" xmlns:p="http://schemas.openxmlformats.org/presentationml/2006/main">
  <p:tag name="NUM" val="10"/>
</p:tagLst>
</file>

<file path=ppt/tags/tag172.xml><?xml version="1.0" encoding="utf-8"?>
<p:tagLst xmlns:a="http://schemas.openxmlformats.org/drawingml/2006/main" xmlns:r="http://schemas.openxmlformats.org/officeDocument/2006/relationships" xmlns:p="http://schemas.openxmlformats.org/presentationml/2006/main">
  <p:tag name="NUM" val="11"/>
</p:tagLst>
</file>

<file path=ppt/tags/tag173.xml><?xml version="1.0" encoding="utf-8"?>
<p:tagLst xmlns:a="http://schemas.openxmlformats.org/drawingml/2006/main" xmlns:r="http://schemas.openxmlformats.org/officeDocument/2006/relationships" xmlns:p="http://schemas.openxmlformats.org/presentationml/2006/main">
  <p:tag name="NUM" val="12"/>
</p:tagLst>
</file>

<file path=ppt/tags/tag174.xml><?xml version="1.0" encoding="utf-8"?>
<p:tagLst xmlns:a="http://schemas.openxmlformats.org/drawingml/2006/main" xmlns:r="http://schemas.openxmlformats.org/officeDocument/2006/relationships" xmlns:p="http://schemas.openxmlformats.org/presentationml/2006/main">
  <p:tag name="NUM" val="1"/>
</p:tagLst>
</file>

<file path=ppt/tags/tag175.xml><?xml version="1.0" encoding="utf-8"?>
<p:tagLst xmlns:a="http://schemas.openxmlformats.org/drawingml/2006/main" xmlns:r="http://schemas.openxmlformats.org/officeDocument/2006/relationships" xmlns:p="http://schemas.openxmlformats.org/presentationml/2006/main">
  <p:tag name="NUM" val="2"/>
</p:tagLst>
</file>

<file path=ppt/tags/tag176.xml><?xml version="1.0" encoding="utf-8"?>
<p:tagLst xmlns:a="http://schemas.openxmlformats.org/drawingml/2006/main" xmlns:r="http://schemas.openxmlformats.org/officeDocument/2006/relationships" xmlns:p="http://schemas.openxmlformats.org/presentationml/2006/main">
  <p:tag name="NUM" val="3"/>
</p:tagLst>
</file>

<file path=ppt/tags/tag177.xml><?xml version="1.0" encoding="utf-8"?>
<p:tagLst xmlns:a="http://schemas.openxmlformats.org/drawingml/2006/main" xmlns:r="http://schemas.openxmlformats.org/officeDocument/2006/relationships" xmlns:p="http://schemas.openxmlformats.org/presentationml/2006/main">
  <p:tag name="NUM" val="4"/>
</p:tagLst>
</file>

<file path=ppt/tags/tag178.xml><?xml version="1.0" encoding="utf-8"?>
<p:tagLst xmlns:a="http://schemas.openxmlformats.org/drawingml/2006/main" xmlns:r="http://schemas.openxmlformats.org/officeDocument/2006/relationships" xmlns:p="http://schemas.openxmlformats.org/presentationml/2006/main">
  <p:tag name="NUM" val="5"/>
</p:tagLst>
</file>

<file path=ppt/tags/tag179.xml><?xml version="1.0" encoding="utf-8"?>
<p:tagLst xmlns:a="http://schemas.openxmlformats.org/drawingml/2006/main" xmlns:r="http://schemas.openxmlformats.org/officeDocument/2006/relationships" xmlns:p="http://schemas.openxmlformats.org/presentationml/2006/main">
  <p:tag name="NUM" val="6"/>
</p:tagLst>
</file>

<file path=ppt/tags/tag180.xml><?xml version="1.0" encoding="utf-8"?>
<p:tagLst xmlns:a="http://schemas.openxmlformats.org/drawingml/2006/main" xmlns:r="http://schemas.openxmlformats.org/officeDocument/2006/relationships" xmlns:p="http://schemas.openxmlformats.org/presentationml/2006/main">
  <p:tag name="NUM" val="7"/>
</p:tagLst>
</file>

<file path=ppt/tags/tag181.xml><?xml version="1.0" encoding="utf-8"?>
<p:tagLst xmlns:a="http://schemas.openxmlformats.org/drawingml/2006/main" xmlns:r="http://schemas.openxmlformats.org/officeDocument/2006/relationships" xmlns:p="http://schemas.openxmlformats.org/presentationml/2006/main">
  <p:tag name="NUM" val="8"/>
</p:tagLst>
</file>

<file path=ppt/tags/tag182.xml><?xml version="1.0" encoding="utf-8"?>
<p:tagLst xmlns:a="http://schemas.openxmlformats.org/drawingml/2006/main" xmlns:r="http://schemas.openxmlformats.org/officeDocument/2006/relationships" xmlns:p="http://schemas.openxmlformats.org/presentationml/2006/main">
  <p:tag name="NUM" val="9"/>
</p:tagLst>
</file>

<file path=ppt/tags/tag183.xml><?xml version="1.0" encoding="utf-8"?>
<p:tagLst xmlns:a="http://schemas.openxmlformats.org/drawingml/2006/main" xmlns:r="http://schemas.openxmlformats.org/officeDocument/2006/relationships" xmlns:p="http://schemas.openxmlformats.org/presentationml/2006/main">
  <p:tag name="NUM" val="10"/>
</p:tagLst>
</file>

<file path=ppt/tags/tag184.xml><?xml version="1.0" encoding="utf-8"?>
<p:tagLst xmlns:a="http://schemas.openxmlformats.org/drawingml/2006/main" xmlns:r="http://schemas.openxmlformats.org/officeDocument/2006/relationships" xmlns:p="http://schemas.openxmlformats.org/presentationml/2006/main">
  <p:tag name="NUM" val="11"/>
</p:tagLst>
</file>

<file path=ppt/tags/tag185.xml><?xml version="1.0" encoding="utf-8"?>
<p:tagLst xmlns:a="http://schemas.openxmlformats.org/drawingml/2006/main" xmlns:r="http://schemas.openxmlformats.org/officeDocument/2006/relationships" xmlns:p="http://schemas.openxmlformats.org/presentationml/2006/main">
  <p:tag name="NUM" val="12"/>
</p:tagLst>
</file>

<file path=ppt/tags/tag186.xml><?xml version="1.0" encoding="utf-8"?>
<p:tagLst xmlns:a="http://schemas.openxmlformats.org/drawingml/2006/main" xmlns:r="http://schemas.openxmlformats.org/officeDocument/2006/relationships" xmlns:p="http://schemas.openxmlformats.org/presentationml/2006/main">
  <p:tag name="NUM" val="13"/>
</p:tagLst>
</file>

<file path=ppt/tags/tag187.xml><?xml version="1.0" encoding="utf-8"?>
<p:tagLst xmlns:a="http://schemas.openxmlformats.org/drawingml/2006/main" xmlns:r="http://schemas.openxmlformats.org/officeDocument/2006/relationships" xmlns:p="http://schemas.openxmlformats.org/presentationml/2006/main">
  <p:tag name="NUM" val="1"/>
</p:tagLst>
</file>

<file path=ppt/tags/tag188.xml><?xml version="1.0" encoding="utf-8"?>
<p:tagLst xmlns:a="http://schemas.openxmlformats.org/drawingml/2006/main" xmlns:r="http://schemas.openxmlformats.org/officeDocument/2006/relationships" xmlns:p="http://schemas.openxmlformats.org/presentationml/2006/main">
  <p:tag name="NUM" val="2"/>
</p:tagLst>
</file>

<file path=ppt/tags/tag189.xml><?xml version="1.0" encoding="utf-8"?>
<p:tagLst xmlns:a="http://schemas.openxmlformats.org/drawingml/2006/main" xmlns:r="http://schemas.openxmlformats.org/officeDocument/2006/relationships" xmlns:p="http://schemas.openxmlformats.org/presentationml/2006/main">
  <p:tag name="NUM" val="3"/>
</p:tagLst>
</file>

<file path=ppt/tags/tag190.xml><?xml version="1.0" encoding="utf-8"?>
<p:tagLst xmlns:a="http://schemas.openxmlformats.org/drawingml/2006/main" xmlns:r="http://schemas.openxmlformats.org/officeDocument/2006/relationships" xmlns:p="http://schemas.openxmlformats.org/presentationml/2006/main">
  <p:tag name="NUM" val="4"/>
</p:tagLst>
</file>

<file path=ppt/tags/tag191.xml><?xml version="1.0" encoding="utf-8"?>
<p:tagLst xmlns:a="http://schemas.openxmlformats.org/drawingml/2006/main" xmlns:r="http://schemas.openxmlformats.org/officeDocument/2006/relationships" xmlns:p="http://schemas.openxmlformats.org/presentationml/2006/main">
  <p:tag name="NUM" val="5"/>
</p:tagLst>
</file>

<file path=ppt/tags/tag192.xml><?xml version="1.0" encoding="utf-8"?>
<p:tagLst xmlns:a="http://schemas.openxmlformats.org/drawingml/2006/main" xmlns:r="http://schemas.openxmlformats.org/officeDocument/2006/relationships" xmlns:p="http://schemas.openxmlformats.org/presentationml/2006/main">
  <p:tag name="NUM" val="6"/>
</p:tagLst>
</file>

<file path=ppt/tags/tag193.xml><?xml version="1.0" encoding="utf-8"?>
<p:tagLst xmlns:a="http://schemas.openxmlformats.org/drawingml/2006/main" xmlns:r="http://schemas.openxmlformats.org/officeDocument/2006/relationships" xmlns:p="http://schemas.openxmlformats.org/presentationml/2006/main">
  <p:tag name="NUM" val="7"/>
</p:tagLst>
</file>

<file path=ppt/tags/tag194.xml><?xml version="1.0" encoding="utf-8"?>
<p:tagLst xmlns:a="http://schemas.openxmlformats.org/drawingml/2006/main" xmlns:r="http://schemas.openxmlformats.org/officeDocument/2006/relationships" xmlns:p="http://schemas.openxmlformats.org/presentationml/2006/main">
  <p:tag name="NUM" val="8"/>
</p:tagLst>
</file>

<file path=ppt/tags/tag195.xml><?xml version="1.0" encoding="utf-8"?>
<p:tagLst xmlns:a="http://schemas.openxmlformats.org/drawingml/2006/main" xmlns:r="http://schemas.openxmlformats.org/officeDocument/2006/relationships" xmlns:p="http://schemas.openxmlformats.org/presentationml/2006/main">
  <p:tag name="NUM" val="9"/>
</p:tagLst>
</file>

<file path=ppt/tags/tag196.xml><?xml version="1.0" encoding="utf-8"?>
<p:tagLst xmlns:a="http://schemas.openxmlformats.org/drawingml/2006/main" xmlns:r="http://schemas.openxmlformats.org/officeDocument/2006/relationships" xmlns:p="http://schemas.openxmlformats.org/presentationml/2006/main">
  <p:tag name="NUM" val="10"/>
</p:tagLst>
</file>

<file path=ppt/tags/tag197.xml><?xml version="1.0" encoding="utf-8"?>
<p:tagLst xmlns:a="http://schemas.openxmlformats.org/drawingml/2006/main" xmlns:r="http://schemas.openxmlformats.org/officeDocument/2006/relationships" xmlns:p="http://schemas.openxmlformats.org/presentationml/2006/main">
  <p:tag name="NUM" val="11"/>
</p:tagLst>
</file>

<file path=ppt/tags/tag198.xml><?xml version="1.0" encoding="utf-8"?>
<p:tagLst xmlns:a="http://schemas.openxmlformats.org/drawingml/2006/main" xmlns:r="http://schemas.openxmlformats.org/officeDocument/2006/relationships" xmlns:p="http://schemas.openxmlformats.org/presentationml/2006/main">
  <p:tag name="NUM" val="12"/>
</p:tagLst>
</file>

<file path=ppt/tags/tag199.xml><?xml version="1.0" encoding="utf-8"?>
<p:tagLst xmlns:a="http://schemas.openxmlformats.org/drawingml/2006/main" xmlns:r="http://schemas.openxmlformats.org/officeDocument/2006/relationships" xmlns:p="http://schemas.openxmlformats.org/presentationml/2006/main">
  <p:tag name="NUM" val="1"/>
</p:tagLst>
</file>

<file path=ppt/tags/tag200.xml><?xml version="1.0" encoding="utf-8"?>
<p:tagLst xmlns:a="http://schemas.openxmlformats.org/drawingml/2006/main" xmlns:r="http://schemas.openxmlformats.org/officeDocument/2006/relationships" xmlns:p="http://schemas.openxmlformats.org/presentationml/2006/main">
  <p:tag name="NUM" val="2"/>
</p:tagLst>
</file>

<file path=ppt/tags/tag201.xml><?xml version="1.0" encoding="utf-8"?>
<p:tagLst xmlns:a="http://schemas.openxmlformats.org/drawingml/2006/main" xmlns:r="http://schemas.openxmlformats.org/officeDocument/2006/relationships" xmlns:p="http://schemas.openxmlformats.org/presentationml/2006/main">
  <p:tag name="NUM" val="3"/>
</p:tagLst>
</file>

<file path=ppt/tags/tag202.xml><?xml version="1.0" encoding="utf-8"?>
<p:tagLst xmlns:a="http://schemas.openxmlformats.org/drawingml/2006/main" xmlns:r="http://schemas.openxmlformats.org/officeDocument/2006/relationships" xmlns:p="http://schemas.openxmlformats.org/presentationml/2006/main">
  <p:tag name="NUM" val="4"/>
</p:tagLst>
</file>

<file path=ppt/tags/tag203.xml><?xml version="1.0" encoding="utf-8"?>
<p:tagLst xmlns:a="http://schemas.openxmlformats.org/drawingml/2006/main" xmlns:r="http://schemas.openxmlformats.org/officeDocument/2006/relationships" xmlns:p="http://schemas.openxmlformats.org/presentationml/2006/main">
  <p:tag name="NUM" val="5"/>
</p:tagLst>
</file>

<file path=ppt/tags/tag204.xml><?xml version="1.0" encoding="utf-8"?>
<p:tagLst xmlns:a="http://schemas.openxmlformats.org/drawingml/2006/main" xmlns:r="http://schemas.openxmlformats.org/officeDocument/2006/relationships" xmlns:p="http://schemas.openxmlformats.org/presentationml/2006/main">
  <p:tag name="NUM" val="6"/>
</p:tagLst>
</file>

<file path=ppt/tags/tag205.xml><?xml version="1.0" encoding="utf-8"?>
<p:tagLst xmlns:a="http://schemas.openxmlformats.org/drawingml/2006/main" xmlns:r="http://schemas.openxmlformats.org/officeDocument/2006/relationships" xmlns:p="http://schemas.openxmlformats.org/presentationml/2006/main">
  <p:tag name="NUM" val="7"/>
</p:tagLst>
</file>

<file path=ppt/tags/tag206.xml><?xml version="1.0" encoding="utf-8"?>
<p:tagLst xmlns:a="http://schemas.openxmlformats.org/drawingml/2006/main" xmlns:r="http://schemas.openxmlformats.org/officeDocument/2006/relationships" xmlns:p="http://schemas.openxmlformats.org/presentationml/2006/main">
  <p:tag name="NUM" val="8"/>
</p:tagLst>
</file>

<file path=ppt/tags/tag207.xml><?xml version="1.0" encoding="utf-8"?>
<p:tagLst xmlns:a="http://schemas.openxmlformats.org/drawingml/2006/main" xmlns:r="http://schemas.openxmlformats.org/officeDocument/2006/relationships" xmlns:p="http://schemas.openxmlformats.org/presentationml/2006/main">
  <p:tag name="NUM" val="9"/>
</p:tagLst>
</file>

<file path=ppt/tags/tag208.xml><?xml version="1.0" encoding="utf-8"?>
<p:tagLst xmlns:a="http://schemas.openxmlformats.org/drawingml/2006/main" xmlns:r="http://schemas.openxmlformats.org/officeDocument/2006/relationships" xmlns:p="http://schemas.openxmlformats.org/presentationml/2006/main">
  <p:tag name="NUM" val="10"/>
</p:tagLst>
</file>

<file path=ppt/tags/tag209.xml><?xml version="1.0" encoding="utf-8"?>
<p:tagLst xmlns:a="http://schemas.openxmlformats.org/drawingml/2006/main" xmlns:r="http://schemas.openxmlformats.org/officeDocument/2006/relationships" xmlns:p="http://schemas.openxmlformats.org/presentationml/2006/main">
  <p:tag name="NUM" val="11"/>
</p:tagLst>
</file>

<file path=ppt/tags/tag210.xml><?xml version="1.0" encoding="utf-8"?>
<p:tagLst xmlns:a="http://schemas.openxmlformats.org/drawingml/2006/main" xmlns:r="http://schemas.openxmlformats.org/officeDocument/2006/relationships" xmlns:p="http://schemas.openxmlformats.org/presentationml/2006/main">
  <p:tag name="NUM" val="12"/>
</p:tagLst>
</file>

<file path=ppt/tags/tag211.xml><?xml version="1.0" encoding="utf-8"?>
<p:tagLst xmlns:a="http://schemas.openxmlformats.org/drawingml/2006/main" xmlns:r="http://schemas.openxmlformats.org/officeDocument/2006/relationships" xmlns:p="http://schemas.openxmlformats.org/presentationml/2006/main">
  <p:tag name="NUM" val="13"/>
</p:tagLst>
</file>

<file path=ppt/tags/tag212.xml><?xml version="1.0" encoding="utf-8"?>
<p:tagLst xmlns:a="http://schemas.openxmlformats.org/drawingml/2006/main" xmlns:r="http://schemas.openxmlformats.org/officeDocument/2006/relationships" xmlns:p="http://schemas.openxmlformats.org/presentationml/2006/main">
  <p:tag name="NUM" val="1"/>
</p:tagLst>
</file>

<file path=ppt/tags/tag213.xml><?xml version="1.0" encoding="utf-8"?>
<p:tagLst xmlns:a="http://schemas.openxmlformats.org/drawingml/2006/main" xmlns:r="http://schemas.openxmlformats.org/officeDocument/2006/relationships" xmlns:p="http://schemas.openxmlformats.org/presentationml/2006/main">
  <p:tag name="NUM" val="2"/>
</p:tagLst>
</file>

<file path=ppt/tags/tag214.xml><?xml version="1.0" encoding="utf-8"?>
<p:tagLst xmlns:a="http://schemas.openxmlformats.org/drawingml/2006/main" xmlns:r="http://schemas.openxmlformats.org/officeDocument/2006/relationships" xmlns:p="http://schemas.openxmlformats.org/presentationml/2006/main">
  <p:tag name="NUM" val="3"/>
</p:tagLst>
</file>

<file path=ppt/tags/tag215.xml><?xml version="1.0" encoding="utf-8"?>
<p:tagLst xmlns:a="http://schemas.openxmlformats.org/drawingml/2006/main" xmlns:r="http://schemas.openxmlformats.org/officeDocument/2006/relationships" xmlns:p="http://schemas.openxmlformats.org/presentationml/2006/main">
  <p:tag name="NUM" val="4"/>
</p:tagLst>
</file>

<file path=ppt/tags/tag216.xml><?xml version="1.0" encoding="utf-8"?>
<p:tagLst xmlns:a="http://schemas.openxmlformats.org/drawingml/2006/main" xmlns:r="http://schemas.openxmlformats.org/officeDocument/2006/relationships" xmlns:p="http://schemas.openxmlformats.org/presentationml/2006/main">
  <p:tag name="NUM" val="5"/>
</p:tagLst>
</file>

<file path=ppt/tags/tag217.xml><?xml version="1.0" encoding="utf-8"?>
<p:tagLst xmlns:a="http://schemas.openxmlformats.org/drawingml/2006/main" xmlns:r="http://schemas.openxmlformats.org/officeDocument/2006/relationships" xmlns:p="http://schemas.openxmlformats.org/presentationml/2006/main">
  <p:tag name="NUM" val="6"/>
</p:tagLst>
</file>

<file path=ppt/tags/tag218.xml><?xml version="1.0" encoding="utf-8"?>
<p:tagLst xmlns:a="http://schemas.openxmlformats.org/drawingml/2006/main" xmlns:r="http://schemas.openxmlformats.org/officeDocument/2006/relationships" xmlns:p="http://schemas.openxmlformats.org/presentationml/2006/main">
  <p:tag name="NUM" val="7"/>
</p:tagLst>
</file>

<file path=ppt/tags/tag219.xml><?xml version="1.0" encoding="utf-8"?>
<p:tagLst xmlns:a="http://schemas.openxmlformats.org/drawingml/2006/main" xmlns:r="http://schemas.openxmlformats.org/officeDocument/2006/relationships" xmlns:p="http://schemas.openxmlformats.org/presentationml/2006/main">
  <p:tag name="NUM" val="8"/>
</p:tagLst>
</file>

<file path=ppt/tags/tag220.xml><?xml version="1.0" encoding="utf-8"?>
<p:tagLst xmlns:a="http://schemas.openxmlformats.org/drawingml/2006/main" xmlns:r="http://schemas.openxmlformats.org/officeDocument/2006/relationships" xmlns:p="http://schemas.openxmlformats.org/presentationml/2006/main">
  <p:tag name="NUM" val="9"/>
</p:tagLst>
</file>

<file path=ppt/tags/tag221.xml><?xml version="1.0" encoding="utf-8"?>
<p:tagLst xmlns:a="http://schemas.openxmlformats.org/drawingml/2006/main" xmlns:r="http://schemas.openxmlformats.org/officeDocument/2006/relationships" xmlns:p="http://schemas.openxmlformats.org/presentationml/2006/main">
  <p:tag name="NUM" val="10"/>
</p:tagLst>
</file>

<file path=ppt/tags/tag222.xml><?xml version="1.0" encoding="utf-8"?>
<p:tagLst xmlns:a="http://schemas.openxmlformats.org/drawingml/2006/main" xmlns:r="http://schemas.openxmlformats.org/officeDocument/2006/relationships" xmlns:p="http://schemas.openxmlformats.org/presentationml/2006/main">
  <p:tag name="NUM" val="11"/>
</p:tagLst>
</file>

<file path=ppt/tags/tag223.xml><?xml version="1.0" encoding="utf-8"?>
<p:tagLst xmlns:a="http://schemas.openxmlformats.org/drawingml/2006/main" xmlns:r="http://schemas.openxmlformats.org/officeDocument/2006/relationships" xmlns:p="http://schemas.openxmlformats.org/presentationml/2006/main">
  <p:tag name="NUM" val="12"/>
</p:tagLst>
</file>

<file path=ppt/tags/tag224.xml><?xml version="1.0" encoding="utf-8"?>
<p:tagLst xmlns:a="http://schemas.openxmlformats.org/drawingml/2006/main" xmlns:r="http://schemas.openxmlformats.org/officeDocument/2006/relationships" xmlns:p="http://schemas.openxmlformats.org/presentationml/2006/main">
  <p:tag name="NUM" val="1"/>
</p:tagLst>
</file>

<file path=ppt/tags/tag225.xml><?xml version="1.0" encoding="utf-8"?>
<p:tagLst xmlns:a="http://schemas.openxmlformats.org/drawingml/2006/main" xmlns:r="http://schemas.openxmlformats.org/officeDocument/2006/relationships" xmlns:p="http://schemas.openxmlformats.org/presentationml/2006/main">
  <p:tag name="NUM" val="2"/>
</p:tagLst>
</file>

<file path=ppt/tags/tag226.xml><?xml version="1.0" encoding="utf-8"?>
<p:tagLst xmlns:a="http://schemas.openxmlformats.org/drawingml/2006/main" xmlns:r="http://schemas.openxmlformats.org/officeDocument/2006/relationships" xmlns:p="http://schemas.openxmlformats.org/presentationml/2006/main">
  <p:tag name="NUM" val="3"/>
</p:tagLst>
</file>

<file path=ppt/tags/tag227.xml><?xml version="1.0" encoding="utf-8"?>
<p:tagLst xmlns:a="http://schemas.openxmlformats.org/drawingml/2006/main" xmlns:r="http://schemas.openxmlformats.org/officeDocument/2006/relationships" xmlns:p="http://schemas.openxmlformats.org/presentationml/2006/main">
  <p:tag name="NUM" val="4"/>
</p:tagLst>
</file>

<file path=ppt/tags/tag228.xml><?xml version="1.0" encoding="utf-8"?>
<p:tagLst xmlns:a="http://schemas.openxmlformats.org/drawingml/2006/main" xmlns:r="http://schemas.openxmlformats.org/officeDocument/2006/relationships" xmlns:p="http://schemas.openxmlformats.org/presentationml/2006/main">
  <p:tag name="NUM" val="5"/>
</p:tagLst>
</file>

<file path=ppt/tags/tag229.xml><?xml version="1.0" encoding="utf-8"?>
<p:tagLst xmlns:a="http://schemas.openxmlformats.org/drawingml/2006/main" xmlns:r="http://schemas.openxmlformats.org/officeDocument/2006/relationships" xmlns:p="http://schemas.openxmlformats.org/presentationml/2006/main">
  <p:tag name="NUM" val="6"/>
</p:tagLst>
</file>

<file path=ppt/tags/tag230.xml><?xml version="1.0" encoding="utf-8"?>
<p:tagLst xmlns:a="http://schemas.openxmlformats.org/drawingml/2006/main" xmlns:r="http://schemas.openxmlformats.org/officeDocument/2006/relationships" xmlns:p="http://schemas.openxmlformats.org/presentationml/2006/main">
  <p:tag name="NUM" val="7"/>
</p:tagLst>
</file>

<file path=ppt/tags/tag231.xml><?xml version="1.0" encoding="utf-8"?>
<p:tagLst xmlns:a="http://schemas.openxmlformats.org/drawingml/2006/main" xmlns:r="http://schemas.openxmlformats.org/officeDocument/2006/relationships" xmlns:p="http://schemas.openxmlformats.org/presentationml/2006/main">
  <p:tag name="NUM" val="8"/>
</p:tagLst>
</file>

<file path=ppt/tags/tag232.xml><?xml version="1.0" encoding="utf-8"?>
<p:tagLst xmlns:a="http://schemas.openxmlformats.org/drawingml/2006/main" xmlns:r="http://schemas.openxmlformats.org/officeDocument/2006/relationships" xmlns:p="http://schemas.openxmlformats.org/presentationml/2006/main">
  <p:tag name="NUM" val="9"/>
</p:tagLst>
</file>

<file path=ppt/tags/tag233.xml><?xml version="1.0" encoding="utf-8"?>
<p:tagLst xmlns:a="http://schemas.openxmlformats.org/drawingml/2006/main" xmlns:r="http://schemas.openxmlformats.org/officeDocument/2006/relationships" xmlns:p="http://schemas.openxmlformats.org/presentationml/2006/main">
  <p:tag name="NUM" val="10"/>
</p:tagLst>
</file>

<file path=ppt/tags/tag234.xml><?xml version="1.0" encoding="utf-8"?>
<p:tagLst xmlns:a="http://schemas.openxmlformats.org/drawingml/2006/main" xmlns:r="http://schemas.openxmlformats.org/officeDocument/2006/relationships" xmlns:p="http://schemas.openxmlformats.org/presentationml/2006/main">
  <p:tag name="NUM" val="11"/>
</p:tagLst>
</file>

<file path=ppt/tags/tag235.xml><?xml version="1.0" encoding="utf-8"?>
<p:tagLst xmlns:a="http://schemas.openxmlformats.org/drawingml/2006/main" xmlns:r="http://schemas.openxmlformats.org/officeDocument/2006/relationships" xmlns:p="http://schemas.openxmlformats.org/presentationml/2006/main">
  <p:tag name="NUM" val="12"/>
</p:tagLst>
</file>

<file path=ppt/tags/tag236.xml><?xml version="1.0" encoding="utf-8"?>
<p:tagLst xmlns:a="http://schemas.openxmlformats.org/drawingml/2006/main" xmlns:r="http://schemas.openxmlformats.org/officeDocument/2006/relationships" xmlns:p="http://schemas.openxmlformats.org/presentationml/2006/main">
  <p:tag name="NUM" val="13"/>
</p:tagLst>
</file>

<file path=ppt/tags/tag237.xml><?xml version="1.0" encoding="utf-8"?>
<p:tagLst xmlns:a="http://schemas.openxmlformats.org/drawingml/2006/main" xmlns:r="http://schemas.openxmlformats.org/officeDocument/2006/relationships" xmlns:p="http://schemas.openxmlformats.org/presentationml/2006/main">
  <p:tag name="NUM" val="14"/>
</p:tagLst>
</file>

<file path=ppt/tags/tag238.xml><?xml version="1.0" encoding="utf-8"?>
<p:tagLst xmlns:a="http://schemas.openxmlformats.org/drawingml/2006/main" xmlns:r="http://schemas.openxmlformats.org/officeDocument/2006/relationships" xmlns:p="http://schemas.openxmlformats.org/presentationml/2006/main">
  <p:tag name="NUM" val="1"/>
</p:tagLst>
</file>

<file path=ppt/tags/tag239.xml><?xml version="1.0" encoding="utf-8"?>
<p:tagLst xmlns:a="http://schemas.openxmlformats.org/drawingml/2006/main" xmlns:r="http://schemas.openxmlformats.org/officeDocument/2006/relationships" xmlns:p="http://schemas.openxmlformats.org/presentationml/2006/main">
  <p:tag name="NUM" val="2"/>
</p:tagLst>
</file>

<file path=ppt/tags/tag240.xml><?xml version="1.0" encoding="utf-8"?>
<p:tagLst xmlns:a="http://schemas.openxmlformats.org/drawingml/2006/main" xmlns:r="http://schemas.openxmlformats.org/officeDocument/2006/relationships" xmlns:p="http://schemas.openxmlformats.org/presentationml/2006/main">
  <p:tag name="NUM" val="3"/>
</p:tagLst>
</file>

<file path=ppt/tags/tag241.xml><?xml version="1.0" encoding="utf-8"?>
<p:tagLst xmlns:a="http://schemas.openxmlformats.org/drawingml/2006/main" xmlns:r="http://schemas.openxmlformats.org/officeDocument/2006/relationships" xmlns:p="http://schemas.openxmlformats.org/presentationml/2006/main">
  <p:tag name="NUM" val="4"/>
</p:tagLst>
</file>

<file path=ppt/tags/tag242.xml><?xml version="1.0" encoding="utf-8"?>
<p:tagLst xmlns:a="http://schemas.openxmlformats.org/drawingml/2006/main" xmlns:r="http://schemas.openxmlformats.org/officeDocument/2006/relationships" xmlns:p="http://schemas.openxmlformats.org/presentationml/2006/main">
  <p:tag name="NUM" val="5"/>
</p:tagLst>
</file>

<file path=ppt/tags/tag243.xml><?xml version="1.0" encoding="utf-8"?>
<p:tagLst xmlns:a="http://schemas.openxmlformats.org/drawingml/2006/main" xmlns:r="http://schemas.openxmlformats.org/officeDocument/2006/relationships" xmlns:p="http://schemas.openxmlformats.org/presentationml/2006/main">
  <p:tag name="NUM" val="6"/>
</p:tagLst>
</file>

<file path=ppt/tags/tag244.xml><?xml version="1.0" encoding="utf-8"?>
<p:tagLst xmlns:a="http://schemas.openxmlformats.org/drawingml/2006/main" xmlns:r="http://schemas.openxmlformats.org/officeDocument/2006/relationships" xmlns:p="http://schemas.openxmlformats.org/presentationml/2006/main">
  <p:tag name="NUM" val="7"/>
</p:tagLst>
</file>

<file path=ppt/tags/tag245.xml><?xml version="1.0" encoding="utf-8"?>
<p:tagLst xmlns:a="http://schemas.openxmlformats.org/drawingml/2006/main" xmlns:r="http://schemas.openxmlformats.org/officeDocument/2006/relationships" xmlns:p="http://schemas.openxmlformats.org/presentationml/2006/main">
  <p:tag name="NUM" val="8"/>
</p:tagLst>
</file>

<file path=ppt/tags/tag246.xml><?xml version="1.0" encoding="utf-8"?>
<p:tagLst xmlns:a="http://schemas.openxmlformats.org/drawingml/2006/main" xmlns:r="http://schemas.openxmlformats.org/officeDocument/2006/relationships" xmlns:p="http://schemas.openxmlformats.org/presentationml/2006/main">
  <p:tag name="NUM" val="9"/>
</p:tagLst>
</file>

<file path=ppt/tags/tag247.xml><?xml version="1.0" encoding="utf-8"?>
<p:tagLst xmlns:a="http://schemas.openxmlformats.org/drawingml/2006/main" xmlns:r="http://schemas.openxmlformats.org/officeDocument/2006/relationships" xmlns:p="http://schemas.openxmlformats.org/presentationml/2006/main">
  <p:tag name="NUM" val="10"/>
</p:tagLst>
</file>

<file path=ppt/tags/tag248.xml><?xml version="1.0" encoding="utf-8"?>
<p:tagLst xmlns:a="http://schemas.openxmlformats.org/drawingml/2006/main" xmlns:r="http://schemas.openxmlformats.org/officeDocument/2006/relationships" xmlns:p="http://schemas.openxmlformats.org/presentationml/2006/main">
  <p:tag name="NUM" val="11"/>
</p:tagLst>
</file>

<file path=ppt/tags/tag249.xml><?xml version="1.0" encoding="utf-8"?>
<p:tagLst xmlns:a="http://schemas.openxmlformats.org/drawingml/2006/main" xmlns:r="http://schemas.openxmlformats.org/officeDocument/2006/relationships" xmlns:p="http://schemas.openxmlformats.org/presentationml/2006/main">
  <p:tag name="NUM" val="12"/>
</p:tagLst>
</file>

<file path=ppt/tags/tag250.xml><?xml version="1.0" encoding="utf-8"?>
<p:tagLst xmlns:a="http://schemas.openxmlformats.org/drawingml/2006/main" xmlns:r="http://schemas.openxmlformats.org/officeDocument/2006/relationships" xmlns:p="http://schemas.openxmlformats.org/presentationml/2006/main">
  <p:tag name="NUM" val="1"/>
</p:tagLst>
</file>

<file path=ppt/tags/tag251.xml><?xml version="1.0" encoding="utf-8"?>
<p:tagLst xmlns:a="http://schemas.openxmlformats.org/drawingml/2006/main" xmlns:r="http://schemas.openxmlformats.org/officeDocument/2006/relationships" xmlns:p="http://schemas.openxmlformats.org/presentationml/2006/main">
  <p:tag name="NUM" val="2"/>
</p:tagLst>
</file>

<file path=ppt/tags/tag252.xml><?xml version="1.0" encoding="utf-8"?>
<p:tagLst xmlns:a="http://schemas.openxmlformats.org/drawingml/2006/main" xmlns:r="http://schemas.openxmlformats.org/officeDocument/2006/relationships" xmlns:p="http://schemas.openxmlformats.org/presentationml/2006/main">
  <p:tag name="NUM" val="3"/>
</p:tagLst>
</file>

<file path=ppt/tags/tag253.xml><?xml version="1.0" encoding="utf-8"?>
<p:tagLst xmlns:a="http://schemas.openxmlformats.org/drawingml/2006/main" xmlns:r="http://schemas.openxmlformats.org/officeDocument/2006/relationships" xmlns:p="http://schemas.openxmlformats.org/presentationml/2006/main">
  <p:tag name="NUM" val="4"/>
</p:tagLst>
</file>

<file path=ppt/tags/tag254.xml><?xml version="1.0" encoding="utf-8"?>
<p:tagLst xmlns:a="http://schemas.openxmlformats.org/drawingml/2006/main" xmlns:r="http://schemas.openxmlformats.org/officeDocument/2006/relationships" xmlns:p="http://schemas.openxmlformats.org/presentationml/2006/main">
  <p:tag name="NUM" val="5"/>
</p:tagLst>
</file>

<file path=ppt/tags/tag255.xml><?xml version="1.0" encoding="utf-8"?>
<p:tagLst xmlns:a="http://schemas.openxmlformats.org/drawingml/2006/main" xmlns:r="http://schemas.openxmlformats.org/officeDocument/2006/relationships" xmlns:p="http://schemas.openxmlformats.org/presentationml/2006/main">
  <p:tag name="NUM" val="6"/>
</p:tagLst>
</file>

<file path=ppt/tags/tag256.xml><?xml version="1.0" encoding="utf-8"?>
<p:tagLst xmlns:a="http://schemas.openxmlformats.org/drawingml/2006/main" xmlns:r="http://schemas.openxmlformats.org/officeDocument/2006/relationships" xmlns:p="http://schemas.openxmlformats.org/presentationml/2006/main">
  <p:tag name="NUM" val="7"/>
</p:tagLst>
</file>

<file path=ppt/tags/tag257.xml><?xml version="1.0" encoding="utf-8"?>
<p:tagLst xmlns:a="http://schemas.openxmlformats.org/drawingml/2006/main" xmlns:r="http://schemas.openxmlformats.org/officeDocument/2006/relationships" xmlns:p="http://schemas.openxmlformats.org/presentationml/2006/main">
  <p:tag name="NUM" val="8"/>
</p:tagLst>
</file>

<file path=ppt/tags/tag258.xml><?xml version="1.0" encoding="utf-8"?>
<p:tagLst xmlns:a="http://schemas.openxmlformats.org/drawingml/2006/main" xmlns:r="http://schemas.openxmlformats.org/officeDocument/2006/relationships" xmlns:p="http://schemas.openxmlformats.org/presentationml/2006/main">
  <p:tag name="NUM" val="9"/>
</p:tagLst>
</file>

<file path=ppt/tags/tag259.xml><?xml version="1.0" encoding="utf-8"?>
<p:tagLst xmlns:a="http://schemas.openxmlformats.org/drawingml/2006/main" xmlns:r="http://schemas.openxmlformats.org/officeDocument/2006/relationships" xmlns:p="http://schemas.openxmlformats.org/presentationml/2006/main">
  <p:tag name="NUM" val="10"/>
</p:tagLst>
</file>

<file path=ppt/tags/tag260.xml><?xml version="1.0" encoding="utf-8"?>
<p:tagLst xmlns:a="http://schemas.openxmlformats.org/drawingml/2006/main" xmlns:r="http://schemas.openxmlformats.org/officeDocument/2006/relationships" xmlns:p="http://schemas.openxmlformats.org/presentationml/2006/main">
  <p:tag name="NUM" val="11"/>
</p:tagLst>
</file>

<file path=ppt/tags/tag261.xml><?xml version="1.0" encoding="utf-8"?>
<p:tagLst xmlns:a="http://schemas.openxmlformats.org/drawingml/2006/main" xmlns:r="http://schemas.openxmlformats.org/officeDocument/2006/relationships" xmlns:p="http://schemas.openxmlformats.org/presentationml/2006/main">
  <p:tag name="NUM" val="12"/>
</p:tagLst>
</file>

<file path=ppt/tags/tag262.xml><?xml version="1.0" encoding="utf-8"?>
<p:tagLst xmlns:a="http://schemas.openxmlformats.org/drawingml/2006/main" xmlns:r="http://schemas.openxmlformats.org/officeDocument/2006/relationships" xmlns:p="http://schemas.openxmlformats.org/presentationml/2006/main">
  <p:tag name="NUM" val="13"/>
</p:tagLst>
</file>

<file path=ppt/tags/tag263.xml><?xml version="1.0" encoding="utf-8"?>
<p:tagLst xmlns:a="http://schemas.openxmlformats.org/drawingml/2006/main" xmlns:r="http://schemas.openxmlformats.org/officeDocument/2006/relationships" xmlns:p="http://schemas.openxmlformats.org/presentationml/2006/main">
  <p:tag name="NUM" val="1"/>
</p:tagLst>
</file>

<file path=ppt/tags/tag264.xml><?xml version="1.0" encoding="utf-8"?>
<p:tagLst xmlns:a="http://schemas.openxmlformats.org/drawingml/2006/main" xmlns:r="http://schemas.openxmlformats.org/officeDocument/2006/relationships" xmlns:p="http://schemas.openxmlformats.org/presentationml/2006/main">
  <p:tag name="NUM" val="2"/>
</p:tagLst>
</file>

<file path=ppt/tags/tag265.xml><?xml version="1.0" encoding="utf-8"?>
<p:tagLst xmlns:a="http://schemas.openxmlformats.org/drawingml/2006/main" xmlns:r="http://schemas.openxmlformats.org/officeDocument/2006/relationships" xmlns:p="http://schemas.openxmlformats.org/presentationml/2006/main">
  <p:tag name="NUM" val="3"/>
</p:tagLst>
</file>

<file path=ppt/tags/tag266.xml><?xml version="1.0" encoding="utf-8"?>
<p:tagLst xmlns:a="http://schemas.openxmlformats.org/drawingml/2006/main" xmlns:r="http://schemas.openxmlformats.org/officeDocument/2006/relationships" xmlns:p="http://schemas.openxmlformats.org/presentationml/2006/main">
  <p:tag name="NUM" val="4"/>
</p:tagLst>
</file>

<file path=ppt/tags/tag267.xml><?xml version="1.0" encoding="utf-8"?>
<p:tagLst xmlns:a="http://schemas.openxmlformats.org/drawingml/2006/main" xmlns:r="http://schemas.openxmlformats.org/officeDocument/2006/relationships" xmlns:p="http://schemas.openxmlformats.org/presentationml/2006/main">
  <p:tag name="NUM" val="5"/>
</p:tagLst>
</file>

<file path=ppt/tags/tag268.xml><?xml version="1.0" encoding="utf-8"?>
<p:tagLst xmlns:a="http://schemas.openxmlformats.org/drawingml/2006/main" xmlns:r="http://schemas.openxmlformats.org/officeDocument/2006/relationships" xmlns:p="http://schemas.openxmlformats.org/presentationml/2006/main">
  <p:tag name="NUM" val="6"/>
</p:tagLst>
</file>

<file path=ppt/tags/tag269.xml><?xml version="1.0" encoding="utf-8"?>
<p:tagLst xmlns:a="http://schemas.openxmlformats.org/drawingml/2006/main" xmlns:r="http://schemas.openxmlformats.org/officeDocument/2006/relationships" xmlns:p="http://schemas.openxmlformats.org/presentationml/2006/main">
  <p:tag name="NUM" val="7"/>
</p:tagLst>
</file>

<file path=ppt/tags/tag270.xml><?xml version="1.0" encoding="utf-8"?>
<p:tagLst xmlns:a="http://schemas.openxmlformats.org/drawingml/2006/main" xmlns:r="http://schemas.openxmlformats.org/officeDocument/2006/relationships" xmlns:p="http://schemas.openxmlformats.org/presentationml/2006/main">
  <p:tag name="NUM" val="8"/>
</p:tagLst>
</file>

<file path=ppt/tags/tag271.xml><?xml version="1.0" encoding="utf-8"?>
<p:tagLst xmlns:a="http://schemas.openxmlformats.org/drawingml/2006/main" xmlns:r="http://schemas.openxmlformats.org/officeDocument/2006/relationships" xmlns:p="http://schemas.openxmlformats.org/presentationml/2006/main">
  <p:tag name="NUM" val="9"/>
</p:tagLst>
</file>

<file path=ppt/tags/tag272.xml><?xml version="1.0" encoding="utf-8"?>
<p:tagLst xmlns:a="http://schemas.openxmlformats.org/drawingml/2006/main" xmlns:r="http://schemas.openxmlformats.org/officeDocument/2006/relationships" xmlns:p="http://schemas.openxmlformats.org/presentationml/2006/main">
  <p:tag name="NUM" val="10"/>
</p:tagLst>
</file>

<file path=ppt/tags/tag273.xml><?xml version="1.0" encoding="utf-8"?>
<p:tagLst xmlns:a="http://schemas.openxmlformats.org/drawingml/2006/main" xmlns:r="http://schemas.openxmlformats.org/officeDocument/2006/relationships" xmlns:p="http://schemas.openxmlformats.org/presentationml/2006/main">
  <p:tag name="NUM" val="11"/>
</p:tagLst>
</file>

<file path=ppt/tags/tag274.xml><?xml version="1.0" encoding="utf-8"?>
<p:tagLst xmlns:a="http://schemas.openxmlformats.org/drawingml/2006/main" xmlns:r="http://schemas.openxmlformats.org/officeDocument/2006/relationships" xmlns:p="http://schemas.openxmlformats.org/presentationml/2006/main">
  <p:tag name="NUM" val="12"/>
</p:tagLst>
</file>

<file path=ppt/tags/tag275.xml><?xml version="1.0" encoding="utf-8"?>
<p:tagLst xmlns:a="http://schemas.openxmlformats.org/drawingml/2006/main" xmlns:r="http://schemas.openxmlformats.org/officeDocument/2006/relationships" xmlns:p="http://schemas.openxmlformats.org/presentationml/2006/main">
  <p:tag name="NUM" val="1"/>
</p:tagLst>
</file>

<file path=ppt/tags/tag276.xml><?xml version="1.0" encoding="utf-8"?>
<p:tagLst xmlns:a="http://schemas.openxmlformats.org/drawingml/2006/main" xmlns:r="http://schemas.openxmlformats.org/officeDocument/2006/relationships" xmlns:p="http://schemas.openxmlformats.org/presentationml/2006/main">
  <p:tag name="NUM" val="2"/>
</p:tagLst>
</file>

<file path=ppt/tags/tag277.xml><?xml version="1.0" encoding="utf-8"?>
<p:tagLst xmlns:a="http://schemas.openxmlformats.org/drawingml/2006/main" xmlns:r="http://schemas.openxmlformats.org/officeDocument/2006/relationships" xmlns:p="http://schemas.openxmlformats.org/presentationml/2006/main">
  <p:tag name="NUM" val="3"/>
</p:tagLst>
</file>

<file path=ppt/tags/tag278.xml><?xml version="1.0" encoding="utf-8"?>
<p:tagLst xmlns:a="http://schemas.openxmlformats.org/drawingml/2006/main" xmlns:r="http://schemas.openxmlformats.org/officeDocument/2006/relationships" xmlns:p="http://schemas.openxmlformats.org/presentationml/2006/main">
  <p:tag name="NUM" val="4"/>
</p:tagLst>
</file>

<file path=ppt/tags/tag279.xml><?xml version="1.0" encoding="utf-8"?>
<p:tagLst xmlns:a="http://schemas.openxmlformats.org/drawingml/2006/main" xmlns:r="http://schemas.openxmlformats.org/officeDocument/2006/relationships" xmlns:p="http://schemas.openxmlformats.org/presentationml/2006/main">
  <p:tag name="NUM" val="5"/>
</p:tagLst>
</file>

<file path=ppt/tags/tag280.xml><?xml version="1.0" encoding="utf-8"?>
<p:tagLst xmlns:a="http://schemas.openxmlformats.org/drawingml/2006/main" xmlns:r="http://schemas.openxmlformats.org/officeDocument/2006/relationships" xmlns:p="http://schemas.openxmlformats.org/presentationml/2006/main">
  <p:tag name="NUM" val="6"/>
</p:tagLst>
</file>

<file path=ppt/tags/tag281.xml><?xml version="1.0" encoding="utf-8"?>
<p:tagLst xmlns:a="http://schemas.openxmlformats.org/drawingml/2006/main" xmlns:r="http://schemas.openxmlformats.org/officeDocument/2006/relationships" xmlns:p="http://schemas.openxmlformats.org/presentationml/2006/main">
  <p:tag name="NUM" val="7"/>
</p:tagLst>
</file>

<file path=ppt/tags/tag282.xml><?xml version="1.0" encoding="utf-8"?>
<p:tagLst xmlns:a="http://schemas.openxmlformats.org/drawingml/2006/main" xmlns:r="http://schemas.openxmlformats.org/officeDocument/2006/relationships" xmlns:p="http://schemas.openxmlformats.org/presentationml/2006/main">
  <p:tag name="NUM" val="8"/>
</p:tagLst>
</file>

<file path=ppt/tags/tag283.xml><?xml version="1.0" encoding="utf-8"?>
<p:tagLst xmlns:a="http://schemas.openxmlformats.org/drawingml/2006/main" xmlns:r="http://schemas.openxmlformats.org/officeDocument/2006/relationships" xmlns:p="http://schemas.openxmlformats.org/presentationml/2006/main">
  <p:tag name="NUM" val="9"/>
</p:tagLst>
</file>

<file path=ppt/tags/tag284.xml><?xml version="1.0" encoding="utf-8"?>
<p:tagLst xmlns:a="http://schemas.openxmlformats.org/drawingml/2006/main" xmlns:r="http://schemas.openxmlformats.org/officeDocument/2006/relationships" xmlns:p="http://schemas.openxmlformats.org/presentationml/2006/main">
  <p:tag name="NUM" val="10"/>
</p:tagLst>
</file>

<file path=ppt/tags/tag285.xml><?xml version="1.0" encoding="utf-8"?>
<p:tagLst xmlns:a="http://schemas.openxmlformats.org/drawingml/2006/main" xmlns:r="http://schemas.openxmlformats.org/officeDocument/2006/relationships" xmlns:p="http://schemas.openxmlformats.org/presentationml/2006/main">
  <p:tag name="NUM" val="11"/>
</p:tagLst>
</file>

<file path=ppt/tags/tag286.xml><?xml version="1.0" encoding="utf-8"?>
<p:tagLst xmlns:a="http://schemas.openxmlformats.org/drawingml/2006/main" xmlns:r="http://schemas.openxmlformats.org/officeDocument/2006/relationships" xmlns:p="http://schemas.openxmlformats.org/presentationml/2006/main">
  <p:tag name="NUM" val="12"/>
</p:tagLst>
</file>

<file path=ppt/tags/tag287.xml><?xml version="1.0" encoding="utf-8"?>
<p:tagLst xmlns:a="http://schemas.openxmlformats.org/drawingml/2006/main" xmlns:r="http://schemas.openxmlformats.org/officeDocument/2006/relationships" xmlns:p="http://schemas.openxmlformats.org/presentationml/2006/main">
  <p:tag name="NUM" val="13"/>
</p:tagLst>
</file>

<file path=ppt/tags/tag288.xml><?xml version="1.0" encoding="utf-8"?>
<p:tagLst xmlns:a="http://schemas.openxmlformats.org/drawingml/2006/main" xmlns:r="http://schemas.openxmlformats.org/officeDocument/2006/relationships" xmlns:p="http://schemas.openxmlformats.org/presentationml/2006/main">
  <p:tag name="NUM" val="1"/>
</p:tagLst>
</file>

<file path=ppt/tags/tag289.xml><?xml version="1.0" encoding="utf-8"?>
<p:tagLst xmlns:a="http://schemas.openxmlformats.org/drawingml/2006/main" xmlns:r="http://schemas.openxmlformats.org/officeDocument/2006/relationships" xmlns:p="http://schemas.openxmlformats.org/presentationml/2006/main">
  <p:tag name="NUM" val="2"/>
</p:tagLst>
</file>

<file path=ppt/tags/tag290.xml><?xml version="1.0" encoding="utf-8"?>
<p:tagLst xmlns:a="http://schemas.openxmlformats.org/drawingml/2006/main" xmlns:r="http://schemas.openxmlformats.org/officeDocument/2006/relationships" xmlns:p="http://schemas.openxmlformats.org/presentationml/2006/main">
  <p:tag name="NUM" val="3"/>
</p:tagLst>
</file>

<file path=ppt/tags/tag291.xml><?xml version="1.0" encoding="utf-8"?>
<p:tagLst xmlns:a="http://schemas.openxmlformats.org/drawingml/2006/main" xmlns:r="http://schemas.openxmlformats.org/officeDocument/2006/relationships" xmlns:p="http://schemas.openxmlformats.org/presentationml/2006/main">
  <p:tag name="NUM" val="4"/>
</p:tagLst>
</file>

<file path=ppt/tags/tag292.xml><?xml version="1.0" encoding="utf-8"?>
<p:tagLst xmlns:a="http://schemas.openxmlformats.org/drawingml/2006/main" xmlns:r="http://schemas.openxmlformats.org/officeDocument/2006/relationships" xmlns:p="http://schemas.openxmlformats.org/presentationml/2006/main">
  <p:tag name="NUM" val="5"/>
</p:tagLst>
</file>

<file path=ppt/tags/tag293.xml><?xml version="1.0" encoding="utf-8"?>
<p:tagLst xmlns:a="http://schemas.openxmlformats.org/drawingml/2006/main" xmlns:r="http://schemas.openxmlformats.org/officeDocument/2006/relationships" xmlns:p="http://schemas.openxmlformats.org/presentationml/2006/main">
  <p:tag name="NUM" val="6"/>
</p:tagLst>
</file>

<file path=ppt/tags/tag294.xml><?xml version="1.0" encoding="utf-8"?>
<p:tagLst xmlns:a="http://schemas.openxmlformats.org/drawingml/2006/main" xmlns:r="http://schemas.openxmlformats.org/officeDocument/2006/relationships" xmlns:p="http://schemas.openxmlformats.org/presentationml/2006/main">
  <p:tag name="NUM" val="7"/>
</p:tagLst>
</file>

<file path=ppt/tags/tag295.xml><?xml version="1.0" encoding="utf-8"?>
<p:tagLst xmlns:a="http://schemas.openxmlformats.org/drawingml/2006/main" xmlns:r="http://schemas.openxmlformats.org/officeDocument/2006/relationships" xmlns:p="http://schemas.openxmlformats.org/presentationml/2006/main">
  <p:tag name="NUM" val="8"/>
</p:tagLst>
</file>

<file path=ppt/tags/tag296.xml><?xml version="1.0" encoding="utf-8"?>
<p:tagLst xmlns:a="http://schemas.openxmlformats.org/drawingml/2006/main" xmlns:r="http://schemas.openxmlformats.org/officeDocument/2006/relationships" xmlns:p="http://schemas.openxmlformats.org/presentationml/2006/main">
  <p:tag name="NUM" val="9"/>
</p:tagLst>
</file>

<file path=ppt/tags/tag297.xml><?xml version="1.0" encoding="utf-8"?>
<p:tagLst xmlns:a="http://schemas.openxmlformats.org/drawingml/2006/main" xmlns:r="http://schemas.openxmlformats.org/officeDocument/2006/relationships" xmlns:p="http://schemas.openxmlformats.org/presentationml/2006/main">
  <p:tag name="NUM" val="10"/>
</p:tagLst>
</file>

<file path=ppt/tags/tag298.xml><?xml version="1.0" encoding="utf-8"?>
<p:tagLst xmlns:a="http://schemas.openxmlformats.org/drawingml/2006/main" xmlns:r="http://schemas.openxmlformats.org/officeDocument/2006/relationships" xmlns:p="http://schemas.openxmlformats.org/presentationml/2006/main">
  <p:tag name="NUM" val="11"/>
</p:tagLst>
</file>

<file path=ppt/tags/tag299.xml><?xml version="1.0" encoding="utf-8"?>
<p:tagLst xmlns:a="http://schemas.openxmlformats.org/drawingml/2006/main" xmlns:r="http://schemas.openxmlformats.org/officeDocument/2006/relationships" xmlns:p="http://schemas.openxmlformats.org/presentationml/2006/main">
  <p:tag name="NUM" val="12"/>
</p:tagLst>
</file>

<file path=ppt/tags/tag300.xml><?xml version="1.0" encoding="utf-8"?>
<p:tagLst xmlns:a="http://schemas.openxmlformats.org/drawingml/2006/main" xmlns:r="http://schemas.openxmlformats.org/officeDocument/2006/relationships" xmlns:p="http://schemas.openxmlformats.org/presentationml/2006/main">
  <p:tag name="NUM" val="1"/>
</p:tagLst>
</file>

<file path=ppt/tags/tag301.xml><?xml version="1.0" encoding="utf-8"?>
<p:tagLst xmlns:a="http://schemas.openxmlformats.org/drawingml/2006/main" xmlns:r="http://schemas.openxmlformats.org/officeDocument/2006/relationships" xmlns:p="http://schemas.openxmlformats.org/presentationml/2006/main">
  <p:tag name="NUM" val="2"/>
</p:tagLst>
</file>

<file path=ppt/tags/tag302.xml><?xml version="1.0" encoding="utf-8"?>
<p:tagLst xmlns:a="http://schemas.openxmlformats.org/drawingml/2006/main" xmlns:r="http://schemas.openxmlformats.org/officeDocument/2006/relationships" xmlns:p="http://schemas.openxmlformats.org/presentationml/2006/main">
  <p:tag name="NUM" val="3"/>
</p:tagLst>
</file>

<file path=ppt/tags/tag303.xml><?xml version="1.0" encoding="utf-8"?>
<p:tagLst xmlns:a="http://schemas.openxmlformats.org/drawingml/2006/main" xmlns:r="http://schemas.openxmlformats.org/officeDocument/2006/relationships" xmlns:p="http://schemas.openxmlformats.org/presentationml/2006/main">
  <p:tag name="NUM" val="4"/>
</p:tagLst>
</file>

<file path=ppt/tags/tag304.xml><?xml version="1.0" encoding="utf-8"?>
<p:tagLst xmlns:a="http://schemas.openxmlformats.org/drawingml/2006/main" xmlns:r="http://schemas.openxmlformats.org/officeDocument/2006/relationships" xmlns:p="http://schemas.openxmlformats.org/presentationml/2006/main">
  <p:tag name="NUM" val="5"/>
</p:tagLst>
</file>

<file path=ppt/tags/tag305.xml><?xml version="1.0" encoding="utf-8"?>
<p:tagLst xmlns:a="http://schemas.openxmlformats.org/drawingml/2006/main" xmlns:r="http://schemas.openxmlformats.org/officeDocument/2006/relationships" xmlns:p="http://schemas.openxmlformats.org/presentationml/2006/main">
  <p:tag name="NUM" val="6"/>
</p:tagLst>
</file>

<file path=ppt/tags/tag306.xml><?xml version="1.0" encoding="utf-8"?>
<p:tagLst xmlns:a="http://schemas.openxmlformats.org/drawingml/2006/main" xmlns:r="http://schemas.openxmlformats.org/officeDocument/2006/relationships" xmlns:p="http://schemas.openxmlformats.org/presentationml/2006/main">
  <p:tag name="NUM" val="7"/>
</p:tagLst>
</file>

<file path=ppt/tags/tag307.xml><?xml version="1.0" encoding="utf-8"?>
<p:tagLst xmlns:a="http://schemas.openxmlformats.org/drawingml/2006/main" xmlns:r="http://schemas.openxmlformats.org/officeDocument/2006/relationships" xmlns:p="http://schemas.openxmlformats.org/presentationml/2006/main">
  <p:tag name="NUM" val="8"/>
</p:tagLst>
</file>

<file path=ppt/tags/tag308.xml><?xml version="1.0" encoding="utf-8"?>
<p:tagLst xmlns:a="http://schemas.openxmlformats.org/drawingml/2006/main" xmlns:r="http://schemas.openxmlformats.org/officeDocument/2006/relationships" xmlns:p="http://schemas.openxmlformats.org/presentationml/2006/main">
  <p:tag name="NUM" val="9"/>
</p:tagLst>
</file>

<file path=ppt/tags/tag309.xml><?xml version="1.0" encoding="utf-8"?>
<p:tagLst xmlns:a="http://schemas.openxmlformats.org/drawingml/2006/main" xmlns:r="http://schemas.openxmlformats.org/officeDocument/2006/relationships" xmlns:p="http://schemas.openxmlformats.org/presentationml/2006/main">
  <p:tag name="NUM" val="10"/>
</p:tagLst>
</file>

<file path=ppt/tags/tag310.xml><?xml version="1.0" encoding="utf-8"?>
<p:tagLst xmlns:a="http://schemas.openxmlformats.org/drawingml/2006/main" xmlns:r="http://schemas.openxmlformats.org/officeDocument/2006/relationships" xmlns:p="http://schemas.openxmlformats.org/presentationml/2006/main">
  <p:tag name="NUM" val="11"/>
</p:tagLst>
</file>

<file path=ppt/tags/tag311.xml><?xml version="1.0" encoding="utf-8"?>
<p:tagLst xmlns:a="http://schemas.openxmlformats.org/drawingml/2006/main" xmlns:r="http://schemas.openxmlformats.org/officeDocument/2006/relationships" xmlns:p="http://schemas.openxmlformats.org/presentationml/2006/main">
  <p:tag name="NUM" val="12"/>
</p:tagLst>
</file>

<file path=ppt/tags/tag312.xml><?xml version="1.0" encoding="utf-8"?>
<p:tagLst xmlns:a="http://schemas.openxmlformats.org/drawingml/2006/main" xmlns:r="http://schemas.openxmlformats.org/officeDocument/2006/relationships" xmlns:p="http://schemas.openxmlformats.org/presentationml/2006/main">
  <p:tag name="NUM" val="13"/>
</p:tagLst>
</file>

<file path=ppt/tags/tag313.xml><?xml version="1.0" encoding="utf-8"?>
<p:tagLst xmlns:a="http://schemas.openxmlformats.org/drawingml/2006/main" xmlns:r="http://schemas.openxmlformats.org/officeDocument/2006/relationships" xmlns:p="http://schemas.openxmlformats.org/presentationml/2006/main">
  <p:tag name="NUM" val="1"/>
</p:tagLst>
</file>

<file path=ppt/tags/tag314.xml><?xml version="1.0" encoding="utf-8"?>
<p:tagLst xmlns:a="http://schemas.openxmlformats.org/drawingml/2006/main" xmlns:r="http://schemas.openxmlformats.org/officeDocument/2006/relationships" xmlns:p="http://schemas.openxmlformats.org/presentationml/2006/main">
  <p:tag name="NUM" val="2"/>
</p:tagLst>
</file>

<file path=ppt/tags/tag315.xml><?xml version="1.0" encoding="utf-8"?>
<p:tagLst xmlns:a="http://schemas.openxmlformats.org/drawingml/2006/main" xmlns:r="http://schemas.openxmlformats.org/officeDocument/2006/relationships" xmlns:p="http://schemas.openxmlformats.org/presentationml/2006/main">
  <p:tag name="NUM" val="3"/>
</p:tagLst>
</file>

<file path=ppt/tags/tag316.xml><?xml version="1.0" encoding="utf-8"?>
<p:tagLst xmlns:a="http://schemas.openxmlformats.org/drawingml/2006/main" xmlns:r="http://schemas.openxmlformats.org/officeDocument/2006/relationships" xmlns:p="http://schemas.openxmlformats.org/presentationml/2006/main">
  <p:tag name="NUM" val="4"/>
</p:tagLst>
</file>

<file path=ppt/tags/tag317.xml><?xml version="1.0" encoding="utf-8"?>
<p:tagLst xmlns:a="http://schemas.openxmlformats.org/drawingml/2006/main" xmlns:r="http://schemas.openxmlformats.org/officeDocument/2006/relationships" xmlns:p="http://schemas.openxmlformats.org/presentationml/2006/main">
  <p:tag name="NUM" val="1"/>
</p:tagLst>
</file>

<file path=ppt/tags/tag318.xml><?xml version="1.0" encoding="utf-8"?>
<p:tagLst xmlns:a="http://schemas.openxmlformats.org/drawingml/2006/main" xmlns:r="http://schemas.openxmlformats.org/officeDocument/2006/relationships" xmlns:p="http://schemas.openxmlformats.org/presentationml/2006/main">
  <p:tag name="NUM" val="2"/>
</p:tagLst>
</file>

<file path=ppt/tags/tag319.xml><?xml version="1.0" encoding="utf-8"?>
<p:tagLst xmlns:a="http://schemas.openxmlformats.org/drawingml/2006/main" xmlns:r="http://schemas.openxmlformats.org/officeDocument/2006/relationships" xmlns:p="http://schemas.openxmlformats.org/presentationml/2006/main">
  <p:tag name="NUM" val="1"/>
</p:tagLst>
</file>

<file path=ppt/tags/tag320.xml><?xml version="1.0" encoding="utf-8"?>
<p:tagLst xmlns:a="http://schemas.openxmlformats.org/drawingml/2006/main" xmlns:r="http://schemas.openxmlformats.org/officeDocument/2006/relationships" xmlns:p="http://schemas.openxmlformats.org/presentationml/2006/main">
  <p:tag name="NUM" val="2"/>
</p:tagLst>
</file>

<file path=ppt/tags/tag321.xml><?xml version="1.0" encoding="utf-8"?>
<p:tagLst xmlns:a="http://schemas.openxmlformats.org/drawingml/2006/main" xmlns:r="http://schemas.openxmlformats.org/officeDocument/2006/relationships" xmlns:p="http://schemas.openxmlformats.org/presentationml/2006/main">
  <p:tag name="NUM" val="3"/>
</p:tagLst>
</file>

<file path=ppt/tags/tag322.xml><?xml version="1.0" encoding="utf-8"?>
<p:tagLst xmlns:a="http://schemas.openxmlformats.org/drawingml/2006/main" xmlns:r="http://schemas.openxmlformats.org/officeDocument/2006/relationships" xmlns:p="http://schemas.openxmlformats.org/presentationml/2006/main">
  <p:tag name="NUM" val="4"/>
</p:tagLst>
</file>

<file path=ppt/tags/tag323.xml><?xml version="1.0" encoding="utf-8"?>
<p:tagLst xmlns:a="http://schemas.openxmlformats.org/drawingml/2006/main" xmlns:r="http://schemas.openxmlformats.org/officeDocument/2006/relationships" xmlns:p="http://schemas.openxmlformats.org/presentationml/2006/main">
  <p:tag name="NUM" val="5"/>
</p:tagLst>
</file>

<file path=ppt/tags/tag324.xml><?xml version="1.0" encoding="utf-8"?>
<p:tagLst xmlns:a="http://schemas.openxmlformats.org/drawingml/2006/main" xmlns:r="http://schemas.openxmlformats.org/officeDocument/2006/relationships" xmlns:p="http://schemas.openxmlformats.org/presentationml/2006/main">
  <p:tag name="NUM" val="6"/>
</p:tagLst>
</file>

<file path=ppt/tags/tag325.xml><?xml version="1.0" encoding="utf-8"?>
<p:tagLst xmlns:a="http://schemas.openxmlformats.org/drawingml/2006/main" xmlns:r="http://schemas.openxmlformats.org/officeDocument/2006/relationships" xmlns:p="http://schemas.openxmlformats.org/presentationml/2006/main">
  <p:tag name="NUM" val="7"/>
</p:tagLst>
</file>

<file path=ppt/tags/tag326.xml><?xml version="1.0" encoding="utf-8"?>
<p:tagLst xmlns:a="http://schemas.openxmlformats.org/drawingml/2006/main" xmlns:r="http://schemas.openxmlformats.org/officeDocument/2006/relationships" xmlns:p="http://schemas.openxmlformats.org/presentationml/2006/main">
  <p:tag name="NUM" val="8"/>
</p:tagLst>
</file>

<file path=ppt/tags/tag327.xml><?xml version="1.0" encoding="utf-8"?>
<p:tagLst xmlns:a="http://schemas.openxmlformats.org/drawingml/2006/main" xmlns:r="http://schemas.openxmlformats.org/officeDocument/2006/relationships" xmlns:p="http://schemas.openxmlformats.org/presentationml/2006/main">
  <p:tag name="NUM" val="9"/>
</p:tagLst>
</file>

<file path=ppt/tags/tag328.xml><?xml version="1.0" encoding="utf-8"?>
<p:tagLst xmlns:a="http://schemas.openxmlformats.org/drawingml/2006/main" xmlns:r="http://schemas.openxmlformats.org/officeDocument/2006/relationships" xmlns:p="http://schemas.openxmlformats.org/presentationml/2006/main">
  <p:tag name="NUM" val="10"/>
</p:tagLst>
</file>

<file path=ppt/tags/tag329.xml><?xml version="1.0" encoding="utf-8"?>
<p:tagLst xmlns:a="http://schemas.openxmlformats.org/drawingml/2006/main" xmlns:r="http://schemas.openxmlformats.org/officeDocument/2006/relationships" xmlns:p="http://schemas.openxmlformats.org/presentationml/2006/main">
  <p:tag name="NUM" val="11"/>
</p:tagLst>
</file>

<file path=ppt/tags/tag330.xml><?xml version="1.0" encoding="utf-8"?>
<p:tagLst xmlns:a="http://schemas.openxmlformats.org/drawingml/2006/main" xmlns:r="http://schemas.openxmlformats.org/officeDocument/2006/relationships" xmlns:p="http://schemas.openxmlformats.org/presentationml/2006/main">
  <p:tag name="NUM" val="12"/>
</p:tagLst>
</file>

<file path=ppt/tags/tag331.xml><?xml version="1.0" encoding="utf-8"?>
<p:tagLst xmlns:a="http://schemas.openxmlformats.org/drawingml/2006/main" xmlns:r="http://schemas.openxmlformats.org/officeDocument/2006/relationships" xmlns:p="http://schemas.openxmlformats.org/presentationml/2006/main">
  <p:tag name="NUM" val="13"/>
</p:tagLst>
</file>

<file path=ppt/tags/tag332.xml><?xml version="1.0" encoding="utf-8"?>
<p:tagLst xmlns:a="http://schemas.openxmlformats.org/drawingml/2006/main" xmlns:r="http://schemas.openxmlformats.org/officeDocument/2006/relationships" xmlns:p="http://schemas.openxmlformats.org/presentationml/2006/main">
  <p:tag name="NUM" val="14"/>
</p:tagLst>
</file>

<file path=ppt/tags/tag333.xml><?xml version="1.0" encoding="utf-8"?>
<p:tagLst xmlns:a="http://schemas.openxmlformats.org/drawingml/2006/main" xmlns:r="http://schemas.openxmlformats.org/officeDocument/2006/relationships" xmlns:p="http://schemas.openxmlformats.org/presentationml/2006/main">
  <p:tag name="NUM" val="15"/>
</p:tagLst>
</file>

<file path=ppt/tags/tag334.xml><?xml version="1.0" encoding="utf-8"?>
<p:tagLst xmlns:a="http://schemas.openxmlformats.org/drawingml/2006/main" xmlns:r="http://schemas.openxmlformats.org/officeDocument/2006/relationships" xmlns:p="http://schemas.openxmlformats.org/presentationml/2006/main">
  <p:tag name="NUM" val="1"/>
</p:tagLst>
</file>

<file path=ppt/tags/tag335.xml><?xml version="1.0" encoding="utf-8"?>
<p:tagLst xmlns:a="http://schemas.openxmlformats.org/drawingml/2006/main" xmlns:r="http://schemas.openxmlformats.org/officeDocument/2006/relationships" xmlns:p="http://schemas.openxmlformats.org/presentationml/2006/main">
  <p:tag name="NUM" val="2"/>
</p:tagLst>
</file>

<file path=ppt/tags/tag336.xml><?xml version="1.0" encoding="utf-8"?>
<p:tagLst xmlns:a="http://schemas.openxmlformats.org/drawingml/2006/main" xmlns:r="http://schemas.openxmlformats.org/officeDocument/2006/relationships" xmlns:p="http://schemas.openxmlformats.org/presentationml/2006/main">
  <p:tag name="NUM" val="3"/>
</p:tagLst>
</file>

<file path=ppt/tags/tag337.xml><?xml version="1.0" encoding="utf-8"?>
<p:tagLst xmlns:a="http://schemas.openxmlformats.org/drawingml/2006/main" xmlns:r="http://schemas.openxmlformats.org/officeDocument/2006/relationships" xmlns:p="http://schemas.openxmlformats.org/presentationml/2006/main">
  <p:tag name="NUM" val="4"/>
</p:tagLst>
</file>

<file path=ppt/tags/tag338.xml><?xml version="1.0" encoding="utf-8"?>
<p:tagLst xmlns:a="http://schemas.openxmlformats.org/drawingml/2006/main" xmlns:r="http://schemas.openxmlformats.org/officeDocument/2006/relationships" xmlns:p="http://schemas.openxmlformats.org/presentationml/2006/main">
  <p:tag name="NUM" val="5"/>
</p:tagLst>
</file>

<file path=ppt/tags/tag339.xml><?xml version="1.0" encoding="utf-8"?>
<p:tagLst xmlns:a="http://schemas.openxmlformats.org/drawingml/2006/main" xmlns:r="http://schemas.openxmlformats.org/officeDocument/2006/relationships" xmlns:p="http://schemas.openxmlformats.org/presentationml/2006/main">
  <p:tag name="NUM" val="6"/>
</p:tagLst>
</file>

<file path=ppt/tags/tag340.xml><?xml version="1.0" encoding="utf-8"?>
<p:tagLst xmlns:a="http://schemas.openxmlformats.org/drawingml/2006/main" xmlns:r="http://schemas.openxmlformats.org/officeDocument/2006/relationships" xmlns:p="http://schemas.openxmlformats.org/presentationml/2006/main">
  <p:tag name="NUM" val="7"/>
</p:tagLst>
</file>

<file path=ppt/tags/tag341.xml><?xml version="1.0" encoding="utf-8"?>
<p:tagLst xmlns:a="http://schemas.openxmlformats.org/drawingml/2006/main" xmlns:r="http://schemas.openxmlformats.org/officeDocument/2006/relationships" xmlns:p="http://schemas.openxmlformats.org/presentationml/2006/main">
  <p:tag name="NUM" val="8"/>
</p:tagLst>
</file>

<file path=ppt/tags/tag342.xml><?xml version="1.0" encoding="utf-8"?>
<p:tagLst xmlns:a="http://schemas.openxmlformats.org/drawingml/2006/main" xmlns:r="http://schemas.openxmlformats.org/officeDocument/2006/relationships" xmlns:p="http://schemas.openxmlformats.org/presentationml/2006/main">
  <p:tag name="NUM" val="9"/>
</p:tagLst>
</file>

<file path=ppt/tags/tag343.xml><?xml version="1.0" encoding="utf-8"?>
<p:tagLst xmlns:a="http://schemas.openxmlformats.org/drawingml/2006/main" xmlns:r="http://schemas.openxmlformats.org/officeDocument/2006/relationships" xmlns:p="http://schemas.openxmlformats.org/presentationml/2006/main">
  <p:tag name="NUM" val="10"/>
</p:tagLst>
</file>

<file path=ppt/tags/tag344.xml><?xml version="1.0" encoding="utf-8"?>
<p:tagLst xmlns:a="http://schemas.openxmlformats.org/drawingml/2006/main" xmlns:r="http://schemas.openxmlformats.org/officeDocument/2006/relationships" xmlns:p="http://schemas.openxmlformats.org/presentationml/2006/main">
  <p:tag name="NUM" val="11"/>
</p:tagLst>
</file>

<file path=ppt/tags/tag345.xml><?xml version="1.0" encoding="utf-8"?>
<p:tagLst xmlns:a="http://schemas.openxmlformats.org/drawingml/2006/main" xmlns:r="http://schemas.openxmlformats.org/officeDocument/2006/relationships" xmlns:p="http://schemas.openxmlformats.org/presentationml/2006/main">
  <p:tag name="NUM" val="12"/>
</p:tagLst>
</file>

<file path=ppt/tags/tag346.xml><?xml version="1.0" encoding="utf-8"?>
<p:tagLst xmlns:a="http://schemas.openxmlformats.org/drawingml/2006/main" xmlns:r="http://schemas.openxmlformats.org/officeDocument/2006/relationships" xmlns:p="http://schemas.openxmlformats.org/presentationml/2006/main">
  <p:tag name="NUM" val="1"/>
</p:tagLst>
</file>

<file path=ppt/tags/tag347.xml><?xml version="1.0" encoding="utf-8"?>
<p:tagLst xmlns:a="http://schemas.openxmlformats.org/drawingml/2006/main" xmlns:r="http://schemas.openxmlformats.org/officeDocument/2006/relationships" xmlns:p="http://schemas.openxmlformats.org/presentationml/2006/main">
  <p:tag name="NUM" val="2"/>
</p:tagLst>
</file>

<file path=ppt/tags/tag348.xml><?xml version="1.0" encoding="utf-8"?>
<p:tagLst xmlns:a="http://schemas.openxmlformats.org/drawingml/2006/main" xmlns:r="http://schemas.openxmlformats.org/officeDocument/2006/relationships" xmlns:p="http://schemas.openxmlformats.org/presentationml/2006/main">
  <p:tag name="NUM" val="3"/>
</p:tagLst>
</file>

<file path=ppt/tags/tag349.xml><?xml version="1.0" encoding="utf-8"?>
<p:tagLst xmlns:a="http://schemas.openxmlformats.org/drawingml/2006/main" xmlns:r="http://schemas.openxmlformats.org/officeDocument/2006/relationships" xmlns:p="http://schemas.openxmlformats.org/presentationml/2006/main">
  <p:tag name="NUM" val="4"/>
</p:tagLst>
</file>

<file path=ppt/tags/tag350.xml><?xml version="1.0" encoding="utf-8"?>
<p:tagLst xmlns:a="http://schemas.openxmlformats.org/drawingml/2006/main" xmlns:r="http://schemas.openxmlformats.org/officeDocument/2006/relationships" xmlns:p="http://schemas.openxmlformats.org/presentationml/2006/main">
  <p:tag name="NUM" val="5"/>
</p:tagLst>
</file>

<file path=ppt/tags/tag351.xml><?xml version="1.0" encoding="utf-8"?>
<p:tagLst xmlns:a="http://schemas.openxmlformats.org/drawingml/2006/main" xmlns:r="http://schemas.openxmlformats.org/officeDocument/2006/relationships" xmlns:p="http://schemas.openxmlformats.org/presentationml/2006/main">
  <p:tag name="NUM" val="1"/>
</p:tagLst>
</file>

<file path=ppt/tags/tag352.xml><?xml version="1.0" encoding="utf-8"?>
<p:tagLst xmlns:a="http://schemas.openxmlformats.org/drawingml/2006/main" xmlns:r="http://schemas.openxmlformats.org/officeDocument/2006/relationships" xmlns:p="http://schemas.openxmlformats.org/presentationml/2006/main">
  <p:tag name="NUM" val="2"/>
</p:tagLst>
</file>

<file path=ppt/tags/tag353.xml><?xml version="1.0" encoding="utf-8"?>
<p:tagLst xmlns:a="http://schemas.openxmlformats.org/drawingml/2006/main" xmlns:r="http://schemas.openxmlformats.org/officeDocument/2006/relationships" xmlns:p="http://schemas.openxmlformats.org/presentationml/2006/main">
  <p:tag name="NUM" val="3"/>
</p:tagLst>
</file>

<file path=ppt/tags/tag354.xml><?xml version="1.0" encoding="utf-8"?>
<p:tagLst xmlns:a="http://schemas.openxmlformats.org/drawingml/2006/main" xmlns:r="http://schemas.openxmlformats.org/officeDocument/2006/relationships" xmlns:p="http://schemas.openxmlformats.org/presentationml/2006/main">
  <p:tag name="NUM" val="4"/>
</p:tagLst>
</file>

<file path=ppt/tags/tag355.xml><?xml version="1.0" encoding="utf-8"?>
<p:tagLst xmlns:a="http://schemas.openxmlformats.org/drawingml/2006/main" xmlns:r="http://schemas.openxmlformats.org/officeDocument/2006/relationships" xmlns:p="http://schemas.openxmlformats.org/presentationml/2006/main">
  <p:tag name="NUM" val="5"/>
</p:tagLst>
</file>

<file path=ppt/tags/tag356.xml><?xml version="1.0" encoding="utf-8"?>
<p:tagLst xmlns:a="http://schemas.openxmlformats.org/drawingml/2006/main" xmlns:r="http://schemas.openxmlformats.org/officeDocument/2006/relationships" xmlns:p="http://schemas.openxmlformats.org/presentationml/2006/main">
  <p:tag name="NUM" val="1"/>
</p:tagLst>
</file>

<file path=ppt/tags/tag357.xml><?xml version="1.0" encoding="utf-8"?>
<p:tagLst xmlns:a="http://schemas.openxmlformats.org/drawingml/2006/main" xmlns:r="http://schemas.openxmlformats.org/officeDocument/2006/relationships" xmlns:p="http://schemas.openxmlformats.org/presentationml/2006/main">
  <p:tag name="NUM" val="2"/>
</p:tagLst>
</file>

<file path=ppt/tags/tag358.xml><?xml version="1.0" encoding="utf-8"?>
<p:tagLst xmlns:a="http://schemas.openxmlformats.org/drawingml/2006/main" xmlns:r="http://schemas.openxmlformats.org/officeDocument/2006/relationships" xmlns:p="http://schemas.openxmlformats.org/presentationml/2006/main">
  <p:tag name="NUM" val="3"/>
</p:tagLst>
</file>

<file path=ppt/tags/tag359.xml><?xml version="1.0" encoding="utf-8"?>
<p:tagLst xmlns:a="http://schemas.openxmlformats.org/drawingml/2006/main" xmlns:r="http://schemas.openxmlformats.org/officeDocument/2006/relationships" xmlns:p="http://schemas.openxmlformats.org/presentationml/2006/main">
  <p:tag name="NUM" val="4"/>
</p:tagLst>
</file>

<file path=ppt/tags/tag360.xml><?xml version="1.0" encoding="utf-8"?>
<p:tagLst xmlns:a="http://schemas.openxmlformats.org/drawingml/2006/main" xmlns:r="http://schemas.openxmlformats.org/officeDocument/2006/relationships" xmlns:p="http://schemas.openxmlformats.org/presentationml/2006/main">
  <p:tag name="NUM" val="1"/>
</p:tagLst>
</file>

<file path=ppt/tags/tag361.xml><?xml version="1.0" encoding="utf-8"?>
<p:tagLst xmlns:a="http://schemas.openxmlformats.org/drawingml/2006/main" xmlns:r="http://schemas.openxmlformats.org/officeDocument/2006/relationships" xmlns:p="http://schemas.openxmlformats.org/presentationml/2006/main">
  <p:tag name="NUM" val="2"/>
</p:tagLst>
</file>

<file path=ppt/tags/tag362.xml><?xml version="1.0" encoding="utf-8"?>
<p:tagLst xmlns:a="http://schemas.openxmlformats.org/drawingml/2006/main" xmlns:r="http://schemas.openxmlformats.org/officeDocument/2006/relationships" xmlns:p="http://schemas.openxmlformats.org/presentationml/2006/main">
  <p:tag name="NUM" val="3"/>
</p:tagLst>
</file>

<file path=ppt/tags/tag363.xml><?xml version="1.0" encoding="utf-8"?>
<p:tagLst xmlns:a="http://schemas.openxmlformats.org/drawingml/2006/main" xmlns:r="http://schemas.openxmlformats.org/officeDocument/2006/relationships" xmlns:p="http://schemas.openxmlformats.org/presentationml/2006/main">
  <p:tag name="NUM" val="4"/>
</p:tagLst>
</file>

<file path=ppt/tags/tag364.xml><?xml version="1.0" encoding="utf-8"?>
<p:tagLst xmlns:a="http://schemas.openxmlformats.org/drawingml/2006/main" xmlns:r="http://schemas.openxmlformats.org/officeDocument/2006/relationships" xmlns:p="http://schemas.openxmlformats.org/presentationml/2006/main">
  <p:tag name="NUM" val="5"/>
</p:tagLst>
</file>

<file path=ppt/tags/tag365.xml><?xml version="1.0" encoding="utf-8"?>
<p:tagLst xmlns:a="http://schemas.openxmlformats.org/drawingml/2006/main" xmlns:r="http://schemas.openxmlformats.org/officeDocument/2006/relationships" xmlns:p="http://schemas.openxmlformats.org/presentationml/2006/main">
  <p:tag name="NUM" val="1"/>
</p:tagLst>
</file>

<file path=ppt/tags/tag366.xml><?xml version="1.0" encoding="utf-8"?>
<p:tagLst xmlns:a="http://schemas.openxmlformats.org/drawingml/2006/main" xmlns:r="http://schemas.openxmlformats.org/officeDocument/2006/relationships" xmlns:p="http://schemas.openxmlformats.org/presentationml/2006/main">
  <p:tag name="NUM" val="2"/>
</p:tagLst>
</file>

<file path=ppt/tags/tag367.xml><?xml version="1.0" encoding="utf-8"?>
<p:tagLst xmlns:a="http://schemas.openxmlformats.org/drawingml/2006/main" xmlns:r="http://schemas.openxmlformats.org/officeDocument/2006/relationships" xmlns:p="http://schemas.openxmlformats.org/presentationml/2006/main">
  <p:tag name="NUM" val="3"/>
</p:tagLst>
</file>

<file path=ppt/tags/tag368.xml><?xml version="1.0" encoding="utf-8"?>
<p:tagLst xmlns:a="http://schemas.openxmlformats.org/drawingml/2006/main" xmlns:r="http://schemas.openxmlformats.org/officeDocument/2006/relationships" xmlns:p="http://schemas.openxmlformats.org/presentationml/2006/main">
  <p:tag name="NUM" val="1"/>
</p:tagLst>
</file>

<file path=ppt/tags/tag369.xml><?xml version="1.0" encoding="utf-8"?>
<p:tagLst xmlns:a="http://schemas.openxmlformats.org/drawingml/2006/main" xmlns:r="http://schemas.openxmlformats.org/officeDocument/2006/relationships" xmlns:p="http://schemas.openxmlformats.org/presentationml/2006/main">
  <p:tag name="NUM" val="2"/>
</p:tagLst>
</file>

<file path=ppt/tags/tag370.xml><?xml version="1.0" encoding="utf-8"?>
<p:tagLst xmlns:a="http://schemas.openxmlformats.org/drawingml/2006/main" xmlns:r="http://schemas.openxmlformats.org/officeDocument/2006/relationships" xmlns:p="http://schemas.openxmlformats.org/presentationml/2006/main">
  <p:tag name="NUM" val="3"/>
</p:tagLst>
</file>

<file path=ppt/tags/tag371.xml><?xml version="1.0" encoding="utf-8"?>
<p:tagLst xmlns:a="http://schemas.openxmlformats.org/drawingml/2006/main" xmlns:r="http://schemas.openxmlformats.org/officeDocument/2006/relationships" xmlns:p="http://schemas.openxmlformats.org/presentationml/2006/main">
  <p:tag name="NUM" val="4"/>
</p:tagLst>
</file>

<file path=ppt/tags/tag372.xml><?xml version="1.0" encoding="utf-8"?>
<p:tagLst xmlns:a="http://schemas.openxmlformats.org/drawingml/2006/main" xmlns:r="http://schemas.openxmlformats.org/officeDocument/2006/relationships" xmlns:p="http://schemas.openxmlformats.org/presentationml/2006/main">
  <p:tag name="NUM" val="5"/>
</p:tagLst>
</file>

<file path=ppt/tags/tag373.xml><?xml version="1.0" encoding="utf-8"?>
<p:tagLst xmlns:a="http://schemas.openxmlformats.org/drawingml/2006/main" xmlns:r="http://schemas.openxmlformats.org/officeDocument/2006/relationships" xmlns:p="http://schemas.openxmlformats.org/presentationml/2006/main">
  <p:tag name="NUM" val="6"/>
</p:tagLst>
</file>

<file path=ppt/tags/tag374.xml><?xml version="1.0" encoding="utf-8"?>
<p:tagLst xmlns:a="http://schemas.openxmlformats.org/drawingml/2006/main" xmlns:r="http://schemas.openxmlformats.org/officeDocument/2006/relationships" xmlns:p="http://schemas.openxmlformats.org/presentationml/2006/main">
  <p:tag name="NUM" val="7"/>
</p:tagLst>
</file>

<file path=ppt/tags/tag375.xml><?xml version="1.0" encoding="utf-8"?>
<p:tagLst xmlns:a="http://schemas.openxmlformats.org/drawingml/2006/main" xmlns:r="http://schemas.openxmlformats.org/officeDocument/2006/relationships" xmlns:p="http://schemas.openxmlformats.org/presentationml/2006/main">
  <p:tag name="NUM" val="8"/>
</p:tagLst>
</file>

<file path=ppt/tags/tag376.xml><?xml version="1.0" encoding="utf-8"?>
<p:tagLst xmlns:a="http://schemas.openxmlformats.org/drawingml/2006/main" xmlns:r="http://schemas.openxmlformats.org/officeDocument/2006/relationships" xmlns:p="http://schemas.openxmlformats.org/presentationml/2006/main">
  <p:tag name="NUM" val="1"/>
</p:tagLst>
</file>

<file path=ppt/tags/tag377.xml><?xml version="1.0" encoding="utf-8"?>
<p:tagLst xmlns:a="http://schemas.openxmlformats.org/drawingml/2006/main" xmlns:r="http://schemas.openxmlformats.org/officeDocument/2006/relationships" xmlns:p="http://schemas.openxmlformats.org/presentationml/2006/main">
  <p:tag name="NUM" val="2"/>
</p:tagLst>
</file>

<file path=ppt/tags/tag378.xml><?xml version="1.0" encoding="utf-8"?>
<p:tagLst xmlns:a="http://schemas.openxmlformats.org/drawingml/2006/main" xmlns:r="http://schemas.openxmlformats.org/officeDocument/2006/relationships" xmlns:p="http://schemas.openxmlformats.org/presentationml/2006/main">
  <p:tag name="NUM" val="3"/>
</p:tagLst>
</file>

<file path=ppt/tags/tag379.xml><?xml version="1.0" encoding="utf-8"?>
<p:tagLst xmlns:a="http://schemas.openxmlformats.org/drawingml/2006/main" xmlns:r="http://schemas.openxmlformats.org/officeDocument/2006/relationships" xmlns:p="http://schemas.openxmlformats.org/presentationml/2006/main">
  <p:tag name="NUM" val="4"/>
</p:tagLst>
</file>

<file path=ppt/tags/tag380.xml><?xml version="1.0" encoding="utf-8"?>
<p:tagLst xmlns:a="http://schemas.openxmlformats.org/drawingml/2006/main" xmlns:r="http://schemas.openxmlformats.org/officeDocument/2006/relationships" xmlns:p="http://schemas.openxmlformats.org/presentationml/2006/main">
  <p:tag name="NUM" val="1"/>
</p:tagLst>
</file>

<file path=ppt/tags/tag381.xml><?xml version="1.0" encoding="utf-8"?>
<p:tagLst xmlns:a="http://schemas.openxmlformats.org/drawingml/2006/main" xmlns:r="http://schemas.openxmlformats.org/officeDocument/2006/relationships" xmlns:p="http://schemas.openxmlformats.org/presentationml/2006/main">
  <p:tag name="NUM" val="2"/>
</p:tagLst>
</file>

<file path=ppt/tags/tag382.xml><?xml version="1.0" encoding="utf-8"?>
<p:tagLst xmlns:a="http://schemas.openxmlformats.org/drawingml/2006/main" xmlns:r="http://schemas.openxmlformats.org/officeDocument/2006/relationships" xmlns:p="http://schemas.openxmlformats.org/presentationml/2006/main">
  <p:tag name="NUM" val="3"/>
</p:tagLst>
</file>

<file path=ppt/tags/tag383.xml><?xml version="1.0" encoding="utf-8"?>
<p:tagLst xmlns:a="http://schemas.openxmlformats.org/drawingml/2006/main" xmlns:r="http://schemas.openxmlformats.org/officeDocument/2006/relationships" xmlns:p="http://schemas.openxmlformats.org/presentationml/2006/main">
  <p:tag name="NUM" val="4"/>
</p:tagLst>
</file>

<file path=ppt/tags/tag384.xml><?xml version="1.0" encoding="utf-8"?>
<p:tagLst xmlns:a="http://schemas.openxmlformats.org/drawingml/2006/main" xmlns:r="http://schemas.openxmlformats.org/officeDocument/2006/relationships" xmlns:p="http://schemas.openxmlformats.org/presentationml/2006/main">
  <p:tag name="NUM" val="1"/>
</p:tagLst>
</file>

<file path=ppt/tags/tag385.xml><?xml version="1.0" encoding="utf-8"?>
<p:tagLst xmlns:a="http://schemas.openxmlformats.org/drawingml/2006/main" xmlns:r="http://schemas.openxmlformats.org/officeDocument/2006/relationships" xmlns:p="http://schemas.openxmlformats.org/presentationml/2006/main">
  <p:tag name="NUM" val="2"/>
</p:tagLst>
</file>

<file path=ppt/tags/tag386.xml><?xml version="1.0" encoding="utf-8"?>
<p:tagLst xmlns:a="http://schemas.openxmlformats.org/drawingml/2006/main" xmlns:r="http://schemas.openxmlformats.org/officeDocument/2006/relationships" xmlns:p="http://schemas.openxmlformats.org/presentationml/2006/main">
  <p:tag name="NUM" val="1"/>
</p:tagLst>
</file>

<file path=ppt/tags/tag387.xml><?xml version="1.0" encoding="utf-8"?>
<p:tagLst xmlns:a="http://schemas.openxmlformats.org/drawingml/2006/main" xmlns:r="http://schemas.openxmlformats.org/officeDocument/2006/relationships" xmlns:p="http://schemas.openxmlformats.org/presentationml/2006/main">
  <p:tag name="NUM" val="1"/>
</p:tagLst>
</file>

<file path=ppt/tags/tag388.xml><?xml version="1.0" encoding="utf-8"?>
<p:tagLst xmlns:a="http://schemas.openxmlformats.org/drawingml/2006/main" xmlns:r="http://schemas.openxmlformats.org/officeDocument/2006/relationships" xmlns:p="http://schemas.openxmlformats.org/presentationml/2006/main">
  <p:tag name="NUM" val="2"/>
</p:tagLst>
</file>

<file path=ppt/tags/tag389.xml><?xml version="1.0" encoding="utf-8"?>
<p:tagLst xmlns:a="http://schemas.openxmlformats.org/drawingml/2006/main" xmlns:r="http://schemas.openxmlformats.org/officeDocument/2006/relationships" xmlns:p="http://schemas.openxmlformats.org/presentationml/2006/main">
  <p:tag name="NUM" val="3"/>
</p:tagLst>
</file>

<file path=ppt/tags/tag390.xml><?xml version="1.0" encoding="utf-8"?>
<p:tagLst xmlns:a="http://schemas.openxmlformats.org/drawingml/2006/main" xmlns:r="http://schemas.openxmlformats.org/officeDocument/2006/relationships" xmlns:p="http://schemas.openxmlformats.org/presentationml/2006/main">
  <p:tag name="NUM" val="4"/>
</p:tagLst>
</file>

<file path=ppt/tags/tag391.xml><?xml version="1.0" encoding="utf-8"?>
<p:tagLst xmlns:a="http://schemas.openxmlformats.org/drawingml/2006/main" xmlns:r="http://schemas.openxmlformats.org/officeDocument/2006/relationships" xmlns:p="http://schemas.openxmlformats.org/presentationml/2006/main">
  <p:tag name="NUM" val="1"/>
</p:tagLst>
</file>

<file path=ppt/tags/tag392.xml><?xml version="1.0" encoding="utf-8"?>
<p:tagLst xmlns:a="http://schemas.openxmlformats.org/drawingml/2006/main" xmlns:r="http://schemas.openxmlformats.org/officeDocument/2006/relationships" xmlns:p="http://schemas.openxmlformats.org/presentationml/2006/main">
  <p:tag name="NUM" val="2"/>
</p:tagLst>
</file>

<file path=ppt/tags/tag393.xml><?xml version="1.0" encoding="utf-8"?>
<p:tagLst xmlns:a="http://schemas.openxmlformats.org/drawingml/2006/main" xmlns:r="http://schemas.openxmlformats.org/officeDocument/2006/relationships" xmlns:p="http://schemas.openxmlformats.org/presentationml/2006/main">
  <p:tag name="NUM" val="3"/>
</p:tagLst>
</file>

<file path=ppt/tags/tag394.xml><?xml version="1.0" encoding="utf-8"?>
<p:tagLst xmlns:a="http://schemas.openxmlformats.org/drawingml/2006/main" xmlns:r="http://schemas.openxmlformats.org/officeDocument/2006/relationships" xmlns:p="http://schemas.openxmlformats.org/presentationml/2006/main">
  <p:tag name="NUM" val="1"/>
</p:tagLst>
</file>

<file path=ppt/tags/tag395.xml><?xml version="1.0" encoding="utf-8"?>
<p:tagLst xmlns:a="http://schemas.openxmlformats.org/drawingml/2006/main" xmlns:r="http://schemas.openxmlformats.org/officeDocument/2006/relationships" xmlns:p="http://schemas.openxmlformats.org/presentationml/2006/main">
  <p:tag name="NUM" val="2"/>
</p:tagLst>
</file>

<file path=ppt/tags/tag396.xml><?xml version="1.0" encoding="utf-8"?>
<p:tagLst xmlns:a="http://schemas.openxmlformats.org/drawingml/2006/main" xmlns:r="http://schemas.openxmlformats.org/officeDocument/2006/relationships" xmlns:p="http://schemas.openxmlformats.org/presentationml/2006/main">
  <p:tag name="NUM" val="3"/>
</p:tagLst>
</file>

<file path=ppt/tags/tag397.xml><?xml version="1.0" encoding="utf-8"?>
<p:tagLst xmlns:a="http://schemas.openxmlformats.org/drawingml/2006/main" xmlns:r="http://schemas.openxmlformats.org/officeDocument/2006/relationships" xmlns:p="http://schemas.openxmlformats.org/presentationml/2006/main">
  <p:tag name="NUM" val="4"/>
</p:tagLst>
</file>

<file path=ppt/tags/tag398.xml><?xml version="1.0" encoding="utf-8"?>
<p:tagLst xmlns:a="http://schemas.openxmlformats.org/drawingml/2006/main" xmlns:r="http://schemas.openxmlformats.org/officeDocument/2006/relationships" xmlns:p="http://schemas.openxmlformats.org/presentationml/2006/main">
  <p:tag name="NUM" val="5"/>
</p:tagLst>
</file>

<file path=ppt/tags/tag399.xml><?xml version="1.0" encoding="utf-8"?>
<p:tagLst xmlns:a="http://schemas.openxmlformats.org/drawingml/2006/main" xmlns:r="http://schemas.openxmlformats.org/officeDocument/2006/relationships" xmlns:p="http://schemas.openxmlformats.org/presentationml/2006/main">
  <p:tag name="NUM" val="6"/>
</p:tagLst>
</file>

<file path=ppt/tags/tag400.xml><?xml version="1.0" encoding="utf-8"?>
<p:tagLst xmlns:a="http://schemas.openxmlformats.org/drawingml/2006/main" xmlns:r="http://schemas.openxmlformats.org/officeDocument/2006/relationships" xmlns:p="http://schemas.openxmlformats.org/presentationml/2006/main">
  <p:tag name="NUM" val="7"/>
</p:tagLst>
</file>

<file path=ppt/tags/tag401.xml><?xml version="1.0" encoding="utf-8"?>
<p:tagLst xmlns:a="http://schemas.openxmlformats.org/drawingml/2006/main" xmlns:r="http://schemas.openxmlformats.org/officeDocument/2006/relationships" xmlns:p="http://schemas.openxmlformats.org/presentationml/2006/main">
  <p:tag name="NUM" val="8"/>
</p:tagLst>
</file>

<file path=ppt/tags/tag402.xml><?xml version="1.0" encoding="utf-8"?>
<p:tagLst xmlns:a="http://schemas.openxmlformats.org/drawingml/2006/main" xmlns:r="http://schemas.openxmlformats.org/officeDocument/2006/relationships" xmlns:p="http://schemas.openxmlformats.org/presentationml/2006/main">
  <p:tag name="NUM" val="9"/>
</p:tagLst>
</file>

<file path=ppt/tags/tag403.xml><?xml version="1.0" encoding="utf-8"?>
<p:tagLst xmlns:a="http://schemas.openxmlformats.org/drawingml/2006/main" xmlns:r="http://schemas.openxmlformats.org/officeDocument/2006/relationships" xmlns:p="http://schemas.openxmlformats.org/presentationml/2006/main">
  <p:tag name="NUM" val="10"/>
</p:tagLst>
</file>

<file path=ppt/tags/tag404.xml><?xml version="1.0" encoding="utf-8"?>
<p:tagLst xmlns:a="http://schemas.openxmlformats.org/drawingml/2006/main" xmlns:r="http://schemas.openxmlformats.org/officeDocument/2006/relationships" xmlns:p="http://schemas.openxmlformats.org/presentationml/2006/main">
  <p:tag name="NUM" val="11"/>
</p:tagLst>
</file>

<file path=ppt/tags/tag405.xml><?xml version="1.0" encoding="utf-8"?>
<p:tagLst xmlns:a="http://schemas.openxmlformats.org/drawingml/2006/main" xmlns:r="http://schemas.openxmlformats.org/officeDocument/2006/relationships" xmlns:p="http://schemas.openxmlformats.org/presentationml/2006/main">
  <p:tag name="NUM" val="12"/>
</p:tagLst>
</file>

<file path=ppt/tags/tag406.xml><?xml version="1.0" encoding="utf-8"?>
<p:tagLst xmlns:a="http://schemas.openxmlformats.org/drawingml/2006/main" xmlns:r="http://schemas.openxmlformats.org/officeDocument/2006/relationships" xmlns:p="http://schemas.openxmlformats.org/presentationml/2006/main">
  <p:tag name="NUM" val="13"/>
</p:tagLst>
</file>

<file path=ppt/tags/tag407.xml><?xml version="1.0" encoding="utf-8"?>
<p:tagLst xmlns:a="http://schemas.openxmlformats.org/drawingml/2006/main" xmlns:r="http://schemas.openxmlformats.org/officeDocument/2006/relationships" xmlns:p="http://schemas.openxmlformats.org/presentationml/2006/main">
  <p:tag name="NUM" val="14"/>
</p:tagLst>
</file>

<file path=ppt/tags/tag408.xml><?xml version="1.0" encoding="utf-8"?>
<p:tagLst xmlns:a="http://schemas.openxmlformats.org/drawingml/2006/main" xmlns:r="http://schemas.openxmlformats.org/officeDocument/2006/relationships" xmlns:p="http://schemas.openxmlformats.org/presentationml/2006/main">
  <p:tag name="NUM" val="15"/>
</p:tagLst>
</file>

<file path=ppt/tags/tag409.xml><?xml version="1.0" encoding="utf-8"?>
<p:tagLst xmlns:a="http://schemas.openxmlformats.org/drawingml/2006/main" xmlns:r="http://schemas.openxmlformats.org/officeDocument/2006/relationships" xmlns:p="http://schemas.openxmlformats.org/presentationml/2006/main">
  <p:tag name="NUM" val="16"/>
</p:tagLst>
</file>

<file path=ppt/tags/tag410.xml><?xml version="1.0" encoding="utf-8"?>
<p:tagLst xmlns:a="http://schemas.openxmlformats.org/drawingml/2006/main" xmlns:r="http://schemas.openxmlformats.org/officeDocument/2006/relationships" xmlns:p="http://schemas.openxmlformats.org/presentationml/2006/main">
  <p:tag name="NUM" val="17"/>
</p:tagLst>
</file>

<file path=ppt/tags/tag411.xml><?xml version="1.0" encoding="utf-8"?>
<p:tagLst xmlns:a="http://schemas.openxmlformats.org/drawingml/2006/main" xmlns:r="http://schemas.openxmlformats.org/officeDocument/2006/relationships" xmlns:p="http://schemas.openxmlformats.org/presentationml/2006/main">
  <p:tag name="NUM" val="18"/>
</p:tagLst>
</file>

<file path=ppt/tags/tag412.xml><?xml version="1.0" encoding="utf-8"?>
<p:tagLst xmlns:a="http://schemas.openxmlformats.org/drawingml/2006/main" xmlns:r="http://schemas.openxmlformats.org/officeDocument/2006/relationships" xmlns:p="http://schemas.openxmlformats.org/presentationml/2006/main">
  <p:tag name="NUM" val="19"/>
</p:tagLst>
</file>

<file path=ppt/tags/tag413.xml><?xml version="1.0" encoding="utf-8"?>
<p:tagLst xmlns:a="http://schemas.openxmlformats.org/drawingml/2006/main" xmlns:r="http://schemas.openxmlformats.org/officeDocument/2006/relationships" xmlns:p="http://schemas.openxmlformats.org/presentationml/2006/main">
  <p:tag name="NUM" val="20"/>
</p:tagLst>
</file>

<file path=ppt/tags/tag414.xml><?xml version="1.0" encoding="utf-8"?>
<p:tagLst xmlns:a="http://schemas.openxmlformats.org/drawingml/2006/main" xmlns:r="http://schemas.openxmlformats.org/officeDocument/2006/relationships" xmlns:p="http://schemas.openxmlformats.org/presentationml/2006/main">
  <p:tag name="NUM" val="21"/>
</p:tagLst>
</file>

<file path=ppt/tags/tag415.xml><?xml version="1.0" encoding="utf-8"?>
<p:tagLst xmlns:a="http://schemas.openxmlformats.org/drawingml/2006/main" xmlns:r="http://schemas.openxmlformats.org/officeDocument/2006/relationships" xmlns:p="http://schemas.openxmlformats.org/presentationml/2006/main">
  <p:tag name="NUM" val="22"/>
</p:tagLst>
</file>

<file path=ppt/tags/tag416.xml><?xml version="1.0" encoding="utf-8"?>
<p:tagLst xmlns:a="http://schemas.openxmlformats.org/drawingml/2006/main" xmlns:r="http://schemas.openxmlformats.org/officeDocument/2006/relationships" xmlns:p="http://schemas.openxmlformats.org/presentationml/2006/main">
  <p:tag name="NUM" val="23"/>
</p:tagLst>
</file>

<file path=ppt/tags/tag417.xml><?xml version="1.0" encoding="utf-8"?>
<p:tagLst xmlns:a="http://schemas.openxmlformats.org/drawingml/2006/main" xmlns:r="http://schemas.openxmlformats.org/officeDocument/2006/relationships" xmlns:p="http://schemas.openxmlformats.org/presentationml/2006/main">
  <p:tag name="NUM" val="24"/>
</p:tagLst>
</file>

<file path=ppt/tags/tag418.xml><?xml version="1.0" encoding="utf-8"?>
<p:tagLst xmlns:a="http://schemas.openxmlformats.org/drawingml/2006/main" xmlns:r="http://schemas.openxmlformats.org/officeDocument/2006/relationships" xmlns:p="http://schemas.openxmlformats.org/presentationml/2006/main">
  <p:tag name="NUM" val="25"/>
</p:tagLst>
</file>

<file path=ppt/tags/tag419.xml><?xml version="1.0" encoding="utf-8"?>
<p:tagLst xmlns:a="http://schemas.openxmlformats.org/drawingml/2006/main" xmlns:r="http://schemas.openxmlformats.org/officeDocument/2006/relationships" xmlns:p="http://schemas.openxmlformats.org/presentationml/2006/main">
  <p:tag name="NUM" val="26"/>
</p:tagLst>
</file>

<file path=ppt/tags/tag420.xml><?xml version="1.0" encoding="utf-8"?>
<p:tagLst xmlns:a="http://schemas.openxmlformats.org/drawingml/2006/main" xmlns:r="http://schemas.openxmlformats.org/officeDocument/2006/relationships" xmlns:p="http://schemas.openxmlformats.org/presentationml/2006/main">
  <p:tag name="NUM" val="27"/>
</p:tagLst>
</file>

<file path=ppt/tags/tag421.xml><?xml version="1.0" encoding="utf-8"?>
<p:tagLst xmlns:a="http://schemas.openxmlformats.org/drawingml/2006/main" xmlns:r="http://schemas.openxmlformats.org/officeDocument/2006/relationships" xmlns:p="http://schemas.openxmlformats.org/presentationml/2006/main">
  <p:tag name="NUM" val="28"/>
</p:tagLst>
</file>

<file path=ppt/tags/tag422.xml><?xml version="1.0" encoding="utf-8"?>
<p:tagLst xmlns:a="http://schemas.openxmlformats.org/drawingml/2006/main" xmlns:r="http://schemas.openxmlformats.org/officeDocument/2006/relationships" xmlns:p="http://schemas.openxmlformats.org/presentationml/2006/main">
  <p:tag name="NUM" val="29"/>
</p:tagLst>
</file>

<file path=ppt/tags/tag423.xml><?xml version="1.0" encoding="utf-8"?>
<p:tagLst xmlns:a="http://schemas.openxmlformats.org/drawingml/2006/main" xmlns:r="http://schemas.openxmlformats.org/officeDocument/2006/relationships" xmlns:p="http://schemas.openxmlformats.org/presentationml/2006/main">
  <p:tag name="NUM" val="30"/>
</p:tagLst>
</file>

<file path=ppt/tags/tag424.xml><?xml version="1.0" encoding="utf-8"?>
<p:tagLst xmlns:a="http://schemas.openxmlformats.org/drawingml/2006/main" xmlns:r="http://schemas.openxmlformats.org/officeDocument/2006/relationships" xmlns:p="http://schemas.openxmlformats.org/presentationml/2006/main">
  <p:tag name="NUM" val="31"/>
</p:tagLst>
</file>

<file path=ppt/tags/tag425.xml><?xml version="1.0" encoding="utf-8"?>
<p:tagLst xmlns:a="http://schemas.openxmlformats.org/drawingml/2006/main" xmlns:r="http://schemas.openxmlformats.org/officeDocument/2006/relationships" xmlns:p="http://schemas.openxmlformats.org/presentationml/2006/main">
  <p:tag name="NUM" val="32"/>
</p:tagLst>
</file>

<file path=ppt/tags/tag426.xml><?xml version="1.0" encoding="utf-8"?>
<p:tagLst xmlns:a="http://schemas.openxmlformats.org/drawingml/2006/main" xmlns:r="http://schemas.openxmlformats.org/officeDocument/2006/relationships" xmlns:p="http://schemas.openxmlformats.org/presentationml/2006/main">
  <p:tag name="NUM" val="33"/>
</p:tagLst>
</file>

<file path=ppt/tags/tag427.xml><?xml version="1.0" encoding="utf-8"?>
<p:tagLst xmlns:a="http://schemas.openxmlformats.org/drawingml/2006/main" xmlns:r="http://schemas.openxmlformats.org/officeDocument/2006/relationships" xmlns:p="http://schemas.openxmlformats.org/presentationml/2006/main">
  <p:tag name="NUM" val="34"/>
</p:tagLst>
</file>

<file path=ppt/tags/tag428.xml><?xml version="1.0" encoding="utf-8"?>
<p:tagLst xmlns:a="http://schemas.openxmlformats.org/drawingml/2006/main" xmlns:r="http://schemas.openxmlformats.org/officeDocument/2006/relationships" xmlns:p="http://schemas.openxmlformats.org/presentationml/2006/main">
  <p:tag name="NUM" val="35"/>
</p:tagLst>
</file>

<file path=ppt/tags/tag429.xml><?xml version="1.0" encoding="utf-8"?>
<p:tagLst xmlns:a="http://schemas.openxmlformats.org/drawingml/2006/main" xmlns:r="http://schemas.openxmlformats.org/officeDocument/2006/relationships" xmlns:p="http://schemas.openxmlformats.org/presentationml/2006/main">
  <p:tag name="NUM" val="1"/>
</p:tagLst>
</file>

<file path=ppt/tags/tag430.xml><?xml version="1.0" encoding="utf-8"?>
<p:tagLst xmlns:a="http://schemas.openxmlformats.org/drawingml/2006/main" xmlns:r="http://schemas.openxmlformats.org/officeDocument/2006/relationships" xmlns:p="http://schemas.openxmlformats.org/presentationml/2006/main">
  <p:tag name="NUM" val="2"/>
</p:tagLst>
</file>

<file path=ppt/tags/tag431.xml><?xml version="1.0" encoding="utf-8"?>
<p:tagLst xmlns:a="http://schemas.openxmlformats.org/drawingml/2006/main" xmlns:r="http://schemas.openxmlformats.org/officeDocument/2006/relationships" xmlns:p="http://schemas.openxmlformats.org/presentationml/2006/main">
  <p:tag name="NUM" val="3"/>
</p:tagLst>
</file>

<file path=ppt/tags/tag432.xml><?xml version="1.0" encoding="utf-8"?>
<p:tagLst xmlns:a="http://schemas.openxmlformats.org/drawingml/2006/main" xmlns:r="http://schemas.openxmlformats.org/officeDocument/2006/relationships" xmlns:p="http://schemas.openxmlformats.org/presentationml/2006/main">
  <p:tag name="NUM" val="4"/>
</p:tagLst>
</file>

<file path=ppt/tags/tag433.xml><?xml version="1.0" encoding="utf-8"?>
<p:tagLst xmlns:a="http://schemas.openxmlformats.org/drawingml/2006/main" xmlns:r="http://schemas.openxmlformats.org/officeDocument/2006/relationships" xmlns:p="http://schemas.openxmlformats.org/presentationml/2006/main">
  <p:tag name="NUM" val="5"/>
</p:tagLst>
</file>

<file path=ppt/tags/tag434.xml><?xml version="1.0" encoding="utf-8"?>
<p:tagLst xmlns:a="http://schemas.openxmlformats.org/drawingml/2006/main" xmlns:r="http://schemas.openxmlformats.org/officeDocument/2006/relationships" xmlns:p="http://schemas.openxmlformats.org/presentationml/2006/main">
  <p:tag name="NUM" val="6"/>
</p:tagLst>
</file>

<file path=ppt/tags/tag435.xml><?xml version="1.0" encoding="utf-8"?>
<p:tagLst xmlns:a="http://schemas.openxmlformats.org/drawingml/2006/main" xmlns:r="http://schemas.openxmlformats.org/officeDocument/2006/relationships" xmlns:p="http://schemas.openxmlformats.org/presentationml/2006/main">
  <p:tag name="NUM" val="7"/>
</p:tagLst>
</file>

<file path=ppt/tags/tag436.xml><?xml version="1.0" encoding="utf-8"?>
<p:tagLst xmlns:a="http://schemas.openxmlformats.org/drawingml/2006/main" xmlns:r="http://schemas.openxmlformats.org/officeDocument/2006/relationships" xmlns:p="http://schemas.openxmlformats.org/presentationml/2006/main">
  <p:tag name="NUM" val="8"/>
</p:tagLst>
</file>

<file path=ppt/tags/tag437.xml><?xml version="1.0" encoding="utf-8"?>
<p:tagLst xmlns:a="http://schemas.openxmlformats.org/drawingml/2006/main" xmlns:r="http://schemas.openxmlformats.org/officeDocument/2006/relationships" xmlns:p="http://schemas.openxmlformats.org/presentationml/2006/main">
  <p:tag name="NUM" val="9"/>
</p:tagLst>
</file>

<file path=ppt/tags/tag438.xml><?xml version="1.0" encoding="utf-8"?>
<p:tagLst xmlns:a="http://schemas.openxmlformats.org/drawingml/2006/main" xmlns:r="http://schemas.openxmlformats.org/officeDocument/2006/relationships" xmlns:p="http://schemas.openxmlformats.org/presentationml/2006/main">
  <p:tag name="NUM" val="10"/>
</p:tagLst>
</file>

<file path=ppt/tags/tag439.xml><?xml version="1.0" encoding="utf-8"?>
<p:tagLst xmlns:a="http://schemas.openxmlformats.org/drawingml/2006/main" xmlns:r="http://schemas.openxmlformats.org/officeDocument/2006/relationships" xmlns:p="http://schemas.openxmlformats.org/presentationml/2006/main">
  <p:tag name="NUM" val="11"/>
</p:tagLst>
</file>

<file path=ppt/tags/tag440.xml><?xml version="1.0" encoding="utf-8"?>
<p:tagLst xmlns:a="http://schemas.openxmlformats.org/drawingml/2006/main" xmlns:r="http://schemas.openxmlformats.org/officeDocument/2006/relationships" xmlns:p="http://schemas.openxmlformats.org/presentationml/2006/main">
  <p:tag name="NUM" val="12"/>
</p:tagLst>
</file>

<file path=ppt/tags/tag441.xml><?xml version="1.0" encoding="utf-8"?>
<p:tagLst xmlns:a="http://schemas.openxmlformats.org/drawingml/2006/main" xmlns:r="http://schemas.openxmlformats.org/officeDocument/2006/relationships" xmlns:p="http://schemas.openxmlformats.org/presentationml/2006/main">
  <p:tag name="NUM" val="13"/>
</p:tagLst>
</file>

<file path=ppt/tags/tag442.xml><?xml version="1.0" encoding="utf-8"?>
<p:tagLst xmlns:a="http://schemas.openxmlformats.org/drawingml/2006/main" xmlns:r="http://schemas.openxmlformats.org/officeDocument/2006/relationships" xmlns:p="http://schemas.openxmlformats.org/presentationml/2006/main">
  <p:tag name="NUM" val="14"/>
</p:tagLst>
</file>

<file path=ppt/tags/tag443.xml><?xml version="1.0" encoding="utf-8"?>
<p:tagLst xmlns:a="http://schemas.openxmlformats.org/drawingml/2006/main" xmlns:r="http://schemas.openxmlformats.org/officeDocument/2006/relationships" xmlns:p="http://schemas.openxmlformats.org/presentationml/2006/main">
  <p:tag name="NUM" val="15"/>
</p:tagLst>
</file>

<file path=ppt/tags/tag444.xml><?xml version="1.0" encoding="utf-8"?>
<p:tagLst xmlns:a="http://schemas.openxmlformats.org/drawingml/2006/main" xmlns:r="http://schemas.openxmlformats.org/officeDocument/2006/relationships" xmlns:p="http://schemas.openxmlformats.org/presentationml/2006/main">
  <p:tag name="NUM" val="16"/>
</p:tagLst>
</file>

<file path=ppt/tags/tag445.xml><?xml version="1.0" encoding="utf-8"?>
<p:tagLst xmlns:a="http://schemas.openxmlformats.org/drawingml/2006/main" xmlns:r="http://schemas.openxmlformats.org/officeDocument/2006/relationships" xmlns:p="http://schemas.openxmlformats.org/presentationml/2006/main">
  <p:tag name="NUM" val="17"/>
</p:tagLst>
</file>

<file path=ppt/tags/tag446.xml><?xml version="1.0" encoding="utf-8"?>
<p:tagLst xmlns:a="http://schemas.openxmlformats.org/drawingml/2006/main" xmlns:r="http://schemas.openxmlformats.org/officeDocument/2006/relationships" xmlns:p="http://schemas.openxmlformats.org/presentationml/2006/main">
  <p:tag name="NUM" val="1"/>
</p:tagLst>
</file>

<file path=ppt/tags/tag447.xml><?xml version="1.0" encoding="utf-8"?>
<p:tagLst xmlns:a="http://schemas.openxmlformats.org/drawingml/2006/main" xmlns:r="http://schemas.openxmlformats.org/officeDocument/2006/relationships" xmlns:p="http://schemas.openxmlformats.org/presentationml/2006/main">
  <p:tag name="NUM" val="2"/>
</p:tagLst>
</file>

<file path=ppt/tags/tag448.xml><?xml version="1.0" encoding="utf-8"?>
<p:tagLst xmlns:a="http://schemas.openxmlformats.org/drawingml/2006/main" xmlns:r="http://schemas.openxmlformats.org/officeDocument/2006/relationships" xmlns:p="http://schemas.openxmlformats.org/presentationml/2006/main">
  <p:tag name="NUM" val="1"/>
</p:tagLst>
</file>

<file path=ppt/tags/tag449.xml><?xml version="1.0" encoding="utf-8"?>
<p:tagLst xmlns:a="http://schemas.openxmlformats.org/drawingml/2006/main" xmlns:r="http://schemas.openxmlformats.org/officeDocument/2006/relationships" xmlns:p="http://schemas.openxmlformats.org/presentationml/2006/main">
  <p:tag name="NUM" val="2"/>
</p:tagLst>
</file>

<file path=ppt/tags/tag450.xml><?xml version="1.0" encoding="utf-8"?>
<p:tagLst xmlns:a="http://schemas.openxmlformats.org/drawingml/2006/main" xmlns:r="http://schemas.openxmlformats.org/officeDocument/2006/relationships" xmlns:p="http://schemas.openxmlformats.org/presentationml/2006/main">
  <p:tag name="NUM" val="3"/>
</p:tagLst>
</file>

<file path=ppt/tags/tag451.xml><?xml version="1.0" encoding="utf-8"?>
<p:tagLst xmlns:a="http://schemas.openxmlformats.org/drawingml/2006/main" xmlns:r="http://schemas.openxmlformats.org/officeDocument/2006/relationships" xmlns:p="http://schemas.openxmlformats.org/presentationml/2006/main">
  <p:tag name="NUM" val="4"/>
</p:tagLst>
</file>

<file path=ppt/tags/tag452.xml><?xml version="1.0" encoding="utf-8"?>
<p:tagLst xmlns:a="http://schemas.openxmlformats.org/drawingml/2006/main" xmlns:r="http://schemas.openxmlformats.org/officeDocument/2006/relationships" xmlns:p="http://schemas.openxmlformats.org/presentationml/2006/main">
  <p:tag name="NUM" val="5"/>
</p:tagLst>
</file>

<file path=ppt/tags/tag453.xml><?xml version="1.0" encoding="utf-8"?>
<p:tagLst xmlns:a="http://schemas.openxmlformats.org/drawingml/2006/main" xmlns:r="http://schemas.openxmlformats.org/officeDocument/2006/relationships" xmlns:p="http://schemas.openxmlformats.org/presentationml/2006/main">
  <p:tag name="NUM" val="6"/>
</p:tagLst>
</file>

<file path=ppt/tags/tag454.xml><?xml version="1.0" encoding="utf-8"?>
<p:tagLst xmlns:a="http://schemas.openxmlformats.org/drawingml/2006/main" xmlns:r="http://schemas.openxmlformats.org/officeDocument/2006/relationships" xmlns:p="http://schemas.openxmlformats.org/presentationml/2006/main">
  <p:tag name="NUM" val="1"/>
</p:tagLst>
</file>

<file path=ppt/tags/tag455.xml><?xml version="1.0" encoding="utf-8"?>
<p:tagLst xmlns:a="http://schemas.openxmlformats.org/drawingml/2006/main" xmlns:r="http://schemas.openxmlformats.org/officeDocument/2006/relationships" xmlns:p="http://schemas.openxmlformats.org/presentationml/2006/main">
  <p:tag name="NUM" val="2"/>
</p:tagLst>
</file>

<file path=ppt/tags/tag456.xml><?xml version="1.0" encoding="utf-8"?>
<p:tagLst xmlns:a="http://schemas.openxmlformats.org/drawingml/2006/main" xmlns:r="http://schemas.openxmlformats.org/officeDocument/2006/relationships" xmlns:p="http://schemas.openxmlformats.org/presentationml/2006/main">
  <p:tag name="NUM" val="3"/>
</p:tagLst>
</file>

<file path=ppt/tags/tag457.xml><?xml version="1.0" encoding="utf-8"?>
<p:tagLst xmlns:a="http://schemas.openxmlformats.org/drawingml/2006/main" xmlns:r="http://schemas.openxmlformats.org/officeDocument/2006/relationships" xmlns:p="http://schemas.openxmlformats.org/presentationml/2006/main">
  <p:tag name="NUM" val="4"/>
</p:tagLst>
</file>

<file path=ppt/tags/tag458.xml><?xml version="1.0" encoding="utf-8"?>
<p:tagLst xmlns:a="http://schemas.openxmlformats.org/drawingml/2006/main" xmlns:r="http://schemas.openxmlformats.org/officeDocument/2006/relationships" xmlns:p="http://schemas.openxmlformats.org/presentationml/2006/main">
  <p:tag name="NUM" val="5"/>
</p:tagLst>
</file>

<file path=ppt/tags/tag459.xml><?xml version="1.0" encoding="utf-8"?>
<p:tagLst xmlns:a="http://schemas.openxmlformats.org/drawingml/2006/main" xmlns:r="http://schemas.openxmlformats.org/officeDocument/2006/relationships" xmlns:p="http://schemas.openxmlformats.org/presentationml/2006/main">
  <p:tag name="NUM" val="1"/>
</p:tagLst>
</file>

<file path=ppt/tags/tag460.xml><?xml version="1.0" encoding="utf-8"?>
<p:tagLst xmlns:a="http://schemas.openxmlformats.org/drawingml/2006/main" xmlns:r="http://schemas.openxmlformats.org/officeDocument/2006/relationships" xmlns:p="http://schemas.openxmlformats.org/presentationml/2006/main">
  <p:tag name="NUM" val="2"/>
</p:tagLst>
</file>

<file path=ppt/tags/tag461.xml><?xml version="1.0" encoding="utf-8"?>
<p:tagLst xmlns:a="http://schemas.openxmlformats.org/drawingml/2006/main" xmlns:r="http://schemas.openxmlformats.org/officeDocument/2006/relationships" xmlns:p="http://schemas.openxmlformats.org/presentationml/2006/main">
  <p:tag name="NUM" val="3"/>
</p:tagLst>
</file>

<file path=ppt/tags/tag462.xml><?xml version="1.0" encoding="utf-8"?>
<p:tagLst xmlns:a="http://schemas.openxmlformats.org/drawingml/2006/main" xmlns:r="http://schemas.openxmlformats.org/officeDocument/2006/relationships" xmlns:p="http://schemas.openxmlformats.org/presentationml/2006/main">
  <p:tag name="NUM" val="4"/>
</p:tagLst>
</file>

<file path=ppt/tags/tag463.xml><?xml version="1.0" encoding="utf-8"?>
<p:tagLst xmlns:a="http://schemas.openxmlformats.org/drawingml/2006/main" xmlns:r="http://schemas.openxmlformats.org/officeDocument/2006/relationships" xmlns:p="http://schemas.openxmlformats.org/presentationml/2006/main">
  <p:tag name="NUM" val="1"/>
</p:tagLst>
</file>

<file path=ppt/tags/tag464.xml><?xml version="1.0" encoding="utf-8"?>
<p:tagLst xmlns:a="http://schemas.openxmlformats.org/drawingml/2006/main" xmlns:r="http://schemas.openxmlformats.org/officeDocument/2006/relationships" xmlns:p="http://schemas.openxmlformats.org/presentationml/2006/main">
  <p:tag name="NUM" val="2"/>
</p:tagLst>
</file>

<file path=ppt/tags/tag465.xml><?xml version="1.0" encoding="utf-8"?>
<p:tagLst xmlns:a="http://schemas.openxmlformats.org/drawingml/2006/main" xmlns:r="http://schemas.openxmlformats.org/officeDocument/2006/relationships" xmlns:p="http://schemas.openxmlformats.org/presentationml/2006/main">
  <p:tag name="NUM" val="3"/>
</p:tagLst>
</file>

<file path=ppt/tags/tag466.xml><?xml version="1.0" encoding="utf-8"?>
<p:tagLst xmlns:a="http://schemas.openxmlformats.org/drawingml/2006/main" xmlns:r="http://schemas.openxmlformats.org/officeDocument/2006/relationships" xmlns:p="http://schemas.openxmlformats.org/presentationml/2006/main">
  <p:tag name="NUM" val="4"/>
</p:tagLst>
</file>

<file path=ppt/tags/tag467.xml><?xml version="1.0" encoding="utf-8"?>
<p:tagLst xmlns:a="http://schemas.openxmlformats.org/drawingml/2006/main" xmlns:r="http://schemas.openxmlformats.org/officeDocument/2006/relationships" xmlns:p="http://schemas.openxmlformats.org/presentationml/2006/main">
  <p:tag name="NUM" val="5"/>
</p:tagLst>
</file>

<file path=ppt/tags/tag468.xml><?xml version="1.0" encoding="utf-8"?>
<p:tagLst xmlns:a="http://schemas.openxmlformats.org/drawingml/2006/main" xmlns:r="http://schemas.openxmlformats.org/officeDocument/2006/relationships" xmlns:p="http://schemas.openxmlformats.org/presentationml/2006/main">
  <p:tag name="NUM" val="6"/>
</p:tagLst>
</file>

<file path=ppt/tags/tag469.xml><?xml version="1.0" encoding="utf-8"?>
<p:tagLst xmlns:a="http://schemas.openxmlformats.org/drawingml/2006/main" xmlns:r="http://schemas.openxmlformats.org/officeDocument/2006/relationships" xmlns:p="http://schemas.openxmlformats.org/presentationml/2006/main">
  <p:tag name="NUM" val="7"/>
</p:tagLst>
</file>

<file path=ppt/tags/tag470.xml><?xml version="1.0" encoding="utf-8"?>
<p:tagLst xmlns:a="http://schemas.openxmlformats.org/drawingml/2006/main" xmlns:r="http://schemas.openxmlformats.org/officeDocument/2006/relationships" xmlns:p="http://schemas.openxmlformats.org/presentationml/2006/main">
  <p:tag name="NUM" val="8"/>
</p:tagLst>
</file>

<file path=ppt/tags/tag471.xml><?xml version="1.0" encoding="utf-8"?>
<p:tagLst xmlns:a="http://schemas.openxmlformats.org/drawingml/2006/main" xmlns:r="http://schemas.openxmlformats.org/officeDocument/2006/relationships" xmlns:p="http://schemas.openxmlformats.org/presentationml/2006/main">
  <p:tag name="NUM" val="9"/>
</p:tagLst>
</file>

<file path=ppt/tags/tag472.xml><?xml version="1.0" encoding="utf-8"?>
<p:tagLst xmlns:a="http://schemas.openxmlformats.org/drawingml/2006/main" xmlns:r="http://schemas.openxmlformats.org/officeDocument/2006/relationships" xmlns:p="http://schemas.openxmlformats.org/presentationml/2006/main">
  <p:tag name="NUM" val="10"/>
</p:tagLst>
</file>

<file path=ppt/tags/tag473.xml><?xml version="1.0" encoding="utf-8"?>
<p:tagLst xmlns:a="http://schemas.openxmlformats.org/drawingml/2006/main" xmlns:r="http://schemas.openxmlformats.org/officeDocument/2006/relationships" xmlns:p="http://schemas.openxmlformats.org/presentationml/2006/main">
  <p:tag name="NUM" val="11"/>
</p:tagLst>
</file>

<file path=ppt/tags/tag474.xml><?xml version="1.0" encoding="utf-8"?>
<p:tagLst xmlns:a="http://schemas.openxmlformats.org/drawingml/2006/main" xmlns:r="http://schemas.openxmlformats.org/officeDocument/2006/relationships" xmlns:p="http://schemas.openxmlformats.org/presentationml/2006/main">
  <p:tag name="NUM" val="12"/>
</p:tagLst>
</file>

<file path=ppt/tags/tag475.xml><?xml version="1.0" encoding="utf-8"?>
<p:tagLst xmlns:a="http://schemas.openxmlformats.org/drawingml/2006/main" xmlns:r="http://schemas.openxmlformats.org/officeDocument/2006/relationships" xmlns:p="http://schemas.openxmlformats.org/presentationml/2006/main">
  <p:tag name="NUM" val="13"/>
</p:tagLst>
</file>

<file path=ppt/tags/tag476.xml><?xml version="1.0" encoding="utf-8"?>
<p:tagLst xmlns:a="http://schemas.openxmlformats.org/drawingml/2006/main" xmlns:r="http://schemas.openxmlformats.org/officeDocument/2006/relationships" xmlns:p="http://schemas.openxmlformats.org/presentationml/2006/main">
  <p:tag name="NUM" val="14"/>
</p:tagLst>
</file>

<file path=ppt/tags/tag477.xml><?xml version="1.0" encoding="utf-8"?>
<p:tagLst xmlns:a="http://schemas.openxmlformats.org/drawingml/2006/main" xmlns:r="http://schemas.openxmlformats.org/officeDocument/2006/relationships" xmlns:p="http://schemas.openxmlformats.org/presentationml/2006/main">
  <p:tag name="NUM" val="15"/>
</p:tagLst>
</file>

<file path=ppt/tags/tag478.xml><?xml version="1.0" encoding="utf-8"?>
<p:tagLst xmlns:a="http://schemas.openxmlformats.org/drawingml/2006/main" xmlns:r="http://schemas.openxmlformats.org/officeDocument/2006/relationships" xmlns:p="http://schemas.openxmlformats.org/presentationml/2006/main">
  <p:tag name="NUM" val="16"/>
</p:tagLst>
</file>

<file path=ppt/tags/tag479.xml><?xml version="1.0" encoding="utf-8"?>
<p:tagLst xmlns:a="http://schemas.openxmlformats.org/drawingml/2006/main" xmlns:r="http://schemas.openxmlformats.org/officeDocument/2006/relationships" xmlns:p="http://schemas.openxmlformats.org/presentationml/2006/main">
  <p:tag name="NUM" val="17"/>
</p:tagLst>
</file>

<file path=ppt/tags/tag480.xml><?xml version="1.0" encoding="utf-8"?>
<p:tagLst xmlns:a="http://schemas.openxmlformats.org/drawingml/2006/main" xmlns:r="http://schemas.openxmlformats.org/officeDocument/2006/relationships" xmlns:p="http://schemas.openxmlformats.org/presentationml/2006/main">
  <p:tag name="NUM" val="18"/>
</p:tagLst>
</file>

<file path=ppt/tags/tag481.xml><?xml version="1.0" encoding="utf-8"?>
<p:tagLst xmlns:a="http://schemas.openxmlformats.org/drawingml/2006/main" xmlns:r="http://schemas.openxmlformats.org/officeDocument/2006/relationships" xmlns:p="http://schemas.openxmlformats.org/presentationml/2006/main">
  <p:tag name="NUM" val="19"/>
</p:tagLst>
</file>

<file path=ppt/tags/tag482.xml><?xml version="1.0" encoding="utf-8"?>
<p:tagLst xmlns:a="http://schemas.openxmlformats.org/drawingml/2006/main" xmlns:r="http://schemas.openxmlformats.org/officeDocument/2006/relationships" xmlns:p="http://schemas.openxmlformats.org/presentationml/2006/main">
  <p:tag name="NUM" val="1"/>
</p:tagLst>
</file>

<file path=ppt/tags/tag483.xml><?xml version="1.0" encoding="utf-8"?>
<p:tagLst xmlns:a="http://schemas.openxmlformats.org/drawingml/2006/main" xmlns:r="http://schemas.openxmlformats.org/officeDocument/2006/relationships" xmlns:p="http://schemas.openxmlformats.org/presentationml/2006/main">
  <p:tag name="NUM" val="2"/>
</p:tagLst>
</file>

<file path=ppt/tags/tag484.xml><?xml version="1.0" encoding="utf-8"?>
<p:tagLst xmlns:a="http://schemas.openxmlformats.org/drawingml/2006/main" xmlns:r="http://schemas.openxmlformats.org/officeDocument/2006/relationships" xmlns:p="http://schemas.openxmlformats.org/presentationml/2006/main">
  <p:tag name="NUM" val="3"/>
</p:tagLst>
</file>

<file path=ppt/tags/tag485.xml><?xml version="1.0" encoding="utf-8"?>
<p:tagLst xmlns:a="http://schemas.openxmlformats.org/drawingml/2006/main" xmlns:r="http://schemas.openxmlformats.org/officeDocument/2006/relationships" xmlns:p="http://schemas.openxmlformats.org/presentationml/2006/main">
  <p:tag name="NUM" val="4"/>
</p:tagLst>
</file>

<file path=ppt/tags/tag486.xml><?xml version="1.0" encoding="utf-8"?>
<p:tagLst xmlns:a="http://schemas.openxmlformats.org/drawingml/2006/main" xmlns:r="http://schemas.openxmlformats.org/officeDocument/2006/relationships" xmlns:p="http://schemas.openxmlformats.org/presentationml/2006/main">
  <p:tag name="NUM" val="5"/>
</p:tagLst>
</file>

<file path=ppt/tags/tag487.xml><?xml version="1.0" encoding="utf-8"?>
<p:tagLst xmlns:a="http://schemas.openxmlformats.org/drawingml/2006/main" xmlns:r="http://schemas.openxmlformats.org/officeDocument/2006/relationships" xmlns:p="http://schemas.openxmlformats.org/presentationml/2006/main">
  <p:tag name="NUM" val="6"/>
</p:tagLst>
</file>

<file path=ppt/tags/tag488.xml><?xml version="1.0" encoding="utf-8"?>
<p:tagLst xmlns:a="http://schemas.openxmlformats.org/drawingml/2006/main" xmlns:r="http://schemas.openxmlformats.org/officeDocument/2006/relationships" xmlns:p="http://schemas.openxmlformats.org/presentationml/2006/main">
  <p:tag name="NUM" val="7"/>
</p:tagLst>
</file>

<file path=ppt/tags/tag489.xml><?xml version="1.0" encoding="utf-8"?>
<p:tagLst xmlns:a="http://schemas.openxmlformats.org/drawingml/2006/main" xmlns:r="http://schemas.openxmlformats.org/officeDocument/2006/relationships" xmlns:p="http://schemas.openxmlformats.org/presentationml/2006/main">
  <p:tag name="NUM" val="8"/>
</p:tagLst>
</file>

<file path=ppt/tags/tag490.xml><?xml version="1.0" encoding="utf-8"?>
<p:tagLst xmlns:a="http://schemas.openxmlformats.org/drawingml/2006/main" xmlns:r="http://schemas.openxmlformats.org/officeDocument/2006/relationships" xmlns:p="http://schemas.openxmlformats.org/presentationml/2006/main">
  <p:tag name="NUM" val="9"/>
</p:tagLst>
</file>

<file path=ppt/tags/tag491.xml><?xml version="1.0" encoding="utf-8"?>
<p:tagLst xmlns:a="http://schemas.openxmlformats.org/drawingml/2006/main" xmlns:r="http://schemas.openxmlformats.org/officeDocument/2006/relationships" xmlns:p="http://schemas.openxmlformats.org/presentationml/2006/main">
  <p:tag name="NUM" val="10"/>
</p:tagLst>
</file>

<file path=ppt/tags/tag492.xml><?xml version="1.0" encoding="utf-8"?>
<p:tagLst xmlns:a="http://schemas.openxmlformats.org/drawingml/2006/main" xmlns:r="http://schemas.openxmlformats.org/officeDocument/2006/relationships" xmlns:p="http://schemas.openxmlformats.org/presentationml/2006/main">
  <p:tag name="NUM" val="11"/>
</p:tagLst>
</file>

<file path=ppt/tags/tag493.xml><?xml version="1.0" encoding="utf-8"?>
<p:tagLst xmlns:a="http://schemas.openxmlformats.org/drawingml/2006/main" xmlns:r="http://schemas.openxmlformats.org/officeDocument/2006/relationships" xmlns:p="http://schemas.openxmlformats.org/presentationml/2006/main">
  <p:tag name="NUM" val="12"/>
</p:tagLst>
</file>

<file path=ppt/tags/tag494.xml><?xml version="1.0" encoding="utf-8"?>
<p:tagLst xmlns:a="http://schemas.openxmlformats.org/drawingml/2006/main" xmlns:r="http://schemas.openxmlformats.org/officeDocument/2006/relationships" xmlns:p="http://schemas.openxmlformats.org/presentationml/2006/main">
  <p:tag name="NUM" val="13"/>
</p:tagLst>
</file>

<file path=ppt/tags/tag495.xml><?xml version="1.0" encoding="utf-8"?>
<p:tagLst xmlns:a="http://schemas.openxmlformats.org/drawingml/2006/main" xmlns:r="http://schemas.openxmlformats.org/officeDocument/2006/relationships" xmlns:p="http://schemas.openxmlformats.org/presentationml/2006/main">
  <p:tag name="NUM" val="14"/>
</p:tagLst>
</file>

<file path=ppt/tags/tag496.xml><?xml version="1.0" encoding="utf-8"?>
<p:tagLst xmlns:a="http://schemas.openxmlformats.org/drawingml/2006/main" xmlns:r="http://schemas.openxmlformats.org/officeDocument/2006/relationships" xmlns:p="http://schemas.openxmlformats.org/presentationml/2006/main">
  <p:tag name="NUM" val="15"/>
</p:tagLst>
</file>

<file path=ppt/tags/tag497.xml><?xml version="1.0" encoding="utf-8"?>
<p:tagLst xmlns:a="http://schemas.openxmlformats.org/drawingml/2006/main" xmlns:r="http://schemas.openxmlformats.org/officeDocument/2006/relationships" xmlns:p="http://schemas.openxmlformats.org/presentationml/2006/main">
  <p:tag name="NUM" val="1"/>
</p:tagLst>
</file>

<file path=ppt/tags/tag498.xml><?xml version="1.0" encoding="utf-8"?>
<p:tagLst xmlns:a="http://schemas.openxmlformats.org/drawingml/2006/main" xmlns:r="http://schemas.openxmlformats.org/officeDocument/2006/relationships" xmlns:p="http://schemas.openxmlformats.org/presentationml/2006/main">
  <p:tag name="NUM" val="2"/>
</p:tagLst>
</file>

<file path=ppt/tags/tag499.xml><?xml version="1.0" encoding="utf-8"?>
<p:tagLst xmlns:a="http://schemas.openxmlformats.org/drawingml/2006/main" xmlns:r="http://schemas.openxmlformats.org/officeDocument/2006/relationships" xmlns:p="http://schemas.openxmlformats.org/presentationml/2006/main">
  <p:tag name="NUM" val="3"/>
</p:tagLst>
</file>

<file path=ppt/tags/tag500.xml><?xml version="1.0" encoding="utf-8"?>
<p:tagLst xmlns:a="http://schemas.openxmlformats.org/drawingml/2006/main" xmlns:r="http://schemas.openxmlformats.org/officeDocument/2006/relationships" xmlns:p="http://schemas.openxmlformats.org/presentationml/2006/main">
  <p:tag name="NUM" val="1"/>
</p:tagLst>
</file>

<file path=ppt/tags/tag501.xml><?xml version="1.0" encoding="utf-8"?>
<p:tagLst xmlns:a="http://schemas.openxmlformats.org/drawingml/2006/main" xmlns:r="http://schemas.openxmlformats.org/officeDocument/2006/relationships" xmlns:p="http://schemas.openxmlformats.org/presentationml/2006/main">
  <p:tag name="NUM" val="2"/>
</p:tagLst>
</file>

<file path=ppt/tags/tag502.xml><?xml version="1.0" encoding="utf-8"?>
<p:tagLst xmlns:a="http://schemas.openxmlformats.org/drawingml/2006/main" xmlns:r="http://schemas.openxmlformats.org/officeDocument/2006/relationships" xmlns:p="http://schemas.openxmlformats.org/presentationml/2006/main">
  <p:tag name="NUM" val="3"/>
</p:tagLst>
</file>

<file path=ppt/tags/tag503.xml><?xml version="1.0" encoding="utf-8"?>
<p:tagLst xmlns:a="http://schemas.openxmlformats.org/drawingml/2006/main" xmlns:r="http://schemas.openxmlformats.org/officeDocument/2006/relationships" xmlns:p="http://schemas.openxmlformats.org/presentationml/2006/main">
  <p:tag name="NUM" val="4"/>
</p:tagLst>
</file>

<file path=ppt/tags/tag504.xml><?xml version="1.0" encoding="utf-8"?>
<p:tagLst xmlns:a="http://schemas.openxmlformats.org/drawingml/2006/main" xmlns:r="http://schemas.openxmlformats.org/officeDocument/2006/relationships" xmlns:p="http://schemas.openxmlformats.org/presentationml/2006/main">
  <p:tag name="NUM" val="5"/>
</p:tagLst>
</file>

<file path=ppt/tags/tag505.xml><?xml version="1.0" encoding="utf-8"?>
<p:tagLst xmlns:a="http://schemas.openxmlformats.org/drawingml/2006/main" xmlns:r="http://schemas.openxmlformats.org/officeDocument/2006/relationships" xmlns:p="http://schemas.openxmlformats.org/presentationml/2006/main">
  <p:tag name="NUM" val="6"/>
</p:tagLst>
</file>

<file path=ppt/tags/tag506.xml><?xml version="1.0" encoding="utf-8"?>
<p:tagLst xmlns:a="http://schemas.openxmlformats.org/drawingml/2006/main" xmlns:r="http://schemas.openxmlformats.org/officeDocument/2006/relationships" xmlns:p="http://schemas.openxmlformats.org/presentationml/2006/main">
  <p:tag name="NUM" val="7"/>
</p:tagLst>
</file>

<file path=ppt/tags/tag507.xml><?xml version="1.0" encoding="utf-8"?>
<p:tagLst xmlns:a="http://schemas.openxmlformats.org/drawingml/2006/main" xmlns:r="http://schemas.openxmlformats.org/officeDocument/2006/relationships" xmlns:p="http://schemas.openxmlformats.org/presentationml/2006/main">
  <p:tag name="NUM" val="8"/>
</p:tagLst>
</file>

<file path=ppt/tags/tag508.xml><?xml version="1.0" encoding="utf-8"?>
<p:tagLst xmlns:a="http://schemas.openxmlformats.org/drawingml/2006/main" xmlns:r="http://schemas.openxmlformats.org/officeDocument/2006/relationships" xmlns:p="http://schemas.openxmlformats.org/presentationml/2006/main">
  <p:tag name="NUM" val="9"/>
</p:tagLst>
</file>

<file path=ppt/tags/tag509.xml><?xml version="1.0" encoding="utf-8"?>
<p:tagLst xmlns:a="http://schemas.openxmlformats.org/drawingml/2006/main" xmlns:r="http://schemas.openxmlformats.org/officeDocument/2006/relationships" xmlns:p="http://schemas.openxmlformats.org/presentationml/2006/main">
  <p:tag name="NUM" val="1"/>
</p:tagLst>
</file>

<file path=ppt/tags/tag510.xml><?xml version="1.0" encoding="utf-8"?>
<p:tagLst xmlns:a="http://schemas.openxmlformats.org/drawingml/2006/main" xmlns:r="http://schemas.openxmlformats.org/officeDocument/2006/relationships" xmlns:p="http://schemas.openxmlformats.org/presentationml/2006/main">
  <p:tag name="NUM" val="2"/>
</p:tagLst>
</file>

<file path=ppt/tags/tag511.xml><?xml version="1.0" encoding="utf-8"?>
<p:tagLst xmlns:a="http://schemas.openxmlformats.org/drawingml/2006/main" xmlns:r="http://schemas.openxmlformats.org/officeDocument/2006/relationships" xmlns:p="http://schemas.openxmlformats.org/presentationml/2006/main">
  <p:tag name="NUM" val="3"/>
</p:tagLst>
</file>

<file path=ppt/tags/tag512.xml><?xml version="1.0" encoding="utf-8"?>
<p:tagLst xmlns:a="http://schemas.openxmlformats.org/drawingml/2006/main" xmlns:r="http://schemas.openxmlformats.org/officeDocument/2006/relationships" xmlns:p="http://schemas.openxmlformats.org/presentationml/2006/main">
  <p:tag name="NUM" val="4"/>
</p:tagLst>
</file>

<file path=ppt/tags/tag513.xml><?xml version="1.0" encoding="utf-8"?>
<p:tagLst xmlns:a="http://schemas.openxmlformats.org/drawingml/2006/main" xmlns:r="http://schemas.openxmlformats.org/officeDocument/2006/relationships" xmlns:p="http://schemas.openxmlformats.org/presentationml/2006/main">
  <p:tag name="NUM" val="1"/>
</p:tagLst>
</file>

<file path=ppt/tags/tag514.xml><?xml version="1.0" encoding="utf-8"?>
<p:tagLst xmlns:a="http://schemas.openxmlformats.org/drawingml/2006/main" xmlns:r="http://schemas.openxmlformats.org/officeDocument/2006/relationships" xmlns:p="http://schemas.openxmlformats.org/presentationml/2006/main">
  <p:tag name="NUM" val="2"/>
</p:tagLst>
</file>

<file path=ppt/tags/tag515.xml><?xml version="1.0" encoding="utf-8"?>
<p:tagLst xmlns:a="http://schemas.openxmlformats.org/drawingml/2006/main" xmlns:r="http://schemas.openxmlformats.org/officeDocument/2006/relationships" xmlns:p="http://schemas.openxmlformats.org/presentationml/2006/main">
  <p:tag name="NUM" val="3"/>
</p:tagLst>
</file>

<file path=ppt/tags/tag516.xml><?xml version="1.0" encoding="utf-8"?>
<p:tagLst xmlns:a="http://schemas.openxmlformats.org/drawingml/2006/main" xmlns:r="http://schemas.openxmlformats.org/officeDocument/2006/relationships" xmlns:p="http://schemas.openxmlformats.org/presentationml/2006/main">
  <p:tag name="NUM" val="4"/>
</p:tagLst>
</file>

<file path=ppt/tags/tag517.xml><?xml version="1.0" encoding="utf-8"?>
<p:tagLst xmlns:a="http://schemas.openxmlformats.org/drawingml/2006/main" xmlns:r="http://schemas.openxmlformats.org/officeDocument/2006/relationships" xmlns:p="http://schemas.openxmlformats.org/presentationml/2006/main">
  <p:tag name="NUM" val="5"/>
</p:tagLst>
</file>

<file path=ppt/tags/tag518.xml><?xml version="1.0" encoding="utf-8"?>
<p:tagLst xmlns:a="http://schemas.openxmlformats.org/drawingml/2006/main" xmlns:r="http://schemas.openxmlformats.org/officeDocument/2006/relationships" xmlns:p="http://schemas.openxmlformats.org/presentationml/2006/main">
  <p:tag name="NUM" val="6"/>
</p:tagLst>
</file>

<file path=ppt/tags/tag519.xml><?xml version="1.0" encoding="utf-8"?>
<p:tagLst xmlns:a="http://schemas.openxmlformats.org/drawingml/2006/main" xmlns:r="http://schemas.openxmlformats.org/officeDocument/2006/relationships" xmlns:p="http://schemas.openxmlformats.org/presentationml/2006/main">
  <p:tag name="NUM" val="7"/>
</p:tagLst>
</file>

<file path=ppt/tags/tag520.xml><?xml version="1.0" encoding="utf-8"?>
<p:tagLst xmlns:a="http://schemas.openxmlformats.org/drawingml/2006/main" xmlns:r="http://schemas.openxmlformats.org/officeDocument/2006/relationships" xmlns:p="http://schemas.openxmlformats.org/presentationml/2006/main">
  <p:tag name="NUM" val="8"/>
</p:tagLst>
</file>

<file path=ppt/tags/tag521.xml><?xml version="1.0" encoding="utf-8"?>
<p:tagLst xmlns:a="http://schemas.openxmlformats.org/drawingml/2006/main" xmlns:r="http://schemas.openxmlformats.org/officeDocument/2006/relationships" xmlns:p="http://schemas.openxmlformats.org/presentationml/2006/main">
  <p:tag name="NUM" val="9"/>
</p:tagLst>
</file>

<file path=ppt/tags/tag522.xml><?xml version="1.0" encoding="utf-8"?>
<p:tagLst xmlns:a="http://schemas.openxmlformats.org/drawingml/2006/main" xmlns:r="http://schemas.openxmlformats.org/officeDocument/2006/relationships" xmlns:p="http://schemas.openxmlformats.org/presentationml/2006/main">
  <p:tag name="NUM" val="10"/>
</p:tagLst>
</file>

<file path=ppt/tags/tag523.xml><?xml version="1.0" encoding="utf-8"?>
<p:tagLst xmlns:a="http://schemas.openxmlformats.org/drawingml/2006/main" xmlns:r="http://schemas.openxmlformats.org/officeDocument/2006/relationships" xmlns:p="http://schemas.openxmlformats.org/presentationml/2006/main">
  <p:tag name="NUM" val="11"/>
</p:tagLst>
</file>

<file path=ppt/tags/tag524.xml><?xml version="1.0" encoding="utf-8"?>
<p:tagLst xmlns:a="http://schemas.openxmlformats.org/drawingml/2006/main" xmlns:r="http://schemas.openxmlformats.org/officeDocument/2006/relationships" xmlns:p="http://schemas.openxmlformats.org/presentationml/2006/main">
  <p:tag name="NUM" val="12"/>
</p:tagLst>
</file>

<file path=ppt/tags/tag525.xml><?xml version="1.0" encoding="utf-8"?>
<p:tagLst xmlns:a="http://schemas.openxmlformats.org/drawingml/2006/main" xmlns:r="http://schemas.openxmlformats.org/officeDocument/2006/relationships" xmlns:p="http://schemas.openxmlformats.org/presentationml/2006/main">
  <p:tag name="NUM" val="13"/>
</p:tagLst>
</file>

<file path=ppt/tags/tag526.xml><?xml version="1.0" encoding="utf-8"?>
<p:tagLst xmlns:a="http://schemas.openxmlformats.org/drawingml/2006/main" xmlns:r="http://schemas.openxmlformats.org/officeDocument/2006/relationships" xmlns:p="http://schemas.openxmlformats.org/presentationml/2006/main">
  <p:tag name="NUM" val="14"/>
</p:tagLst>
</file>

<file path=ppt/tags/tag527.xml><?xml version="1.0" encoding="utf-8"?>
<p:tagLst xmlns:a="http://schemas.openxmlformats.org/drawingml/2006/main" xmlns:r="http://schemas.openxmlformats.org/officeDocument/2006/relationships" xmlns:p="http://schemas.openxmlformats.org/presentationml/2006/main">
  <p:tag name="NUM" val="15"/>
</p:tagLst>
</file>

<file path=ppt/tags/tag528.xml><?xml version="1.0" encoding="utf-8"?>
<p:tagLst xmlns:a="http://schemas.openxmlformats.org/drawingml/2006/main" xmlns:r="http://schemas.openxmlformats.org/officeDocument/2006/relationships" xmlns:p="http://schemas.openxmlformats.org/presentationml/2006/main">
  <p:tag name="NUM" val="16"/>
</p:tagLst>
</file>

<file path=ppt/tags/tag529.xml><?xml version="1.0" encoding="utf-8"?>
<p:tagLst xmlns:a="http://schemas.openxmlformats.org/drawingml/2006/main" xmlns:r="http://schemas.openxmlformats.org/officeDocument/2006/relationships" xmlns:p="http://schemas.openxmlformats.org/presentationml/2006/main">
  <p:tag name="NUM" val="17"/>
</p:tagLst>
</file>

<file path=ppt/tags/tag530.xml><?xml version="1.0" encoding="utf-8"?>
<p:tagLst xmlns:a="http://schemas.openxmlformats.org/drawingml/2006/main" xmlns:r="http://schemas.openxmlformats.org/officeDocument/2006/relationships" xmlns:p="http://schemas.openxmlformats.org/presentationml/2006/main">
  <p:tag name="NUM" val="18"/>
</p:tagLst>
</file>

<file path=ppt/tags/tag531.xml><?xml version="1.0" encoding="utf-8"?>
<p:tagLst xmlns:a="http://schemas.openxmlformats.org/drawingml/2006/main" xmlns:r="http://schemas.openxmlformats.org/officeDocument/2006/relationships" xmlns:p="http://schemas.openxmlformats.org/presentationml/2006/main">
  <p:tag name="NUM" val="19"/>
</p:tagLst>
</file>

<file path=ppt/tags/tag532.xml><?xml version="1.0" encoding="utf-8"?>
<p:tagLst xmlns:a="http://schemas.openxmlformats.org/drawingml/2006/main" xmlns:r="http://schemas.openxmlformats.org/officeDocument/2006/relationships" xmlns:p="http://schemas.openxmlformats.org/presentationml/2006/main">
  <p:tag name="NUM" val="1"/>
</p:tagLst>
</file>

<file path=ppt/tags/tag533.xml><?xml version="1.0" encoding="utf-8"?>
<p:tagLst xmlns:a="http://schemas.openxmlformats.org/drawingml/2006/main" xmlns:r="http://schemas.openxmlformats.org/officeDocument/2006/relationships" xmlns:p="http://schemas.openxmlformats.org/presentationml/2006/main">
  <p:tag name="NUM" val="2"/>
</p:tagLst>
</file>

<file path=ppt/tags/tag534.xml><?xml version="1.0" encoding="utf-8"?>
<p:tagLst xmlns:a="http://schemas.openxmlformats.org/drawingml/2006/main" xmlns:r="http://schemas.openxmlformats.org/officeDocument/2006/relationships" xmlns:p="http://schemas.openxmlformats.org/presentationml/2006/main">
  <p:tag name="NUM" val="3"/>
</p:tagLst>
</file>

<file path=ppt/tags/tag535.xml><?xml version="1.0" encoding="utf-8"?>
<p:tagLst xmlns:a="http://schemas.openxmlformats.org/drawingml/2006/main" xmlns:r="http://schemas.openxmlformats.org/officeDocument/2006/relationships" xmlns:p="http://schemas.openxmlformats.org/presentationml/2006/main">
  <p:tag name="NUM" val="4"/>
</p:tagLst>
</file>

<file path=ppt/tags/tag536.xml><?xml version="1.0" encoding="utf-8"?>
<p:tagLst xmlns:a="http://schemas.openxmlformats.org/drawingml/2006/main" xmlns:r="http://schemas.openxmlformats.org/officeDocument/2006/relationships" xmlns:p="http://schemas.openxmlformats.org/presentationml/2006/main">
  <p:tag name="NUM" val="5"/>
</p:tagLst>
</file>

<file path=ppt/tags/tag537.xml><?xml version="1.0" encoding="utf-8"?>
<p:tagLst xmlns:a="http://schemas.openxmlformats.org/drawingml/2006/main" xmlns:r="http://schemas.openxmlformats.org/officeDocument/2006/relationships" xmlns:p="http://schemas.openxmlformats.org/presentationml/2006/main">
  <p:tag name="NUM" val="6"/>
</p:tagLst>
</file>

<file path=ppt/tags/tag538.xml><?xml version="1.0" encoding="utf-8"?>
<p:tagLst xmlns:a="http://schemas.openxmlformats.org/drawingml/2006/main" xmlns:r="http://schemas.openxmlformats.org/officeDocument/2006/relationships" xmlns:p="http://schemas.openxmlformats.org/presentationml/2006/main">
  <p:tag name="NUM" val="7"/>
</p:tagLst>
</file>

<file path=ppt/tags/tag539.xml><?xml version="1.0" encoding="utf-8"?>
<p:tagLst xmlns:a="http://schemas.openxmlformats.org/drawingml/2006/main" xmlns:r="http://schemas.openxmlformats.org/officeDocument/2006/relationships" xmlns:p="http://schemas.openxmlformats.org/presentationml/2006/main">
  <p:tag name="NUM" val="8"/>
</p:tagLst>
</file>

<file path=ppt/tags/tag540.xml><?xml version="1.0" encoding="utf-8"?>
<p:tagLst xmlns:a="http://schemas.openxmlformats.org/drawingml/2006/main" xmlns:r="http://schemas.openxmlformats.org/officeDocument/2006/relationships" xmlns:p="http://schemas.openxmlformats.org/presentationml/2006/main">
  <p:tag name="NUM" val="9"/>
</p:tagLst>
</file>

<file path=ppt/tags/tag541.xml><?xml version="1.0" encoding="utf-8"?>
<p:tagLst xmlns:a="http://schemas.openxmlformats.org/drawingml/2006/main" xmlns:r="http://schemas.openxmlformats.org/officeDocument/2006/relationships" xmlns:p="http://schemas.openxmlformats.org/presentationml/2006/main">
  <p:tag name="NUM" val="10"/>
</p:tagLst>
</file>

<file path=ppt/tags/tag542.xml><?xml version="1.0" encoding="utf-8"?>
<p:tagLst xmlns:a="http://schemas.openxmlformats.org/drawingml/2006/main" xmlns:r="http://schemas.openxmlformats.org/officeDocument/2006/relationships" xmlns:p="http://schemas.openxmlformats.org/presentationml/2006/main">
  <p:tag name="NUM" val="11"/>
</p:tagLst>
</file>

<file path=ppt/tags/tag543.xml><?xml version="1.0" encoding="utf-8"?>
<p:tagLst xmlns:a="http://schemas.openxmlformats.org/drawingml/2006/main" xmlns:r="http://schemas.openxmlformats.org/officeDocument/2006/relationships" xmlns:p="http://schemas.openxmlformats.org/presentationml/2006/main">
  <p:tag name="NUM" val="12"/>
</p:tagLst>
</file>

<file path=ppt/tags/tag544.xml><?xml version="1.0" encoding="utf-8"?>
<p:tagLst xmlns:a="http://schemas.openxmlformats.org/drawingml/2006/main" xmlns:r="http://schemas.openxmlformats.org/officeDocument/2006/relationships" xmlns:p="http://schemas.openxmlformats.org/presentationml/2006/main">
  <p:tag name="NUM" val="13"/>
</p:tagLst>
</file>

<file path=ppt/tags/tag545.xml><?xml version="1.0" encoding="utf-8"?>
<p:tagLst xmlns:a="http://schemas.openxmlformats.org/drawingml/2006/main" xmlns:r="http://schemas.openxmlformats.org/officeDocument/2006/relationships" xmlns:p="http://schemas.openxmlformats.org/presentationml/2006/main">
  <p:tag name="NUM" val="14"/>
</p:tagLst>
</file>

<file path=ppt/tags/tag546.xml><?xml version="1.0" encoding="utf-8"?>
<p:tagLst xmlns:a="http://schemas.openxmlformats.org/drawingml/2006/main" xmlns:r="http://schemas.openxmlformats.org/officeDocument/2006/relationships" xmlns:p="http://schemas.openxmlformats.org/presentationml/2006/main">
  <p:tag name="NUM" val="15"/>
</p:tagLst>
</file>

<file path=ppt/tags/tag547.xml><?xml version="1.0" encoding="utf-8"?>
<p:tagLst xmlns:a="http://schemas.openxmlformats.org/drawingml/2006/main" xmlns:r="http://schemas.openxmlformats.org/officeDocument/2006/relationships" xmlns:p="http://schemas.openxmlformats.org/presentationml/2006/main">
  <p:tag name="NUM" val="16"/>
</p:tagLst>
</file>

<file path=ppt/tags/tag548.xml><?xml version="1.0" encoding="utf-8"?>
<p:tagLst xmlns:a="http://schemas.openxmlformats.org/drawingml/2006/main" xmlns:r="http://schemas.openxmlformats.org/officeDocument/2006/relationships" xmlns:p="http://schemas.openxmlformats.org/presentationml/2006/main">
  <p:tag name="NUM" val="17"/>
</p:tagLst>
</file>

<file path=ppt/tags/tag549.xml><?xml version="1.0" encoding="utf-8"?>
<p:tagLst xmlns:a="http://schemas.openxmlformats.org/drawingml/2006/main" xmlns:r="http://schemas.openxmlformats.org/officeDocument/2006/relationships" xmlns:p="http://schemas.openxmlformats.org/presentationml/2006/main">
  <p:tag name="NUM" val="1"/>
</p:tagLst>
</file>

<file path=ppt/tags/tag550.xml><?xml version="1.0" encoding="utf-8"?>
<p:tagLst xmlns:a="http://schemas.openxmlformats.org/drawingml/2006/main" xmlns:r="http://schemas.openxmlformats.org/officeDocument/2006/relationships" xmlns:p="http://schemas.openxmlformats.org/presentationml/2006/main">
  <p:tag name="NUM" val="2"/>
</p:tagLst>
</file>

<file path=ppt/tags/tag551.xml><?xml version="1.0" encoding="utf-8"?>
<p:tagLst xmlns:a="http://schemas.openxmlformats.org/drawingml/2006/main" xmlns:r="http://schemas.openxmlformats.org/officeDocument/2006/relationships" xmlns:p="http://schemas.openxmlformats.org/presentationml/2006/main">
  <p:tag name="NUM" val="3"/>
</p:tagLst>
</file>

<file path=ppt/tags/tag552.xml><?xml version="1.0" encoding="utf-8"?>
<p:tagLst xmlns:a="http://schemas.openxmlformats.org/drawingml/2006/main" xmlns:r="http://schemas.openxmlformats.org/officeDocument/2006/relationships" xmlns:p="http://schemas.openxmlformats.org/presentationml/2006/main">
  <p:tag name="NUM" val="4"/>
</p:tagLst>
</file>

<file path=ppt/tags/tag553.xml><?xml version="1.0" encoding="utf-8"?>
<p:tagLst xmlns:a="http://schemas.openxmlformats.org/drawingml/2006/main" xmlns:r="http://schemas.openxmlformats.org/officeDocument/2006/relationships" xmlns:p="http://schemas.openxmlformats.org/presentationml/2006/main">
  <p:tag name="NUM" val="5"/>
</p:tagLst>
</file>

<file path=ppt/tags/tag554.xml><?xml version="1.0" encoding="utf-8"?>
<p:tagLst xmlns:a="http://schemas.openxmlformats.org/drawingml/2006/main" xmlns:r="http://schemas.openxmlformats.org/officeDocument/2006/relationships" xmlns:p="http://schemas.openxmlformats.org/presentationml/2006/main">
  <p:tag name="NUM" val="1"/>
</p:tagLst>
</file>

<file path=ppt/tags/tag555.xml><?xml version="1.0" encoding="utf-8"?>
<p:tagLst xmlns:a="http://schemas.openxmlformats.org/drawingml/2006/main" xmlns:r="http://schemas.openxmlformats.org/officeDocument/2006/relationships" xmlns:p="http://schemas.openxmlformats.org/presentationml/2006/main">
  <p:tag name="NUM" val="2"/>
</p:tagLst>
</file>

<file path=ppt/tags/tag556.xml><?xml version="1.0" encoding="utf-8"?>
<p:tagLst xmlns:a="http://schemas.openxmlformats.org/drawingml/2006/main" xmlns:r="http://schemas.openxmlformats.org/officeDocument/2006/relationships" xmlns:p="http://schemas.openxmlformats.org/presentationml/2006/main">
  <p:tag name="NUM" val="3"/>
</p:tagLst>
</file>

<file path=ppt/tags/tag557.xml><?xml version="1.0" encoding="utf-8"?>
<p:tagLst xmlns:a="http://schemas.openxmlformats.org/drawingml/2006/main" xmlns:r="http://schemas.openxmlformats.org/officeDocument/2006/relationships" xmlns:p="http://schemas.openxmlformats.org/presentationml/2006/main">
  <p:tag name="NUM" val="4"/>
</p:tagLst>
</file>

<file path=ppt/tags/tag558.xml><?xml version="1.0" encoding="utf-8"?>
<p:tagLst xmlns:a="http://schemas.openxmlformats.org/drawingml/2006/main" xmlns:r="http://schemas.openxmlformats.org/officeDocument/2006/relationships" xmlns:p="http://schemas.openxmlformats.org/presentationml/2006/main">
  <p:tag name="NUM" val="1"/>
</p:tagLst>
</file>

<file path=ppt/tags/tag559.xml><?xml version="1.0" encoding="utf-8"?>
<p:tagLst xmlns:a="http://schemas.openxmlformats.org/drawingml/2006/main" xmlns:r="http://schemas.openxmlformats.org/officeDocument/2006/relationships" xmlns:p="http://schemas.openxmlformats.org/presentationml/2006/main">
  <p:tag name="NUM" val="2"/>
</p:tagLst>
</file>

<file path=ppt/tags/tag560.xml><?xml version="1.0" encoding="utf-8"?>
<p:tagLst xmlns:a="http://schemas.openxmlformats.org/drawingml/2006/main" xmlns:r="http://schemas.openxmlformats.org/officeDocument/2006/relationships" xmlns:p="http://schemas.openxmlformats.org/presentationml/2006/main">
  <p:tag name="NUM" val="1"/>
</p:tagLst>
</file>

<file path=ppt/tags/tag561.xml><?xml version="1.0" encoding="utf-8"?>
<p:tagLst xmlns:a="http://schemas.openxmlformats.org/drawingml/2006/main" xmlns:r="http://schemas.openxmlformats.org/officeDocument/2006/relationships" xmlns:p="http://schemas.openxmlformats.org/presentationml/2006/main">
  <p:tag name="NUM" val="2"/>
</p:tagLst>
</file>

<file path=ppt/tags/tag562.xml><?xml version="1.0" encoding="utf-8"?>
<p:tagLst xmlns:a="http://schemas.openxmlformats.org/drawingml/2006/main" xmlns:r="http://schemas.openxmlformats.org/officeDocument/2006/relationships" xmlns:p="http://schemas.openxmlformats.org/presentationml/2006/main">
  <p:tag name="NUM" val="3"/>
</p:tagLst>
</file>

<file path=ppt/tags/tag563.xml><?xml version="1.0" encoding="utf-8"?>
<p:tagLst xmlns:a="http://schemas.openxmlformats.org/drawingml/2006/main" xmlns:r="http://schemas.openxmlformats.org/officeDocument/2006/relationships" xmlns:p="http://schemas.openxmlformats.org/presentationml/2006/main">
  <p:tag name="NUM" val="4"/>
</p:tagLst>
</file>

<file path=ppt/tags/tag564.xml><?xml version="1.0" encoding="utf-8"?>
<p:tagLst xmlns:a="http://schemas.openxmlformats.org/drawingml/2006/main" xmlns:r="http://schemas.openxmlformats.org/officeDocument/2006/relationships" xmlns:p="http://schemas.openxmlformats.org/presentationml/2006/main">
  <p:tag name="NUM" val="5"/>
</p:tagLst>
</file>

<file path=ppt/tags/tag565.xml><?xml version="1.0" encoding="utf-8"?>
<p:tagLst xmlns:a="http://schemas.openxmlformats.org/drawingml/2006/main" xmlns:r="http://schemas.openxmlformats.org/officeDocument/2006/relationships" xmlns:p="http://schemas.openxmlformats.org/presentationml/2006/main">
  <p:tag name="NUM" val="6"/>
</p:tagLst>
</file>

<file path=ppt/tags/tag566.xml><?xml version="1.0" encoding="utf-8"?>
<p:tagLst xmlns:a="http://schemas.openxmlformats.org/drawingml/2006/main" xmlns:r="http://schemas.openxmlformats.org/officeDocument/2006/relationships" xmlns:p="http://schemas.openxmlformats.org/presentationml/2006/main">
  <p:tag name="NUM" val="7"/>
</p:tagLst>
</file>

<file path=ppt/tags/tag567.xml><?xml version="1.0" encoding="utf-8"?>
<p:tagLst xmlns:a="http://schemas.openxmlformats.org/drawingml/2006/main" xmlns:r="http://schemas.openxmlformats.org/officeDocument/2006/relationships" xmlns:p="http://schemas.openxmlformats.org/presentationml/2006/main">
  <p:tag name="NUM" val="8"/>
</p:tagLst>
</file>

<file path=ppt/tags/tag568.xml><?xml version="1.0" encoding="utf-8"?>
<p:tagLst xmlns:a="http://schemas.openxmlformats.org/drawingml/2006/main" xmlns:r="http://schemas.openxmlformats.org/officeDocument/2006/relationships" xmlns:p="http://schemas.openxmlformats.org/presentationml/2006/main">
  <p:tag name="NUM" val="9"/>
</p:tagLst>
</file>

<file path=ppt/tags/tag569.xml><?xml version="1.0" encoding="utf-8"?>
<p:tagLst xmlns:a="http://schemas.openxmlformats.org/drawingml/2006/main" xmlns:r="http://schemas.openxmlformats.org/officeDocument/2006/relationships" xmlns:p="http://schemas.openxmlformats.org/presentationml/2006/main">
  <p:tag name="NUM" val="10"/>
</p:tagLst>
</file>

<file path=ppt/tags/tag570.xml><?xml version="1.0" encoding="utf-8"?>
<p:tagLst xmlns:a="http://schemas.openxmlformats.org/drawingml/2006/main" xmlns:r="http://schemas.openxmlformats.org/officeDocument/2006/relationships" xmlns:p="http://schemas.openxmlformats.org/presentationml/2006/main">
  <p:tag name="NUM" val="11"/>
</p:tagLst>
</file>

<file path=ppt/tags/tag571.xml><?xml version="1.0" encoding="utf-8"?>
<p:tagLst xmlns:a="http://schemas.openxmlformats.org/drawingml/2006/main" xmlns:r="http://schemas.openxmlformats.org/officeDocument/2006/relationships" xmlns:p="http://schemas.openxmlformats.org/presentationml/2006/main">
  <p:tag name="NUM" val="12"/>
</p:tagLst>
</file>

<file path=ppt/tags/tag572.xml><?xml version="1.0" encoding="utf-8"?>
<p:tagLst xmlns:a="http://schemas.openxmlformats.org/drawingml/2006/main" xmlns:r="http://schemas.openxmlformats.org/officeDocument/2006/relationships" xmlns:p="http://schemas.openxmlformats.org/presentationml/2006/main">
  <p:tag name="NUM" val="13"/>
</p:tagLst>
</file>

<file path=ppt/tags/tag573.xml><?xml version="1.0" encoding="utf-8"?>
<p:tagLst xmlns:a="http://schemas.openxmlformats.org/drawingml/2006/main" xmlns:r="http://schemas.openxmlformats.org/officeDocument/2006/relationships" xmlns:p="http://schemas.openxmlformats.org/presentationml/2006/main">
  <p:tag name="NUM" val="14"/>
</p:tagLst>
</file>

<file path=ppt/tags/tag574.xml><?xml version="1.0" encoding="utf-8"?>
<p:tagLst xmlns:a="http://schemas.openxmlformats.org/drawingml/2006/main" xmlns:r="http://schemas.openxmlformats.org/officeDocument/2006/relationships" xmlns:p="http://schemas.openxmlformats.org/presentationml/2006/main">
  <p:tag name="NUM" val="15"/>
</p:tagLst>
</file>

<file path=ppt/tags/tag575.xml><?xml version="1.0" encoding="utf-8"?>
<p:tagLst xmlns:a="http://schemas.openxmlformats.org/drawingml/2006/main" xmlns:r="http://schemas.openxmlformats.org/officeDocument/2006/relationships" xmlns:p="http://schemas.openxmlformats.org/presentationml/2006/main">
  <p:tag name="NUM" val="16"/>
</p:tagLst>
</file>

<file path=ppt/tags/tag576.xml><?xml version="1.0" encoding="utf-8"?>
<p:tagLst xmlns:a="http://schemas.openxmlformats.org/drawingml/2006/main" xmlns:r="http://schemas.openxmlformats.org/officeDocument/2006/relationships" xmlns:p="http://schemas.openxmlformats.org/presentationml/2006/main">
  <p:tag name="NUM" val="17"/>
</p:tagLst>
</file>

<file path=ppt/tags/tag577.xml><?xml version="1.0" encoding="utf-8"?>
<p:tagLst xmlns:a="http://schemas.openxmlformats.org/drawingml/2006/main" xmlns:r="http://schemas.openxmlformats.org/officeDocument/2006/relationships" xmlns:p="http://schemas.openxmlformats.org/presentationml/2006/main">
  <p:tag name="NUM" val="18"/>
</p:tagLst>
</file>

<file path=ppt/tags/tag578.xml><?xml version="1.0" encoding="utf-8"?>
<p:tagLst xmlns:a="http://schemas.openxmlformats.org/drawingml/2006/main" xmlns:r="http://schemas.openxmlformats.org/officeDocument/2006/relationships" xmlns:p="http://schemas.openxmlformats.org/presentationml/2006/main">
  <p:tag name="NUM" val="1"/>
</p:tagLst>
</file>

<file path=ppt/tags/tag579.xml><?xml version="1.0" encoding="utf-8"?>
<p:tagLst xmlns:a="http://schemas.openxmlformats.org/drawingml/2006/main" xmlns:r="http://schemas.openxmlformats.org/officeDocument/2006/relationships" xmlns:p="http://schemas.openxmlformats.org/presentationml/2006/main">
  <p:tag name="NUM" val="2"/>
</p:tagLst>
</file>

<file path=ppt/tags/tag580.xml><?xml version="1.0" encoding="utf-8"?>
<p:tagLst xmlns:a="http://schemas.openxmlformats.org/drawingml/2006/main" xmlns:r="http://schemas.openxmlformats.org/officeDocument/2006/relationships" xmlns:p="http://schemas.openxmlformats.org/presentationml/2006/main">
  <p:tag name="NUM" val="3"/>
</p:tagLst>
</file>

<file path=ppt/tags/tag581.xml><?xml version="1.0" encoding="utf-8"?>
<p:tagLst xmlns:a="http://schemas.openxmlformats.org/drawingml/2006/main" xmlns:r="http://schemas.openxmlformats.org/officeDocument/2006/relationships" xmlns:p="http://schemas.openxmlformats.org/presentationml/2006/main">
  <p:tag name="NUM" val="4"/>
</p:tagLst>
</file>

<file path=ppt/tags/tag582.xml><?xml version="1.0" encoding="utf-8"?>
<p:tagLst xmlns:a="http://schemas.openxmlformats.org/drawingml/2006/main" xmlns:r="http://schemas.openxmlformats.org/officeDocument/2006/relationships" xmlns:p="http://schemas.openxmlformats.org/presentationml/2006/main">
  <p:tag name="NUM" val="5"/>
</p:tagLst>
</file>

<file path=ppt/tags/tag583.xml><?xml version="1.0" encoding="utf-8"?>
<p:tagLst xmlns:a="http://schemas.openxmlformats.org/drawingml/2006/main" xmlns:r="http://schemas.openxmlformats.org/officeDocument/2006/relationships" xmlns:p="http://schemas.openxmlformats.org/presentationml/2006/main">
  <p:tag name="NUM" val="1"/>
</p:tagLst>
</file>

<file path=ppt/tags/tag584.xml><?xml version="1.0" encoding="utf-8"?>
<p:tagLst xmlns:a="http://schemas.openxmlformats.org/drawingml/2006/main" xmlns:r="http://schemas.openxmlformats.org/officeDocument/2006/relationships" xmlns:p="http://schemas.openxmlformats.org/presentationml/2006/main">
  <p:tag name="NUM" val="2"/>
</p:tagLst>
</file>

<file path=ppt/tags/tag585.xml><?xml version="1.0" encoding="utf-8"?>
<p:tagLst xmlns:a="http://schemas.openxmlformats.org/drawingml/2006/main" xmlns:r="http://schemas.openxmlformats.org/officeDocument/2006/relationships" xmlns:p="http://schemas.openxmlformats.org/presentationml/2006/main">
  <p:tag name="NUM" val="3"/>
</p:tagLst>
</file>

<file path=ppt/tags/tag586.xml><?xml version="1.0" encoding="utf-8"?>
<p:tagLst xmlns:a="http://schemas.openxmlformats.org/drawingml/2006/main" xmlns:r="http://schemas.openxmlformats.org/officeDocument/2006/relationships" xmlns:p="http://schemas.openxmlformats.org/presentationml/2006/main">
  <p:tag name="NUM" val="4"/>
</p:tagLst>
</file>

<file path=ppt/tags/tag587.xml><?xml version="1.0" encoding="utf-8"?>
<p:tagLst xmlns:a="http://schemas.openxmlformats.org/drawingml/2006/main" xmlns:r="http://schemas.openxmlformats.org/officeDocument/2006/relationships" xmlns:p="http://schemas.openxmlformats.org/presentationml/2006/main">
  <p:tag name="NUM" val="5"/>
</p:tagLst>
</file>

<file path=ppt/tags/tag588.xml><?xml version="1.0" encoding="utf-8"?>
<p:tagLst xmlns:a="http://schemas.openxmlformats.org/drawingml/2006/main" xmlns:r="http://schemas.openxmlformats.org/officeDocument/2006/relationships" xmlns:p="http://schemas.openxmlformats.org/presentationml/2006/main">
  <p:tag name="NUM" val="1"/>
</p:tagLst>
</file>

<file path=ppt/tags/tag589.xml><?xml version="1.0" encoding="utf-8"?>
<p:tagLst xmlns:a="http://schemas.openxmlformats.org/drawingml/2006/main" xmlns:r="http://schemas.openxmlformats.org/officeDocument/2006/relationships" xmlns:p="http://schemas.openxmlformats.org/presentationml/2006/main">
  <p:tag name="NUM" val="2"/>
</p:tagLst>
</file>

<file path=ppt/tags/tag590.xml><?xml version="1.0" encoding="utf-8"?>
<p:tagLst xmlns:a="http://schemas.openxmlformats.org/drawingml/2006/main" xmlns:r="http://schemas.openxmlformats.org/officeDocument/2006/relationships" xmlns:p="http://schemas.openxmlformats.org/presentationml/2006/main">
  <p:tag name="NUM" val="3"/>
</p:tagLst>
</file>

<file path=ppt/tags/tag591.xml><?xml version="1.0" encoding="utf-8"?>
<p:tagLst xmlns:a="http://schemas.openxmlformats.org/drawingml/2006/main" xmlns:r="http://schemas.openxmlformats.org/officeDocument/2006/relationships" xmlns:p="http://schemas.openxmlformats.org/presentationml/2006/main">
  <p:tag name="NUM" val="4"/>
</p:tagLst>
</file>

<file path=ppt/tags/tag592.xml><?xml version="1.0" encoding="utf-8"?>
<p:tagLst xmlns:a="http://schemas.openxmlformats.org/drawingml/2006/main" xmlns:r="http://schemas.openxmlformats.org/officeDocument/2006/relationships" xmlns:p="http://schemas.openxmlformats.org/presentationml/2006/main">
  <p:tag name="NUM" val="5"/>
</p:tagLst>
</file>

<file path=ppt/tags/tag593.xml><?xml version="1.0" encoding="utf-8"?>
<p:tagLst xmlns:a="http://schemas.openxmlformats.org/drawingml/2006/main" xmlns:r="http://schemas.openxmlformats.org/officeDocument/2006/relationships" xmlns:p="http://schemas.openxmlformats.org/presentationml/2006/main">
  <p:tag name="NUM" val="1"/>
</p:tagLst>
</file>

<file path=ppt/tags/tag594.xml><?xml version="1.0" encoding="utf-8"?>
<p:tagLst xmlns:a="http://schemas.openxmlformats.org/drawingml/2006/main" xmlns:r="http://schemas.openxmlformats.org/officeDocument/2006/relationships" xmlns:p="http://schemas.openxmlformats.org/presentationml/2006/main">
  <p:tag name="NUM" val="2"/>
</p:tagLst>
</file>

<file path=ppt/tags/tag595.xml><?xml version="1.0" encoding="utf-8"?>
<p:tagLst xmlns:a="http://schemas.openxmlformats.org/drawingml/2006/main" xmlns:r="http://schemas.openxmlformats.org/officeDocument/2006/relationships" xmlns:p="http://schemas.openxmlformats.org/presentationml/2006/main">
  <p:tag name="NUM" val="3"/>
</p:tagLst>
</file>

<file path=ppt/tags/tag596.xml><?xml version="1.0" encoding="utf-8"?>
<p:tagLst xmlns:a="http://schemas.openxmlformats.org/drawingml/2006/main" xmlns:r="http://schemas.openxmlformats.org/officeDocument/2006/relationships" xmlns:p="http://schemas.openxmlformats.org/presentationml/2006/main">
  <p:tag name="NUM" val="4"/>
</p:tagLst>
</file>

<file path=ppt/tags/tag597.xml><?xml version="1.0" encoding="utf-8"?>
<p:tagLst xmlns:a="http://schemas.openxmlformats.org/drawingml/2006/main" xmlns:r="http://schemas.openxmlformats.org/officeDocument/2006/relationships" xmlns:p="http://schemas.openxmlformats.org/presentationml/2006/main">
  <p:tag name="NUM" val="5"/>
</p:tagLst>
</file>

<file path=ppt/tags/tag598.xml><?xml version="1.0" encoding="utf-8"?>
<p:tagLst xmlns:a="http://schemas.openxmlformats.org/drawingml/2006/main" xmlns:r="http://schemas.openxmlformats.org/officeDocument/2006/relationships" xmlns:p="http://schemas.openxmlformats.org/presentationml/2006/main">
  <p:tag name="NUM" val="6"/>
</p:tagLst>
</file>

<file path=ppt/tags/tag599.xml><?xml version="1.0" encoding="utf-8"?>
<p:tagLst xmlns:a="http://schemas.openxmlformats.org/drawingml/2006/main" xmlns:r="http://schemas.openxmlformats.org/officeDocument/2006/relationships" xmlns:p="http://schemas.openxmlformats.org/presentationml/2006/main">
  <p:tag name="NUM" val="7"/>
</p:tagLst>
</file>

<file path=ppt/tags/tag600.xml><?xml version="1.0" encoding="utf-8"?>
<p:tagLst xmlns:a="http://schemas.openxmlformats.org/drawingml/2006/main" xmlns:r="http://schemas.openxmlformats.org/officeDocument/2006/relationships" xmlns:p="http://schemas.openxmlformats.org/presentationml/2006/main">
  <p:tag name="NUM" val="8"/>
</p:tagLst>
</file>

<file path=ppt/tags/tag601.xml><?xml version="1.0" encoding="utf-8"?>
<p:tagLst xmlns:a="http://schemas.openxmlformats.org/drawingml/2006/main" xmlns:r="http://schemas.openxmlformats.org/officeDocument/2006/relationships" xmlns:p="http://schemas.openxmlformats.org/presentationml/2006/main">
  <p:tag name="NUM" val="1"/>
</p:tagLst>
</file>

<file path=ppt/tags/tag602.xml><?xml version="1.0" encoding="utf-8"?>
<p:tagLst xmlns:a="http://schemas.openxmlformats.org/drawingml/2006/main" xmlns:r="http://schemas.openxmlformats.org/officeDocument/2006/relationships" xmlns:p="http://schemas.openxmlformats.org/presentationml/2006/main">
  <p:tag name="NUM" val="2"/>
</p:tagLst>
</file>

<file path=ppt/tags/tag603.xml><?xml version="1.0" encoding="utf-8"?>
<p:tagLst xmlns:a="http://schemas.openxmlformats.org/drawingml/2006/main" xmlns:r="http://schemas.openxmlformats.org/officeDocument/2006/relationships" xmlns:p="http://schemas.openxmlformats.org/presentationml/2006/main">
  <p:tag name="NUM" val="3"/>
</p:tagLst>
</file>

<file path=ppt/tags/tag604.xml><?xml version="1.0" encoding="utf-8"?>
<p:tagLst xmlns:a="http://schemas.openxmlformats.org/drawingml/2006/main" xmlns:r="http://schemas.openxmlformats.org/officeDocument/2006/relationships" xmlns:p="http://schemas.openxmlformats.org/presentationml/2006/main">
  <p:tag name="NUM" val="4"/>
</p:tagLst>
</file>

<file path=ppt/tags/tag605.xml><?xml version="1.0" encoding="utf-8"?>
<p:tagLst xmlns:a="http://schemas.openxmlformats.org/drawingml/2006/main" xmlns:r="http://schemas.openxmlformats.org/officeDocument/2006/relationships" xmlns:p="http://schemas.openxmlformats.org/presentationml/2006/main">
  <p:tag name="NUM" val="5"/>
</p:tagLst>
</file>

<file path=ppt/tags/tag606.xml><?xml version="1.0" encoding="utf-8"?>
<p:tagLst xmlns:a="http://schemas.openxmlformats.org/drawingml/2006/main" xmlns:r="http://schemas.openxmlformats.org/officeDocument/2006/relationships" xmlns:p="http://schemas.openxmlformats.org/presentationml/2006/main">
  <p:tag name="NUM" val="7"/>
</p:tagLst>
</file>

<file path=ppt/tags/tag607.xml><?xml version="1.0" encoding="utf-8"?>
<p:tagLst xmlns:a="http://schemas.openxmlformats.org/drawingml/2006/main" xmlns:r="http://schemas.openxmlformats.org/officeDocument/2006/relationships" xmlns:p="http://schemas.openxmlformats.org/presentationml/2006/main">
  <p:tag name="NUM" val="1"/>
</p:tagLst>
</file>

<file path=ppt/tags/tag608.xml><?xml version="1.0" encoding="utf-8"?>
<p:tagLst xmlns:a="http://schemas.openxmlformats.org/drawingml/2006/main" xmlns:r="http://schemas.openxmlformats.org/officeDocument/2006/relationships" xmlns:p="http://schemas.openxmlformats.org/presentationml/2006/main">
  <p:tag name="NUM" val="2"/>
</p:tagLst>
</file>

<file path=ppt/tags/tag609.xml><?xml version="1.0" encoding="utf-8"?>
<p:tagLst xmlns:a="http://schemas.openxmlformats.org/drawingml/2006/main" xmlns:r="http://schemas.openxmlformats.org/officeDocument/2006/relationships" xmlns:p="http://schemas.openxmlformats.org/presentationml/2006/main">
  <p:tag name="NUM" val="4"/>
</p:tagLst>
</file>

<file path=ppt/tags/tag610.xml><?xml version="1.0" encoding="utf-8"?>
<p:tagLst xmlns:a="http://schemas.openxmlformats.org/drawingml/2006/main" xmlns:r="http://schemas.openxmlformats.org/officeDocument/2006/relationships" xmlns:p="http://schemas.openxmlformats.org/presentationml/2006/main">
  <p:tag name="NUM" val="1"/>
</p:tagLst>
</file>

<file path=ppt/tags/tag611.xml><?xml version="1.0" encoding="utf-8"?>
<p:tagLst xmlns:a="http://schemas.openxmlformats.org/drawingml/2006/main" xmlns:r="http://schemas.openxmlformats.org/officeDocument/2006/relationships" xmlns:p="http://schemas.openxmlformats.org/presentationml/2006/main">
  <p:tag name="NUM" val="2"/>
</p:tagLst>
</file>

<file path=ppt/tags/tag612.xml><?xml version="1.0" encoding="utf-8"?>
<p:tagLst xmlns:a="http://schemas.openxmlformats.org/drawingml/2006/main" xmlns:r="http://schemas.openxmlformats.org/officeDocument/2006/relationships" xmlns:p="http://schemas.openxmlformats.org/presentationml/2006/main">
  <p:tag name="NUM" val="4"/>
</p:tagLst>
</file>

<file path=ppt/tags/tag613.xml><?xml version="1.0" encoding="utf-8"?>
<p:tagLst xmlns:a="http://schemas.openxmlformats.org/drawingml/2006/main" xmlns:r="http://schemas.openxmlformats.org/officeDocument/2006/relationships" xmlns:p="http://schemas.openxmlformats.org/presentationml/2006/main">
  <p:tag name="NUM" val="1"/>
</p:tagLst>
</file>

<file path=ppt/tags/tag614.xml><?xml version="1.0" encoding="utf-8"?>
<p:tagLst xmlns:a="http://schemas.openxmlformats.org/drawingml/2006/main" xmlns:r="http://schemas.openxmlformats.org/officeDocument/2006/relationships" xmlns:p="http://schemas.openxmlformats.org/presentationml/2006/main">
  <p:tag name="NUM" val="2"/>
</p:tagLst>
</file>

<file path=ppt/tags/tag615.xml><?xml version="1.0" encoding="utf-8"?>
<p:tagLst xmlns:a="http://schemas.openxmlformats.org/drawingml/2006/main" xmlns:r="http://schemas.openxmlformats.org/officeDocument/2006/relationships" xmlns:p="http://schemas.openxmlformats.org/presentationml/2006/main">
  <p:tag name="NUM" val="3"/>
</p:tagLst>
</file>

<file path=ppt/tags/tag616.xml><?xml version="1.0" encoding="utf-8"?>
<p:tagLst xmlns:a="http://schemas.openxmlformats.org/drawingml/2006/main" xmlns:r="http://schemas.openxmlformats.org/officeDocument/2006/relationships" xmlns:p="http://schemas.openxmlformats.org/presentationml/2006/main">
  <p:tag name="NUM" val="4"/>
</p:tagLst>
</file>

<file path=ppt/theme/theme1.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12796</TotalTime>
  <Words>3887</Words>
  <Application>Microsoft Office PowerPoint</Application>
  <PresentationFormat>Grand écran</PresentationFormat>
  <Paragraphs>615</Paragraphs>
  <Slides>68</Slides>
  <Notes>65</Notes>
  <HiddenSlides>0</HiddenSlides>
  <MMClips>1</MMClips>
  <ScaleCrop>false</ScaleCrop>
  <HeadingPairs>
    <vt:vector size="6" baseType="variant">
      <vt:variant>
        <vt:lpstr>Polices utilisées</vt:lpstr>
      </vt:variant>
      <vt:variant>
        <vt:i4>8</vt:i4>
      </vt:variant>
      <vt:variant>
        <vt:lpstr>Thème</vt:lpstr>
      </vt:variant>
      <vt:variant>
        <vt:i4>2</vt:i4>
      </vt:variant>
      <vt:variant>
        <vt:lpstr>Titres des diapositives</vt:lpstr>
      </vt:variant>
      <vt:variant>
        <vt:i4>68</vt:i4>
      </vt:variant>
    </vt:vector>
  </HeadingPairs>
  <TitlesOfParts>
    <vt:vector size="78" baseType="lpstr">
      <vt:lpstr>Calibri Light</vt:lpstr>
      <vt:lpstr>Arial Narrow</vt:lpstr>
      <vt:lpstr>Times New Roman</vt:lpstr>
      <vt:lpstr>Calibri</vt:lpstr>
      <vt:lpstr>Wingdings</vt:lpstr>
      <vt:lpstr>Verdana</vt:lpstr>
      <vt:lpstr>Arial</vt:lpstr>
      <vt:lpstr>Noto Sans Symbols</vt:lpstr>
      <vt:lpstr>Thème Office</vt:lpstr>
      <vt:lpstr>1_Thème Office</vt:lpstr>
      <vt:lpstr>Mieux se connaître pour mieux travailler ensemble avec le Modèle AGILIS</vt:lpstr>
      <vt:lpstr>Important </vt:lpstr>
      <vt:lpstr>Notre cadre</vt:lpstr>
      <vt:lpstr>Programme</vt:lpstr>
      <vt:lpstr>Quelques modèles de personnalité :</vt:lpstr>
      <vt:lpstr>Les Modèles de personnalité à 6 composantes :</vt:lpstr>
      <vt:lpstr>Programme</vt:lpstr>
      <vt:lpstr>Leurs principes</vt:lpstr>
      <vt:lpstr>Échauffement</vt:lpstr>
      <vt:lpstr>Les points forts que nous avons constatés chez toi…</vt:lpstr>
      <vt:lpstr>Les Éléments de personnalité</vt:lpstr>
      <vt:lpstr>Les 6 Éléments de personnalité</vt:lpstr>
      <vt:lpstr>La structure de personnalité</vt:lpstr>
      <vt:lpstr>Les 6 Éléments de personnalité</vt:lpstr>
      <vt:lpstr>Positions de vie</vt:lpstr>
      <vt:lpstr>Élément Orange (++)</vt:lpstr>
      <vt:lpstr>Élément Orange</vt:lpstr>
      <vt:lpstr>Élément Bleu (++)</vt:lpstr>
      <vt:lpstr>Élément Bleu</vt:lpstr>
      <vt:lpstr>Élément Violet (++)</vt:lpstr>
      <vt:lpstr>Élément Violet</vt:lpstr>
      <vt:lpstr>Élément Rouge (++)</vt:lpstr>
      <vt:lpstr>Élément Rouge</vt:lpstr>
      <vt:lpstr>Élément Vert (++)</vt:lpstr>
      <vt:lpstr>Élément Vert</vt:lpstr>
      <vt:lpstr>Élément Jaune (++)</vt:lpstr>
      <vt:lpstr>Élément Jaune</vt:lpstr>
      <vt:lpstr>Interactions </vt:lpstr>
      <vt:lpstr>Madame Doubtfire</vt:lpstr>
      <vt:lpstr>Madame Doubtfire</vt:lpstr>
      <vt:lpstr>Agilité comportementale : parler le langage de l’autre !</vt:lpstr>
      <vt:lpstr>La communication consiste à comprendre celui qui écoute.</vt:lpstr>
      <vt:lpstr>Application </vt:lpstr>
      <vt:lpstr>Exercices</vt:lpstr>
      <vt:lpstr>Présentation PowerPoint</vt:lpstr>
      <vt:lpstr>Mon profil</vt:lpstr>
      <vt:lpstr>Trouvez l’inventaire de personnalité de la personne interviewée </vt:lpstr>
      <vt:lpstr>Vos inventaires</vt:lpstr>
      <vt:lpstr>J2</vt:lpstr>
      <vt:lpstr>Programme</vt:lpstr>
      <vt:lpstr>Présentation PowerPoint</vt:lpstr>
      <vt:lpstr>Perception et Communication</vt:lpstr>
      <vt:lpstr>La communication selon Mehrabian</vt:lpstr>
      <vt:lpstr>Perceptions et Canaux de Communication</vt:lpstr>
      <vt:lpstr>Exercice :  Trouvez l’Élément activé</vt:lpstr>
      <vt:lpstr>Perceptions</vt:lpstr>
      <vt:lpstr>Exercice : Communiquez face à un collectif</vt:lpstr>
      <vt:lpstr>Communication Leader</vt:lpstr>
      <vt:lpstr>Environnements préférentiels</vt:lpstr>
      <vt:lpstr>La matrice d’identification “Fondamental”</vt:lpstr>
      <vt:lpstr>La matrice de compréhension des éléments</vt:lpstr>
      <vt:lpstr>Exercice</vt:lpstr>
      <vt:lpstr>Exercice</vt:lpstr>
      <vt:lpstr>Motivations</vt:lpstr>
      <vt:lpstr>Les Besoins et les Motivations</vt:lpstr>
      <vt:lpstr>Exercice :  Trouvez la Motivation</vt:lpstr>
      <vt:lpstr>Exercice : En sous-groupe, échangez sur vos profils Agilis Com pour les valider ou y apporter vos ajustements.</vt:lpstr>
      <vt:lpstr>Le codéveloppement </vt:lpstr>
      <vt:lpstr>Process Co-Développement</vt:lpstr>
      <vt:lpstr>Process Co-Développement</vt:lpstr>
      <vt:lpstr>Exercice : Plan d’action</vt:lpstr>
      <vt:lpstr>Exercice</vt:lpstr>
      <vt:lpstr>Personne ne peut vous faire sentir inférieur sans votre consentement.</vt:lpstr>
      <vt:lpstr>Présentation PowerPoint</vt:lpstr>
      <vt:lpstr>Présentation PowerPoint</vt:lpstr>
      <vt:lpstr>1er partie : 45 min</vt:lpstr>
      <vt:lpstr>2eme partie : 45 min</vt:lpstr>
      <vt:lpstr>Merci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Mieux se connaître pour mieux travailler ensemble avec le Modèle AGILIS</dc:title>
  <dc:creator>Anouar</dc:creator>
  <cp:lastModifiedBy>Anouar Lounes</cp:lastModifiedBy>
  <cp:revision>253</cp:revision>
  <dcterms:modified xsi:type="dcterms:W3CDTF">2023-12-22T08:09:38Z</dcterms:modified>
</cp:coreProperties>
</file>